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7" r:id="rId1"/>
  </p:sldMasterIdLst>
  <p:sldIdLst>
    <p:sldId id="256" r:id="rId2"/>
    <p:sldId id="258" r:id="rId3"/>
    <p:sldId id="259" r:id="rId4"/>
    <p:sldId id="257" r:id="rId5"/>
    <p:sldId id="260" r:id="rId6"/>
    <p:sldId id="261" r:id="rId7"/>
    <p:sldId id="262" r:id="rId8"/>
    <p:sldId id="267" r:id="rId9"/>
    <p:sldId id="263" r:id="rId10"/>
    <p:sldId id="264" r:id="rId11"/>
    <p:sldId id="266" r:id="rId12"/>
    <p:sldId id="273" r:id="rId13"/>
    <p:sldId id="268" r:id="rId14"/>
    <p:sldId id="269" r:id="rId15"/>
    <p:sldId id="270" r:id="rId16"/>
    <p:sldId id="271" r:id="rId17"/>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Tahoma"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itchFamily="34" charset="0"/>
        <a:ea typeface="+mn-ea"/>
        <a:cs typeface="+mn-cs"/>
      </a:defRPr>
    </a:lvl5pPr>
    <a:lvl6pPr marL="2286000" algn="l" defTabSz="914400" rtl="0" eaLnBrk="1" latinLnBrk="0" hangingPunct="1">
      <a:defRPr kern="1200">
        <a:solidFill>
          <a:schemeClr val="tx1"/>
        </a:solidFill>
        <a:latin typeface="Tahoma" pitchFamily="34" charset="0"/>
        <a:ea typeface="+mn-ea"/>
        <a:cs typeface="+mn-cs"/>
      </a:defRPr>
    </a:lvl6pPr>
    <a:lvl7pPr marL="2743200" algn="l" defTabSz="914400" rtl="0" eaLnBrk="1" latinLnBrk="0" hangingPunct="1">
      <a:defRPr kern="1200">
        <a:solidFill>
          <a:schemeClr val="tx1"/>
        </a:solidFill>
        <a:latin typeface="Tahoma" pitchFamily="34" charset="0"/>
        <a:ea typeface="+mn-ea"/>
        <a:cs typeface="+mn-cs"/>
      </a:defRPr>
    </a:lvl7pPr>
    <a:lvl8pPr marL="3200400" algn="l" defTabSz="914400" rtl="0" eaLnBrk="1" latinLnBrk="0" hangingPunct="1">
      <a:defRPr kern="1200">
        <a:solidFill>
          <a:schemeClr val="tx1"/>
        </a:solidFill>
        <a:latin typeface="Tahoma" pitchFamily="34" charset="0"/>
        <a:ea typeface="+mn-ea"/>
        <a:cs typeface="+mn-cs"/>
      </a:defRPr>
    </a:lvl8pPr>
    <a:lvl9pPr marL="3657600" algn="l" defTabSz="914400" rtl="0" eaLnBrk="1" latinLnBrk="0" hangingPunct="1">
      <a:defRPr kern="1200">
        <a:solidFill>
          <a:schemeClr val="tx1"/>
        </a:solidFill>
        <a:latin typeface="Tahom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58" y="-5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F384790-7B22-43B2-B3ED-4318000D8E76}" type="doc">
      <dgm:prSet loTypeId="urn:microsoft.com/office/officeart/2005/8/layout/orgChart1" loCatId="hierarchy" qsTypeId="urn:microsoft.com/office/officeart/2005/8/quickstyle/simple1" qsCatId="simple" csTypeId="urn:microsoft.com/office/officeart/2005/8/colors/accent1_2" csCatId="accent1"/>
      <dgm:spPr/>
    </dgm:pt>
    <dgm:pt modelId="{37902766-6704-403B-ABA2-4A1BCF38D940}">
      <dgm:prSet/>
      <dgm:spPr/>
      <dgm: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smtClean="0">
              <a:ln>
                <a:noFill/>
              </a:ln>
              <a:solidFill>
                <a:schemeClr val="bg1"/>
              </a:solidFill>
              <a:effectLst/>
              <a:latin typeface="Arial" pitchFamily="34" charset="0"/>
            </a:rPr>
            <a:t>Type of computer</a:t>
          </a:r>
          <a:endParaRPr kumimoji="0" lang="en-US" b="0" i="0" u="none" strike="noStrike" cap="none" normalizeH="0" baseline="0" smtClean="0">
            <a:ln>
              <a:noFill/>
            </a:ln>
            <a:solidFill>
              <a:schemeClr val="bg1"/>
            </a:solidFill>
            <a:effectLst/>
            <a:latin typeface="Arial" pitchFamily="34" charset="0"/>
          </a:endParaRPr>
        </a:p>
      </dgm:t>
    </dgm:pt>
    <dgm:pt modelId="{029F4F30-4A36-454A-BB2A-762A8242601B}" type="parTrans" cxnId="{480D51B8-FB83-4D52-8725-12113FDBCA82}">
      <dgm:prSet/>
      <dgm:spPr/>
    </dgm:pt>
    <dgm:pt modelId="{DBF2336D-CDB9-444E-8062-939575730745}" type="sibTrans" cxnId="{480D51B8-FB83-4D52-8725-12113FDBCA82}">
      <dgm:prSet/>
      <dgm:spPr/>
    </dgm:pt>
    <dgm:pt modelId="{4ED974FB-6C31-4244-850D-36AE17C2E7A8}">
      <dgm:prSet/>
      <dgm:spPr/>
      <dgm: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smtClean="0">
              <a:ln>
                <a:noFill/>
              </a:ln>
              <a:solidFill>
                <a:schemeClr val="bg1"/>
              </a:solidFill>
              <a:effectLst/>
              <a:latin typeface="Arial" pitchFamily="34" charset="0"/>
            </a:rPr>
            <a:t>Digital computer</a:t>
          </a:r>
          <a:endParaRPr kumimoji="0" lang="en-US" b="0" i="0" u="none" strike="noStrike" cap="none" normalizeH="0" baseline="0" smtClean="0">
            <a:ln>
              <a:noFill/>
            </a:ln>
            <a:solidFill>
              <a:schemeClr val="bg1"/>
            </a:solidFill>
            <a:effectLst/>
            <a:latin typeface="Arial" pitchFamily="34" charset="0"/>
          </a:endParaRPr>
        </a:p>
      </dgm:t>
    </dgm:pt>
    <dgm:pt modelId="{1BB5EAB3-8388-4E6A-89FA-ADB7DE294137}" type="parTrans" cxnId="{47DBC84B-D278-4AB6-8E1A-7A42D7CED2E7}">
      <dgm:prSet/>
      <dgm:spPr/>
    </dgm:pt>
    <dgm:pt modelId="{DA29A154-50BC-4222-8EDD-CDBC989A9B8F}" type="sibTrans" cxnId="{47DBC84B-D278-4AB6-8E1A-7A42D7CED2E7}">
      <dgm:prSet/>
      <dgm:spPr/>
    </dgm:pt>
    <dgm:pt modelId="{57DD2EEF-2D77-4C93-91A1-2865EF74D907}">
      <dgm:prSet/>
      <dgm:spPr/>
      <dgm: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smtClean="0">
              <a:ln>
                <a:noFill/>
              </a:ln>
              <a:solidFill>
                <a:schemeClr val="bg1"/>
              </a:solidFill>
              <a:effectLst/>
              <a:latin typeface="Arial" pitchFamily="34" charset="0"/>
            </a:rPr>
            <a:t>Micro Computer</a:t>
          </a:r>
          <a:endParaRPr kumimoji="0" lang="en-US" b="0" i="0" u="none" strike="noStrike" cap="none" normalizeH="0" baseline="0" smtClean="0">
            <a:ln>
              <a:noFill/>
            </a:ln>
            <a:solidFill>
              <a:schemeClr val="bg1"/>
            </a:solidFill>
            <a:effectLst/>
            <a:latin typeface="Arial" pitchFamily="34" charset="0"/>
          </a:endParaRPr>
        </a:p>
      </dgm:t>
    </dgm:pt>
    <dgm:pt modelId="{F793AD2F-146D-4B3D-98E8-D698BB6FB12C}" type="parTrans" cxnId="{8E596E51-AD13-44AD-9448-C575B57A47CA}">
      <dgm:prSet/>
      <dgm:spPr/>
    </dgm:pt>
    <dgm:pt modelId="{E09F595D-7E8D-4F66-90DB-53048F9D57E8}" type="sibTrans" cxnId="{8E596E51-AD13-44AD-9448-C575B57A47CA}">
      <dgm:prSet/>
      <dgm:spPr/>
    </dgm:pt>
    <dgm:pt modelId="{D96C02F3-D744-4167-90F7-B8096F7B15AB}">
      <dgm:prSet/>
      <dgm:spPr/>
      <dgm: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smtClean="0">
              <a:ln>
                <a:noFill/>
              </a:ln>
              <a:solidFill>
                <a:schemeClr val="bg1"/>
              </a:solidFill>
              <a:effectLst/>
              <a:latin typeface="Arial" pitchFamily="34" charset="0"/>
            </a:rPr>
            <a:t>Home</a:t>
          </a:r>
          <a:endParaRPr kumimoji="0" lang="en-US" b="0" i="0" u="none" strike="noStrike" cap="none" normalizeH="0" baseline="0" smtClean="0">
            <a:ln>
              <a:noFill/>
            </a:ln>
            <a:solidFill>
              <a:schemeClr val="bg1"/>
            </a:solidFill>
            <a:effectLst/>
            <a:latin typeface="Arial" pitchFamily="34" charset="0"/>
          </a:endParaRPr>
        </a:p>
      </dgm:t>
    </dgm:pt>
    <dgm:pt modelId="{C1E10744-EDDF-47AB-9FC4-5435A71590C2}" type="parTrans" cxnId="{CF9CE5AB-7293-491B-8AB6-7415DA67811B}">
      <dgm:prSet/>
      <dgm:spPr/>
    </dgm:pt>
    <dgm:pt modelId="{38206E6F-D231-411E-AFC6-4166EEFFA18F}" type="sibTrans" cxnId="{CF9CE5AB-7293-491B-8AB6-7415DA67811B}">
      <dgm:prSet/>
      <dgm:spPr/>
    </dgm:pt>
    <dgm:pt modelId="{58A112FF-E106-4AE1-BDDB-EA9AA2F58144}">
      <dgm:prSet/>
      <dgm:spPr/>
      <dgm: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smtClean="0">
              <a:ln>
                <a:noFill/>
              </a:ln>
              <a:solidFill>
                <a:schemeClr val="bg1"/>
              </a:solidFill>
              <a:effectLst/>
              <a:latin typeface="Arial" pitchFamily="34" charset="0"/>
            </a:rPr>
            <a:t>PC</a:t>
          </a:r>
          <a:endParaRPr kumimoji="0" lang="en-US" b="0" i="0" u="none" strike="noStrike" cap="none" normalizeH="0" baseline="0" smtClean="0">
            <a:ln>
              <a:noFill/>
            </a:ln>
            <a:solidFill>
              <a:schemeClr val="bg1"/>
            </a:solidFill>
            <a:effectLst/>
            <a:latin typeface="Arial" pitchFamily="34" charset="0"/>
          </a:endParaRPr>
        </a:p>
      </dgm:t>
    </dgm:pt>
    <dgm:pt modelId="{0EACF735-D81A-4C59-8841-A8AB7B5FEC21}" type="parTrans" cxnId="{01EEE557-D676-4AA0-BB84-12F0563364FF}">
      <dgm:prSet/>
      <dgm:spPr/>
    </dgm:pt>
    <dgm:pt modelId="{2ED1F305-8DFA-472B-AD06-1B87B5C9550D}" type="sibTrans" cxnId="{01EEE557-D676-4AA0-BB84-12F0563364FF}">
      <dgm:prSet/>
      <dgm:spPr/>
    </dgm:pt>
    <dgm:pt modelId="{8820BE29-74D5-4502-98B7-58E7E10E9F62}">
      <dgm:prSet/>
      <dgm:spPr/>
      <dgm: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smtClean="0">
              <a:ln>
                <a:noFill/>
              </a:ln>
              <a:solidFill>
                <a:schemeClr val="bg1"/>
              </a:solidFill>
              <a:effectLst/>
              <a:latin typeface="Arial" pitchFamily="34" charset="0"/>
            </a:rPr>
            <a:t>Main frame</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smtClean="0">
              <a:ln>
                <a:noFill/>
              </a:ln>
              <a:solidFill>
                <a:schemeClr val="bg1"/>
              </a:solidFill>
              <a:effectLst/>
              <a:latin typeface="Arial" pitchFamily="34" charset="0"/>
            </a:rPr>
            <a:t> Computer</a:t>
          </a:r>
          <a:endParaRPr kumimoji="0" lang="en-US" b="0" i="0" u="none" strike="noStrike" cap="none" normalizeH="0" baseline="0" smtClean="0">
            <a:ln>
              <a:noFill/>
            </a:ln>
            <a:solidFill>
              <a:schemeClr val="bg1"/>
            </a:solidFill>
            <a:effectLst/>
            <a:latin typeface="Arial" pitchFamily="34" charset="0"/>
          </a:endParaRPr>
        </a:p>
      </dgm:t>
    </dgm:pt>
    <dgm:pt modelId="{F65397A9-C222-4AC9-9416-8D543792F45A}" type="parTrans" cxnId="{4F078DE5-FAD3-4AA9-BAAE-F1B29A812DFD}">
      <dgm:prSet/>
      <dgm:spPr/>
    </dgm:pt>
    <dgm:pt modelId="{0E2EA945-E878-49C1-B997-017871159CB8}" type="sibTrans" cxnId="{4F078DE5-FAD3-4AA9-BAAE-F1B29A812DFD}">
      <dgm:prSet/>
      <dgm:spPr/>
    </dgm:pt>
    <dgm:pt modelId="{425281D0-18EB-4543-AAC9-473A79FEAA80}">
      <dgm:prSet/>
      <dgm:spPr/>
      <dgm: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smtClean="0">
              <a:ln>
                <a:noFill/>
              </a:ln>
              <a:solidFill>
                <a:schemeClr val="bg1"/>
              </a:solidFill>
              <a:effectLst/>
              <a:latin typeface="Arial" pitchFamily="34" charset="0"/>
            </a:rPr>
            <a:t>Super Computer</a:t>
          </a:r>
          <a:endParaRPr kumimoji="0" lang="en-US" b="0" i="0" u="none" strike="noStrike" cap="none" normalizeH="0" baseline="0" smtClean="0">
            <a:ln>
              <a:noFill/>
            </a:ln>
            <a:solidFill>
              <a:schemeClr val="bg1"/>
            </a:solidFill>
            <a:effectLst/>
            <a:latin typeface="Arial" pitchFamily="34" charset="0"/>
          </a:endParaRPr>
        </a:p>
      </dgm:t>
    </dgm:pt>
    <dgm:pt modelId="{EA8DCB0A-545E-482D-9B2B-E55B1C81D3C7}" type="parTrans" cxnId="{21A12C4D-5D0F-467A-BD6A-879204107299}">
      <dgm:prSet/>
      <dgm:spPr/>
    </dgm:pt>
    <dgm:pt modelId="{D41AC7B0-191E-42E1-9353-6964F62D91B6}" type="sibTrans" cxnId="{21A12C4D-5D0F-467A-BD6A-879204107299}">
      <dgm:prSet/>
      <dgm:spPr/>
    </dgm:pt>
    <dgm:pt modelId="{00392540-B08B-41A0-A11C-712C706D4B04}">
      <dgm:prSet/>
      <dgm:spPr/>
      <dgm: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smtClean="0">
              <a:ln>
                <a:noFill/>
              </a:ln>
              <a:solidFill>
                <a:schemeClr val="bg1"/>
              </a:solidFill>
              <a:effectLst/>
              <a:latin typeface="Arial" pitchFamily="34" charset="0"/>
            </a:rPr>
            <a:t>Mini</a:t>
          </a:r>
          <a:r>
            <a:rPr kumimoji="0" lang="en-US" b="0" i="0" u="none" strike="noStrike" cap="none" normalizeH="0" baseline="0" smtClean="0">
              <a:ln>
                <a:noFill/>
              </a:ln>
              <a:solidFill>
                <a:schemeClr val="tx1"/>
              </a:solidFill>
              <a:effectLst/>
              <a:latin typeface="Raavi" pitchFamily="2"/>
            </a:rPr>
            <a:t> </a:t>
          </a:r>
          <a:r>
            <a:rPr kumimoji="0" lang="en-US" b="0" i="0" u="none" strike="noStrike" cap="none" normalizeH="0" baseline="0" smtClean="0">
              <a:ln>
                <a:noFill/>
              </a:ln>
              <a:solidFill>
                <a:schemeClr val="bg1"/>
              </a:solidFill>
              <a:effectLst/>
              <a:latin typeface="Arial" pitchFamily="34" charset="0"/>
            </a:rPr>
            <a:t>Computer</a:t>
          </a:r>
          <a:endParaRPr kumimoji="0" lang="en-US" b="0" i="0" u="none" strike="noStrike" cap="none" normalizeH="0" baseline="0" smtClean="0">
            <a:ln>
              <a:noFill/>
            </a:ln>
            <a:solidFill>
              <a:schemeClr val="bg1"/>
            </a:solidFill>
            <a:effectLst/>
            <a:latin typeface="Arial" pitchFamily="34" charset="0"/>
          </a:endParaRPr>
        </a:p>
      </dgm:t>
    </dgm:pt>
    <dgm:pt modelId="{9AB758F4-F8C1-4A11-96F6-33C8FF81CF44}" type="parTrans" cxnId="{7A4B4D24-FECC-4CBD-A96E-71201AE66F50}">
      <dgm:prSet/>
      <dgm:spPr/>
    </dgm:pt>
    <dgm:pt modelId="{35FE12D1-DB66-45EC-8E61-736B41556E2D}" type="sibTrans" cxnId="{7A4B4D24-FECC-4CBD-A96E-71201AE66F50}">
      <dgm:prSet/>
      <dgm:spPr/>
    </dgm:pt>
    <dgm:pt modelId="{8E183B00-B971-4DB3-B0CA-1ACBBB3EBEE5}">
      <dgm:prSet/>
      <dgm:spPr/>
      <dgm: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smtClean="0">
              <a:ln>
                <a:noFill/>
              </a:ln>
              <a:solidFill>
                <a:schemeClr val="bg1"/>
              </a:solidFill>
              <a:effectLst/>
              <a:latin typeface="Arial" pitchFamily="34" charset="0"/>
            </a:rPr>
            <a:t>Analog computer</a:t>
          </a:r>
          <a:endParaRPr kumimoji="0" lang="en-US" b="0" i="0" u="none" strike="noStrike" cap="none" normalizeH="0" baseline="0" smtClean="0">
            <a:ln>
              <a:noFill/>
            </a:ln>
            <a:solidFill>
              <a:schemeClr val="bg1"/>
            </a:solidFill>
            <a:effectLst/>
            <a:latin typeface="Arial" pitchFamily="34" charset="0"/>
          </a:endParaRPr>
        </a:p>
      </dgm:t>
    </dgm:pt>
    <dgm:pt modelId="{7AF70E6D-99DA-4402-B152-AB2158432D54}" type="parTrans" cxnId="{368FAE03-46CD-44AF-BB32-6F3B256132A8}">
      <dgm:prSet/>
      <dgm:spPr/>
    </dgm:pt>
    <dgm:pt modelId="{CEDB7A9A-3F21-4775-A892-9776A186CE35}" type="sibTrans" cxnId="{368FAE03-46CD-44AF-BB32-6F3B256132A8}">
      <dgm:prSet/>
      <dgm:spPr/>
    </dgm:pt>
    <dgm:pt modelId="{5EF9A7B4-C0FB-4702-8CF4-273020BB515E}">
      <dgm:prSet/>
      <dgm:spPr/>
      <dgm: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smtClean="0">
              <a:ln>
                <a:noFill/>
              </a:ln>
              <a:solidFill>
                <a:schemeClr val="bg1"/>
              </a:solidFill>
              <a:effectLst/>
              <a:latin typeface="Arial" pitchFamily="34" charset="0"/>
            </a:rPr>
            <a:t>Hybrid Computer</a:t>
          </a:r>
          <a:endParaRPr kumimoji="0" lang="en-US" b="0" i="0" u="none" strike="noStrike" cap="none" normalizeH="0" baseline="0" smtClean="0">
            <a:ln>
              <a:noFill/>
            </a:ln>
            <a:solidFill>
              <a:schemeClr val="bg1"/>
            </a:solidFill>
            <a:effectLst/>
            <a:latin typeface="Arial" pitchFamily="34" charset="0"/>
          </a:endParaRPr>
        </a:p>
      </dgm:t>
    </dgm:pt>
    <dgm:pt modelId="{0521AE72-6EEA-401A-9C64-F18DC0349FA4}" type="parTrans" cxnId="{29E478C2-EA66-4001-A449-87EDBABB8AF1}">
      <dgm:prSet/>
      <dgm:spPr/>
    </dgm:pt>
    <dgm:pt modelId="{D993E391-C75D-4D54-9563-69E9E9105306}" type="sibTrans" cxnId="{29E478C2-EA66-4001-A449-87EDBABB8AF1}">
      <dgm:prSet/>
      <dgm:spPr/>
    </dgm:pt>
    <dgm:pt modelId="{179DD8D9-D2FF-428C-B229-99BF390EBF21}" type="pres">
      <dgm:prSet presAssocID="{5F384790-7B22-43B2-B3ED-4318000D8E76}" presName="hierChild1" presStyleCnt="0">
        <dgm:presLayoutVars>
          <dgm:orgChart val="1"/>
          <dgm:chPref val="1"/>
          <dgm:dir/>
          <dgm:animOne val="branch"/>
          <dgm:animLvl val="lvl"/>
          <dgm:resizeHandles/>
        </dgm:presLayoutVars>
      </dgm:prSet>
      <dgm:spPr/>
    </dgm:pt>
    <dgm:pt modelId="{E68A5276-49D7-4B06-94DC-BBD2EE59EDAF}" type="pres">
      <dgm:prSet presAssocID="{37902766-6704-403B-ABA2-4A1BCF38D940}" presName="hierRoot1" presStyleCnt="0">
        <dgm:presLayoutVars>
          <dgm:hierBranch/>
        </dgm:presLayoutVars>
      </dgm:prSet>
      <dgm:spPr/>
    </dgm:pt>
    <dgm:pt modelId="{BFC36D36-ED8D-456B-8DE7-75150BB02A66}" type="pres">
      <dgm:prSet presAssocID="{37902766-6704-403B-ABA2-4A1BCF38D940}" presName="rootComposite1" presStyleCnt="0"/>
      <dgm:spPr/>
    </dgm:pt>
    <dgm:pt modelId="{D21B534F-5B09-488B-B757-E0C6C963BCA2}" type="pres">
      <dgm:prSet presAssocID="{37902766-6704-403B-ABA2-4A1BCF38D940}" presName="rootText1" presStyleLbl="node0" presStyleIdx="0" presStyleCnt="1">
        <dgm:presLayoutVars>
          <dgm:chPref val="3"/>
        </dgm:presLayoutVars>
      </dgm:prSet>
      <dgm:spPr/>
    </dgm:pt>
    <dgm:pt modelId="{4BDFD660-FB8A-4DB7-BBCD-54AAF60D192F}" type="pres">
      <dgm:prSet presAssocID="{37902766-6704-403B-ABA2-4A1BCF38D940}" presName="rootConnector1" presStyleLbl="node1" presStyleIdx="0" presStyleCnt="0"/>
      <dgm:spPr/>
    </dgm:pt>
    <dgm:pt modelId="{D9A39447-E639-4C70-B6E0-EB684BF9690B}" type="pres">
      <dgm:prSet presAssocID="{37902766-6704-403B-ABA2-4A1BCF38D940}" presName="hierChild2" presStyleCnt="0"/>
      <dgm:spPr/>
    </dgm:pt>
    <dgm:pt modelId="{53C476F1-A6BE-4748-BF7B-068FA1795233}" type="pres">
      <dgm:prSet presAssocID="{1BB5EAB3-8388-4E6A-89FA-ADB7DE294137}" presName="Name35" presStyleLbl="parChTrans1D2" presStyleIdx="0" presStyleCnt="3"/>
      <dgm:spPr/>
    </dgm:pt>
    <dgm:pt modelId="{4E0CB4CC-5AB8-489E-A3A8-EF6E6741A610}" type="pres">
      <dgm:prSet presAssocID="{4ED974FB-6C31-4244-850D-36AE17C2E7A8}" presName="hierRoot2" presStyleCnt="0">
        <dgm:presLayoutVars>
          <dgm:hierBranch/>
        </dgm:presLayoutVars>
      </dgm:prSet>
      <dgm:spPr/>
    </dgm:pt>
    <dgm:pt modelId="{DC7A4E69-EFEE-4AB5-9716-A74797C85B56}" type="pres">
      <dgm:prSet presAssocID="{4ED974FB-6C31-4244-850D-36AE17C2E7A8}" presName="rootComposite" presStyleCnt="0"/>
      <dgm:spPr/>
    </dgm:pt>
    <dgm:pt modelId="{711D52DD-380D-466A-B66D-C998D1B8D3A6}" type="pres">
      <dgm:prSet presAssocID="{4ED974FB-6C31-4244-850D-36AE17C2E7A8}" presName="rootText" presStyleLbl="node2" presStyleIdx="0" presStyleCnt="3">
        <dgm:presLayoutVars>
          <dgm:chPref val="3"/>
        </dgm:presLayoutVars>
      </dgm:prSet>
      <dgm:spPr/>
    </dgm:pt>
    <dgm:pt modelId="{9480F941-7758-4AC6-98D0-BC385EAA7415}" type="pres">
      <dgm:prSet presAssocID="{4ED974FB-6C31-4244-850D-36AE17C2E7A8}" presName="rootConnector" presStyleLbl="node2" presStyleIdx="0" presStyleCnt="3"/>
      <dgm:spPr/>
    </dgm:pt>
    <dgm:pt modelId="{D019B196-1E11-48D6-B61A-462674D12362}" type="pres">
      <dgm:prSet presAssocID="{4ED974FB-6C31-4244-850D-36AE17C2E7A8}" presName="hierChild4" presStyleCnt="0"/>
      <dgm:spPr/>
    </dgm:pt>
    <dgm:pt modelId="{EBD66393-53BF-4552-B67D-A92E807C4CE1}" type="pres">
      <dgm:prSet presAssocID="{F793AD2F-146D-4B3D-98E8-D698BB6FB12C}" presName="Name35" presStyleLbl="parChTrans1D3" presStyleIdx="0" presStyleCnt="4"/>
      <dgm:spPr/>
    </dgm:pt>
    <dgm:pt modelId="{FCC33AAD-A6DA-4908-A8CD-C4B9817E74FB}" type="pres">
      <dgm:prSet presAssocID="{57DD2EEF-2D77-4C93-91A1-2865EF74D907}" presName="hierRoot2" presStyleCnt="0">
        <dgm:presLayoutVars>
          <dgm:hierBranch/>
        </dgm:presLayoutVars>
      </dgm:prSet>
      <dgm:spPr/>
    </dgm:pt>
    <dgm:pt modelId="{88664CFC-2D59-4C6C-A84B-D8906EA5F923}" type="pres">
      <dgm:prSet presAssocID="{57DD2EEF-2D77-4C93-91A1-2865EF74D907}" presName="rootComposite" presStyleCnt="0"/>
      <dgm:spPr/>
    </dgm:pt>
    <dgm:pt modelId="{A72F0D91-EE42-44C2-9DB7-4226A39A4814}" type="pres">
      <dgm:prSet presAssocID="{57DD2EEF-2D77-4C93-91A1-2865EF74D907}" presName="rootText" presStyleLbl="node3" presStyleIdx="0" presStyleCnt="4">
        <dgm:presLayoutVars>
          <dgm:chPref val="3"/>
        </dgm:presLayoutVars>
      </dgm:prSet>
      <dgm:spPr/>
    </dgm:pt>
    <dgm:pt modelId="{15E70591-FAED-4D78-8E66-CE59FE23CF34}" type="pres">
      <dgm:prSet presAssocID="{57DD2EEF-2D77-4C93-91A1-2865EF74D907}" presName="rootConnector" presStyleLbl="node3" presStyleIdx="0" presStyleCnt="4"/>
      <dgm:spPr/>
    </dgm:pt>
    <dgm:pt modelId="{3ECBC490-271A-4DDC-8340-D3D1107601D5}" type="pres">
      <dgm:prSet presAssocID="{57DD2EEF-2D77-4C93-91A1-2865EF74D907}" presName="hierChild4" presStyleCnt="0"/>
      <dgm:spPr/>
    </dgm:pt>
    <dgm:pt modelId="{9C53E09A-59E5-436E-9CF9-F7800BBA000E}" type="pres">
      <dgm:prSet presAssocID="{C1E10744-EDDF-47AB-9FC4-5435A71590C2}" presName="Name35" presStyleLbl="parChTrans1D4" presStyleIdx="0" presStyleCnt="2"/>
      <dgm:spPr/>
    </dgm:pt>
    <dgm:pt modelId="{25919F38-F4AD-4762-9639-1E4628E4D3B1}" type="pres">
      <dgm:prSet presAssocID="{D96C02F3-D744-4167-90F7-B8096F7B15AB}" presName="hierRoot2" presStyleCnt="0">
        <dgm:presLayoutVars>
          <dgm:hierBranch val="r"/>
        </dgm:presLayoutVars>
      </dgm:prSet>
      <dgm:spPr/>
    </dgm:pt>
    <dgm:pt modelId="{2C3F7AA4-285A-4285-93AE-289039218685}" type="pres">
      <dgm:prSet presAssocID="{D96C02F3-D744-4167-90F7-B8096F7B15AB}" presName="rootComposite" presStyleCnt="0"/>
      <dgm:spPr/>
    </dgm:pt>
    <dgm:pt modelId="{12B91DE8-3AF7-4812-95DB-CE43C7F46E84}" type="pres">
      <dgm:prSet presAssocID="{D96C02F3-D744-4167-90F7-B8096F7B15AB}" presName="rootText" presStyleLbl="node4" presStyleIdx="0" presStyleCnt="2">
        <dgm:presLayoutVars>
          <dgm:chPref val="3"/>
        </dgm:presLayoutVars>
      </dgm:prSet>
      <dgm:spPr/>
    </dgm:pt>
    <dgm:pt modelId="{591B4662-5246-4D17-AEA0-45034BD73010}" type="pres">
      <dgm:prSet presAssocID="{D96C02F3-D744-4167-90F7-B8096F7B15AB}" presName="rootConnector" presStyleLbl="node4" presStyleIdx="0" presStyleCnt="2"/>
      <dgm:spPr/>
    </dgm:pt>
    <dgm:pt modelId="{C7C19F6E-5ACF-406D-853B-DA5967316600}" type="pres">
      <dgm:prSet presAssocID="{D96C02F3-D744-4167-90F7-B8096F7B15AB}" presName="hierChild4" presStyleCnt="0"/>
      <dgm:spPr/>
    </dgm:pt>
    <dgm:pt modelId="{BABF5AE4-9A6B-4BD6-AC1A-995C7332DEB6}" type="pres">
      <dgm:prSet presAssocID="{D96C02F3-D744-4167-90F7-B8096F7B15AB}" presName="hierChild5" presStyleCnt="0"/>
      <dgm:spPr/>
    </dgm:pt>
    <dgm:pt modelId="{98F3AD04-35C7-42D0-8E3A-665B6AD55200}" type="pres">
      <dgm:prSet presAssocID="{0EACF735-D81A-4C59-8841-A8AB7B5FEC21}" presName="Name35" presStyleLbl="parChTrans1D4" presStyleIdx="1" presStyleCnt="2"/>
      <dgm:spPr/>
    </dgm:pt>
    <dgm:pt modelId="{79DCBDFB-FEB1-47AE-81A6-A7CD2BC24D7A}" type="pres">
      <dgm:prSet presAssocID="{58A112FF-E106-4AE1-BDDB-EA9AA2F58144}" presName="hierRoot2" presStyleCnt="0">
        <dgm:presLayoutVars>
          <dgm:hierBranch val="r"/>
        </dgm:presLayoutVars>
      </dgm:prSet>
      <dgm:spPr/>
    </dgm:pt>
    <dgm:pt modelId="{24A9A33F-53FA-408B-A8FC-62411FE0E563}" type="pres">
      <dgm:prSet presAssocID="{58A112FF-E106-4AE1-BDDB-EA9AA2F58144}" presName="rootComposite" presStyleCnt="0"/>
      <dgm:spPr/>
    </dgm:pt>
    <dgm:pt modelId="{972D84CC-CA67-46F1-B20D-C94B70E0FC56}" type="pres">
      <dgm:prSet presAssocID="{58A112FF-E106-4AE1-BDDB-EA9AA2F58144}" presName="rootText" presStyleLbl="node4" presStyleIdx="1" presStyleCnt="2">
        <dgm:presLayoutVars>
          <dgm:chPref val="3"/>
        </dgm:presLayoutVars>
      </dgm:prSet>
      <dgm:spPr/>
    </dgm:pt>
    <dgm:pt modelId="{EE7C058D-3CA6-4F1F-8DD9-14C5A8C194E2}" type="pres">
      <dgm:prSet presAssocID="{58A112FF-E106-4AE1-BDDB-EA9AA2F58144}" presName="rootConnector" presStyleLbl="node4" presStyleIdx="1" presStyleCnt="2"/>
      <dgm:spPr/>
    </dgm:pt>
    <dgm:pt modelId="{D6E8577D-A4E8-41EB-A92D-DC8744ADF2FC}" type="pres">
      <dgm:prSet presAssocID="{58A112FF-E106-4AE1-BDDB-EA9AA2F58144}" presName="hierChild4" presStyleCnt="0"/>
      <dgm:spPr/>
    </dgm:pt>
    <dgm:pt modelId="{B266BC36-0967-47C6-97DF-2C57C27B548D}" type="pres">
      <dgm:prSet presAssocID="{58A112FF-E106-4AE1-BDDB-EA9AA2F58144}" presName="hierChild5" presStyleCnt="0"/>
      <dgm:spPr/>
    </dgm:pt>
    <dgm:pt modelId="{ED30BFA8-FAD6-4183-8A23-04F22073DFC0}" type="pres">
      <dgm:prSet presAssocID="{57DD2EEF-2D77-4C93-91A1-2865EF74D907}" presName="hierChild5" presStyleCnt="0"/>
      <dgm:spPr/>
    </dgm:pt>
    <dgm:pt modelId="{F7C5BE2B-07AA-4728-B765-9133148DA6C1}" type="pres">
      <dgm:prSet presAssocID="{F65397A9-C222-4AC9-9416-8D543792F45A}" presName="Name35" presStyleLbl="parChTrans1D3" presStyleIdx="1" presStyleCnt="4"/>
      <dgm:spPr/>
    </dgm:pt>
    <dgm:pt modelId="{41F116CB-6D83-47EB-8F2B-0D12205F692A}" type="pres">
      <dgm:prSet presAssocID="{8820BE29-74D5-4502-98B7-58E7E10E9F62}" presName="hierRoot2" presStyleCnt="0">
        <dgm:presLayoutVars>
          <dgm:hierBranch val="r"/>
        </dgm:presLayoutVars>
      </dgm:prSet>
      <dgm:spPr/>
    </dgm:pt>
    <dgm:pt modelId="{B9CD03F1-0E3F-4DE5-8252-3AC80344AF8C}" type="pres">
      <dgm:prSet presAssocID="{8820BE29-74D5-4502-98B7-58E7E10E9F62}" presName="rootComposite" presStyleCnt="0"/>
      <dgm:spPr/>
    </dgm:pt>
    <dgm:pt modelId="{40CD5A63-DD9E-473A-AD01-804E5FCA7E2C}" type="pres">
      <dgm:prSet presAssocID="{8820BE29-74D5-4502-98B7-58E7E10E9F62}" presName="rootText" presStyleLbl="node3" presStyleIdx="1" presStyleCnt="4">
        <dgm:presLayoutVars>
          <dgm:chPref val="3"/>
        </dgm:presLayoutVars>
      </dgm:prSet>
      <dgm:spPr/>
    </dgm:pt>
    <dgm:pt modelId="{66E96E94-02E0-452C-86C2-E78983563A53}" type="pres">
      <dgm:prSet presAssocID="{8820BE29-74D5-4502-98B7-58E7E10E9F62}" presName="rootConnector" presStyleLbl="node3" presStyleIdx="1" presStyleCnt="4"/>
      <dgm:spPr/>
    </dgm:pt>
    <dgm:pt modelId="{E2C0E0FA-094A-418A-AFE8-38B67732B97D}" type="pres">
      <dgm:prSet presAssocID="{8820BE29-74D5-4502-98B7-58E7E10E9F62}" presName="hierChild4" presStyleCnt="0"/>
      <dgm:spPr/>
    </dgm:pt>
    <dgm:pt modelId="{80C69195-F1DC-4C89-9CCA-18C9E1B4D674}" type="pres">
      <dgm:prSet presAssocID="{8820BE29-74D5-4502-98B7-58E7E10E9F62}" presName="hierChild5" presStyleCnt="0"/>
      <dgm:spPr/>
    </dgm:pt>
    <dgm:pt modelId="{28CE2BDD-70EC-4264-A167-8812B4896478}" type="pres">
      <dgm:prSet presAssocID="{EA8DCB0A-545E-482D-9B2B-E55B1C81D3C7}" presName="Name35" presStyleLbl="parChTrans1D3" presStyleIdx="2" presStyleCnt="4"/>
      <dgm:spPr/>
    </dgm:pt>
    <dgm:pt modelId="{DFF6437C-3662-4A88-9374-A3D8B4B9FA88}" type="pres">
      <dgm:prSet presAssocID="{425281D0-18EB-4543-AAC9-473A79FEAA80}" presName="hierRoot2" presStyleCnt="0">
        <dgm:presLayoutVars>
          <dgm:hierBranch val="r"/>
        </dgm:presLayoutVars>
      </dgm:prSet>
      <dgm:spPr/>
    </dgm:pt>
    <dgm:pt modelId="{61E0F410-50D8-4390-B631-65BA78A9FC93}" type="pres">
      <dgm:prSet presAssocID="{425281D0-18EB-4543-AAC9-473A79FEAA80}" presName="rootComposite" presStyleCnt="0"/>
      <dgm:spPr/>
    </dgm:pt>
    <dgm:pt modelId="{A9BEE07B-24A9-44F8-ACEF-A8DCD7C47E93}" type="pres">
      <dgm:prSet presAssocID="{425281D0-18EB-4543-AAC9-473A79FEAA80}" presName="rootText" presStyleLbl="node3" presStyleIdx="2" presStyleCnt="4">
        <dgm:presLayoutVars>
          <dgm:chPref val="3"/>
        </dgm:presLayoutVars>
      </dgm:prSet>
      <dgm:spPr/>
    </dgm:pt>
    <dgm:pt modelId="{F44EAE39-74D2-46E7-9E1C-1A83EB232F35}" type="pres">
      <dgm:prSet presAssocID="{425281D0-18EB-4543-AAC9-473A79FEAA80}" presName="rootConnector" presStyleLbl="node3" presStyleIdx="2" presStyleCnt="4"/>
      <dgm:spPr/>
    </dgm:pt>
    <dgm:pt modelId="{3A70039B-589C-439E-9CF3-6E61B67F4E74}" type="pres">
      <dgm:prSet presAssocID="{425281D0-18EB-4543-AAC9-473A79FEAA80}" presName="hierChild4" presStyleCnt="0"/>
      <dgm:spPr/>
    </dgm:pt>
    <dgm:pt modelId="{FB830C76-AC76-48E9-997C-907820C6DDCE}" type="pres">
      <dgm:prSet presAssocID="{425281D0-18EB-4543-AAC9-473A79FEAA80}" presName="hierChild5" presStyleCnt="0"/>
      <dgm:spPr/>
    </dgm:pt>
    <dgm:pt modelId="{E5F0D38E-E7E2-4AC5-958A-B5F428DDD0D7}" type="pres">
      <dgm:prSet presAssocID="{9AB758F4-F8C1-4A11-96F6-33C8FF81CF44}" presName="Name35" presStyleLbl="parChTrans1D3" presStyleIdx="3" presStyleCnt="4"/>
      <dgm:spPr/>
    </dgm:pt>
    <dgm:pt modelId="{C28626E5-5C9E-434E-9E1E-BB791A6BAE60}" type="pres">
      <dgm:prSet presAssocID="{00392540-B08B-41A0-A11C-712C706D4B04}" presName="hierRoot2" presStyleCnt="0">
        <dgm:presLayoutVars>
          <dgm:hierBranch val="r"/>
        </dgm:presLayoutVars>
      </dgm:prSet>
      <dgm:spPr/>
    </dgm:pt>
    <dgm:pt modelId="{980F7759-5184-4BBD-AFEF-EC82C50C7E61}" type="pres">
      <dgm:prSet presAssocID="{00392540-B08B-41A0-A11C-712C706D4B04}" presName="rootComposite" presStyleCnt="0"/>
      <dgm:spPr/>
    </dgm:pt>
    <dgm:pt modelId="{52A261F7-58E5-4DBE-AAD5-DDD26B049367}" type="pres">
      <dgm:prSet presAssocID="{00392540-B08B-41A0-A11C-712C706D4B04}" presName="rootText" presStyleLbl="node3" presStyleIdx="3" presStyleCnt="4">
        <dgm:presLayoutVars>
          <dgm:chPref val="3"/>
        </dgm:presLayoutVars>
      </dgm:prSet>
      <dgm:spPr/>
    </dgm:pt>
    <dgm:pt modelId="{30B34E1F-FCE5-43CC-A789-E722472F4468}" type="pres">
      <dgm:prSet presAssocID="{00392540-B08B-41A0-A11C-712C706D4B04}" presName="rootConnector" presStyleLbl="node3" presStyleIdx="3" presStyleCnt="4"/>
      <dgm:spPr/>
    </dgm:pt>
    <dgm:pt modelId="{AF9F71ED-393E-4BFA-B518-B36333D9A8A7}" type="pres">
      <dgm:prSet presAssocID="{00392540-B08B-41A0-A11C-712C706D4B04}" presName="hierChild4" presStyleCnt="0"/>
      <dgm:spPr/>
    </dgm:pt>
    <dgm:pt modelId="{87470135-4C46-4146-996B-3028BC33D7E0}" type="pres">
      <dgm:prSet presAssocID="{00392540-B08B-41A0-A11C-712C706D4B04}" presName="hierChild5" presStyleCnt="0"/>
      <dgm:spPr/>
    </dgm:pt>
    <dgm:pt modelId="{06C6160A-D2ED-48F9-B95F-C7550835ECF2}" type="pres">
      <dgm:prSet presAssocID="{4ED974FB-6C31-4244-850D-36AE17C2E7A8}" presName="hierChild5" presStyleCnt="0"/>
      <dgm:spPr/>
    </dgm:pt>
    <dgm:pt modelId="{596545E4-EA21-4A61-A501-98C7D1F1E80A}" type="pres">
      <dgm:prSet presAssocID="{7AF70E6D-99DA-4402-B152-AB2158432D54}" presName="Name35" presStyleLbl="parChTrans1D2" presStyleIdx="1" presStyleCnt="3"/>
      <dgm:spPr/>
    </dgm:pt>
    <dgm:pt modelId="{A5896823-17DF-4530-95AE-35B62D3D606C}" type="pres">
      <dgm:prSet presAssocID="{8E183B00-B971-4DB3-B0CA-1ACBBB3EBEE5}" presName="hierRoot2" presStyleCnt="0">
        <dgm:presLayoutVars>
          <dgm:hierBranch/>
        </dgm:presLayoutVars>
      </dgm:prSet>
      <dgm:spPr/>
    </dgm:pt>
    <dgm:pt modelId="{5C1643B3-2637-447B-8C10-195221D4329F}" type="pres">
      <dgm:prSet presAssocID="{8E183B00-B971-4DB3-B0CA-1ACBBB3EBEE5}" presName="rootComposite" presStyleCnt="0"/>
      <dgm:spPr/>
    </dgm:pt>
    <dgm:pt modelId="{2319FC7D-AA44-4703-ABCC-AAA1AC6F031D}" type="pres">
      <dgm:prSet presAssocID="{8E183B00-B971-4DB3-B0CA-1ACBBB3EBEE5}" presName="rootText" presStyleLbl="node2" presStyleIdx="1" presStyleCnt="3">
        <dgm:presLayoutVars>
          <dgm:chPref val="3"/>
        </dgm:presLayoutVars>
      </dgm:prSet>
      <dgm:spPr/>
    </dgm:pt>
    <dgm:pt modelId="{0ED42FB6-35EA-4B57-84A4-6706B5388957}" type="pres">
      <dgm:prSet presAssocID="{8E183B00-B971-4DB3-B0CA-1ACBBB3EBEE5}" presName="rootConnector" presStyleLbl="node2" presStyleIdx="1" presStyleCnt="3"/>
      <dgm:spPr/>
    </dgm:pt>
    <dgm:pt modelId="{5A2992BB-3F86-447E-BDA6-53BCC3A048C9}" type="pres">
      <dgm:prSet presAssocID="{8E183B00-B971-4DB3-B0CA-1ACBBB3EBEE5}" presName="hierChild4" presStyleCnt="0"/>
      <dgm:spPr/>
    </dgm:pt>
    <dgm:pt modelId="{F49B9DDB-913D-4D6D-868A-64C6BC1C561C}" type="pres">
      <dgm:prSet presAssocID="{8E183B00-B971-4DB3-B0CA-1ACBBB3EBEE5}" presName="hierChild5" presStyleCnt="0"/>
      <dgm:spPr/>
    </dgm:pt>
    <dgm:pt modelId="{21818EAD-CED6-4608-BAFF-694AA5FFC950}" type="pres">
      <dgm:prSet presAssocID="{0521AE72-6EEA-401A-9C64-F18DC0349FA4}" presName="Name35" presStyleLbl="parChTrans1D2" presStyleIdx="2" presStyleCnt="3"/>
      <dgm:spPr/>
    </dgm:pt>
    <dgm:pt modelId="{C5B564C4-1AB5-48CC-B7E3-01CA655777CC}" type="pres">
      <dgm:prSet presAssocID="{5EF9A7B4-C0FB-4702-8CF4-273020BB515E}" presName="hierRoot2" presStyleCnt="0">
        <dgm:presLayoutVars>
          <dgm:hierBranch/>
        </dgm:presLayoutVars>
      </dgm:prSet>
      <dgm:spPr/>
    </dgm:pt>
    <dgm:pt modelId="{5837A499-E484-4C39-BAD6-DE7E43E18079}" type="pres">
      <dgm:prSet presAssocID="{5EF9A7B4-C0FB-4702-8CF4-273020BB515E}" presName="rootComposite" presStyleCnt="0"/>
      <dgm:spPr/>
    </dgm:pt>
    <dgm:pt modelId="{0AFA0CD6-057A-4C04-8855-C089CDEE1AC5}" type="pres">
      <dgm:prSet presAssocID="{5EF9A7B4-C0FB-4702-8CF4-273020BB515E}" presName="rootText" presStyleLbl="node2" presStyleIdx="2" presStyleCnt="3">
        <dgm:presLayoutVars>
          <dgm:chPref val="3"/>
        </dgm:presLayoutVars>
      </dgm:prSet>
      <dgm:spPr/>
    </dgm:pt>
    <dgm:pt modelId="{8CDBBB7D-AB39-45AA-9106-8C5D4DC6DCFB}" type="pres">
      <dgm:prSet presAssocID="{5EF9A7B4-C0FB-4702-8CF4-273020BB515E}" presName="rootConnector" presStyleLbl="node2" presStyleIdx="2" presStyleCnt="3"/>
      <dgm:spPr/>
    </dgm:pt>
    <dgm:pt modelId="{85539ED3-6286-42D2-AC3F-51CDF2C9B7B2}" type="pres">
      <dgm:prSet presAssocID="{5EF9A7B4-C0FB-4702-8CF4-273020BB515E}" presName="hierChild4" presStyleCnt="0"/>
      <dgm:spPr/>
    </dgm:pt>
    <dgm:pt modelId="{B3100AC1-006D-46C0-904D-212C1082AB32}" type="pres">
      <dgm:prSet presAssocID="{5EF9A7B4-C0FB-4702-8CF4-273020BB515E}" presName="hierChild5" presStyleCnt="0"/>
      <dgm:spPr/>
    </dgm:pt>
    <dgm:pt modelId="{F315C485-2C9B-45BD-9ACE-4B9C74BA5038}" type="pres">
      <dgm:prSet presAssocID="{37902766-6704-403B-ABA2-4A1BCF38D940}" presName="hierChild3" presStyleCnt="0"/>
      <dgm:spPr/>
    </dgm:pt>
  </dgm:ptLst>
  <dgm:cxnLst>
    <dgm:cxn modelId="{368FAE03-46CD-44AF-BB32-6F3B256132A8}" srcId="{37902766-6704-403B-ABA2-4A1BCF38D940}" destId="{8E183B00-B971-4DB3-B0CA-1ACBBB3EBEE5}" srcOrd="1" destOrd="0" parTransId="{7AF70E6D-99DA-4402-B152-AB2158432D54}" sibTransId="{CEDB7A9A-3F21-4775-A892-9776A186CE35}"/>
    <dgm:cxn modelId="{20E51EF3-3132-4B60-879F-B634BF67DE80}" type="presOf" srcId="{58A112FF-E106-4AE1-BDDB-EA9AA2F58144}" destId="{EE7C058D-3CA6-4F1F-8DD9-14C5A8C194E2}" srcOrd="1" destOrd="0" presId="urn:microsoft.com/office/officeart/2005/8/layout/orgChart1"/>
    <dgm:cxn modelId="{4951A567-F15A-4AF9-BEC0-DBA34039535E}" type="presOf" srcId="{00392540-B08B-41A0-A11C-712C706D4B04}" destId="{52A261F7-58E5-4DBE-AAD5-DDD26B049367}" srcOrd="0" destOrd="0" presId="urn:microsoft.com/office/officeart/2005/8/layout/orgChart1"/>
    <dgm:cxn modelId="{BCE631DC-B740-4370-B529-C880CC0F0BA1}" type="presOf" srcId="{00392540-B08B-41A0-A11C-712C706D4B04}" destId="{30B34E1F-FCE5-43CC-A789-E722472F4468}" srcOrd="1" destOrd="0" presId="urn:microsoft.com/office/officeart/2005/8/layout/orgChart1"/>
    <dgm:cxn modelId="{F731A6DB-9823-4B4E-8C3A-9F556A78006D}" type="presOf" srcId="{F65397A9-C222-4AC9-9416-8D543792F45A}" destId="{F7C5BE2B-07AA-4728-B765-9133148DA6C1}" srcOrd="0" destOrd="0" presId="urn:microsoft.com/office/officeart/2005/8/layout/orgChart1"/>
    <dgm:cxn modelId="{81462A51-CBA5-4E2C-A0D5-F1A1D05804D2}" type="presOf" srcId="{4ED974FB-6C31-4244-850D-36AE17C2E7A8}" destId="{711D52DD-380D-466A-B66D-C998D1B8D3A6}" srcOrd="0" destOrd="0" presId="urn:microsoft.com/office/officeart/2005/8/layout/orgChart1"/>
    <dgm:cxn modelId="{E9644E4E-14B9-4916-BCAF-B15DF9ACB0A4}" type="presOf" srcId="{D96C02F3-D744-4167-90F7-B8096F7B15AB}" destId="{12B91DE8-3AF7-4812-95DB-CE43C7F46E84}" srcOrd="0" destOrd="0" presId="urn:microsoft.com/office/officeart/2005/8/layout/orgChart1"/>
    <dgm:cxn modelId="{21A12C4D-5D0F-467A-BD6A-879204107299}" srcId="{4ED974FB-6C31-4244-850D-36AE17C2E7A8}" destId="{425281D0-18EB-4543-AAC9-473A79FEAA80}" srcOrd="2" destOrd="0" parTransId="{EA8DCB0A-545E-482D-9B2B-E55B1C81D3C7}" sibTransId="{D41AC7B0-191E-42E1-9353-6964F62D91B6}"/>
    <dgm:cxn modelId="{47DBC84B-D278-4AB6-8E1A-7A42D7CED2E7}" srcId="{37902766-6704-403B-ABA2-4A1BCF38D940}" destId="{4ED974FB-6C31-4244-850D-36AE17C2E7A8}" srcOrd="0" destOrd="0" parTransId="{1BB5EAB3-8388-4E6A-89FA-ADB7DE294137}" sibTransId="{DA29A154-50BC-4222-8EDD-CDBC989A9B8F}"/>
    <dgm:cxn modelId="{0DD6C531-CC2C-4E87-82A7-D702FC34784D}" type="presOf" srcId="{57DD2EEF-2D77-4C93-91A1-2865EF74D907}" destId="{A72F0D91-EE42-44C2-9DB7-4226A39A4814}" srcOrd="0" destOrd="0" presId="urn:microsoft.com/office/officeart/2005/8/layout/orgChart1"/>
    <dgm:cxn modelId="{463643F0-9325-473B-82CD-48312CD98E21}" type="presOf" srcId="{5EF9A7B4-C0FB-4702-8CF4-273020BB515E}" destId="{0AFA0CD6-057A-4C04-8855-C089CDEE1AC5}" srcOrd="0" destOrd="0" presId="urn:microsoft.com/office/officeart/2005/8/layout/orgChart1"/>
    <dgm:cxn modelId="{C897C9CB-3334-4789-9A71-BB0487A943EF}" type="presOf" srcId="{5EF9A7B4-C0FB-4702-8CF4-273020BB515E}" destId="{8CDBBB7D-AB39-45AA-9106-8C5D4DC6DCFB}" srcOrd="1" destOrd="0" presId="urn:microsoft.com/office/officeart/2005/8/layout/orgChart1"/>
    <dgm:cxn modelId="{A3955F53-85E9-4F84-8D8E-CA8EEB825BD0}" type="presOf" srcId="{37902766-6704-403B-ABA2-4A1BCF38D940}" destId="{4BDFD660-FB8A-4DB7-BBCD-54AAF60D192F}" srcOrd="1" destOrd="0" presId="urn:microsoft.com/office/officeart/2005/8/layout/orgChart1"/>
    <dgm:cxn modelId="{754C821A-4F43-4627-880D-7AEDE5463A20}" type="presOf" srcId="{D96C02F3-D744-4167-90F7-B8096F7B15AB}" destId="{591B4662-5246-4D17-AEA0-45034BD73010}" srcOrd="1" destOrd="0" presId="urn:microsoft.com/office/officeart/2005/8/layout/orgChart1"/>
    <dgm:cxn modelId="{CF9CE5AB-7293-491B-8AB6-7415DA67811B}" srcId="{57DD2EEF-2D77-4C93-91A1-2865EF74D907}" destId="{D96C02F3-D744-4167-90F7-B8096F7B15AB}" srcOrd="0" destOrd="0" parTransId="{C1E10744-EDDF-47AB-9FC4-5435A71590C2}" sibTransId="{38206E6F-D231-411E-AFC6-4166EEFFA18F}"/>
    <dgm:cxn modelId="{771BE362-A71F-4BE9-820F-C67CFAA030CC}" type="presOf" srcId="{0EACF735-D81A-4C59-8841-A8AB7B5FEC21}" destId="{98F3AD04-35C7-42D0-8E3A-665B6AD55200}" srcOrd="0" destOrd="0" presId="urn:microsoft.com/office/officeart/2005/8/layout/orgChart1"/>
    <dgm:cxn modelId="{01EEE557-D676-4AA0-BB84-12F0563364FF}" srcId="{57DD2EEF-2D77-4C93-91A1-2865EF74D907}" destId="{58A112FF-E106-4AE1-BDDB-EA9AA2F58144}" srcOrd="1" destOrd="0" parTransId="{0EACF735-D81A-4C59-8841-A8AB7B5FEC21}" sibTransId="{2ED1F305-8DFA-472B-AD06-1B87B5C9550D}"/>
    <dgm:cxn modelId="{7EE27BF9-32AC-4A30-9F36-138A6C507EAA}" type="presOf" srcId="{0521AE72-6EEA-401A-9C64-F18DC0349FA4}" destId="{21818EAD-CED6-4608-BAFF-694AA5FFC950}" srcOrd="0" destOrd="0" presId="urn:microsoft.com/office/officeart/2005/8/layout/orgChart1"/>
    <dgm:cxn modelId="{7A4B4D24-FECC-4CBD-A96E-71201AE66F50}" srcId="{4ED974FB-6C31-4244-850D-36AE17C2E7A8}" destId="{00392540-B08B-41A0-A11C-712C706D4B04}" srcOrd="3" destOrd="0" parTransId="{9AB758F4-F8C1-4A11-96F6-33C8FF81CF44}" sibTransId="{35FE12D1-DB66-45EC-8E61-736B41556E2D}"/>
    <dgm:cxn modelId="{9487A5A9-ED9D-44ED-A43B-0270D155E177}" type="presOf" srcId="{7AF70E6D-99DA-4402-B152-AB2158432D54}" destId="{596545E4-EA21-4A61-A501-98C7D1F1E80A}" srcOrd="0" destOrd="0" presId="urn:microsoft.com/office/officeart/2005/8/layout/orgChart1"/>
    <dgm:cxn modelId="{A6E424EC-A705-4CD3-8701-8AD0406C056E}" type="presOf" srcId="{57DD2EEF-2D77-4C93-91A1-2865EF74D907}" destId="{15E70591-FAED-4D78-8E66-CE59FE23CF34}" srcOrd="1" destOrd="0" presId="urn:microsoft.com/office/officeart/2005/8/layout/orgChart1"/>
    <dgm:cxn modelId="{AADDFAC8-F460-41BE-B4CD-4C7099388085}" type="presOf" srcId="{F793AD2F-146D-4B3D-98E8-D698BB6FB12C}" destId="{EBD66393-53BF-4552-B67D-A92E807C4CE1}" srcOrd="0" destOrd="0" presId="urn:microsoft.com/office/officeart/2005/8/layout/orgChart1"/>
    <dgm:cxn modelId="{4F078DE5-FAD3-4AA9-BAAE-F1B29A812DFD}" srcId="{4ED974FB-6C31-4244-850D-36AE17C2E7A8}" destId="{8820BE29-74D5-4502-98B7-58E7E10E9F62}" srcOrd="1" destOrd="0" parTransId="{F65397A9-C222-4AC9-9416-8D543792F45A}" sibTransId="{0E2EA945-E878-49C1-B997-017871159CB8}"/>
    <dgm:cxn modelId="{CED90441-4F8B-476C-A8F1-9B484F7F5AD8}" type="presOf" srcId="{425281D0-18EB-4543-AAC9-473A79FEAA80}" destId="{F44EAE39-74D2-46E7-9E1C-1A83EB232F35}" srcOrd="1" destOrd="0" presId="urn:microsoft.com/office/officeart/2005/8/layout/orgChart1"/>
    <dgm:cxn modelId="{7D5B38FB-38AC-4C21-9995-55F03F103CFD}" type="presOf" srcId="{8820BE29-74D5-4502-98B7-58E7E10E9F62}" destId="{40CD5A63-DD9E-473A-AD01-804E5FCA7E2C}" srcOrd="0" destOrd="0" presId="urn:microsoft.com/office/officeart/2005/8/layout/orgChart1"/>
    <dgm:cxn modelId="{8E596E51-AD13-44AD-9448-C575B57A47CA}" srcId="{4ED974FB-6C31-4244-850D-36AE17C2E7A8}" destId="{57DD2EEF-2D77-4C93-91A1-2865EF74D907}" srcOrd="0" destOrd="0" parTransId="{F793AD2F-146D-4B3D-98E8-D698BB6FB12C}" sibTransId="{E09F595D-7E8D-4F66-90DB-53048F9D57E8}"/>
    <dgm:cxn modelId="{E3EDE00E-4165-4726-9FE3-E2489140AA20}" type="presOf" srcId="{8820BE29-74D5-4502-98B7-58E7E10E9F62}" destId="{66E96E94-02E0-452C-86C2-E78983563A53}" srcOrd="1" destOrd="0" presId="urn:microsoft.com/office/officeart/2005/8/layout/orgChart1"/>
    <dgm:cxn modelId="{29E478C2-EA66-4001-A449-87EDBABB8AF1}" srcId="{37902766-6704-403B-ABA2-4A1BCF38D940}" destId="{5EF9A7B4-C0FB-4702-8CF4-273020BB515E}" srcOrd="2" destOrd="0" parTransId="{0521AE72-6EEA-401A-9C64-F18DC0349FA4}" sibTransId="{D993E391-C75D-4D54-9563-69E9E9105306}"/>
    <dgm:cxn modelId="{3722391F-EA1B-4A79-8C35-C6B6DD2D9CCB}" type="presOf" srcId="{8E183B00-B971-4DB3-B0CA-1ACBBB3EBEE5}" destId="{2319FC7D-AA44-4703-ABCC-AAA1AC6F031D}" srcOrd="0" destOrd="0" presId="urn:microsoft.com/office/officeart/2005/8/layout/orgChart1"/>
    <dgm:cxn modelId="{4EBFCBF6-3A7D-495C-A174-DB2A7C0EB7E7}" type="presOf" srcId="{37902766-6704-403B-ABA2-4A1BCF38D940}" destId="{D21B534F-5B09-488B-B757-E0C6C963BCA2}" srcOrd="0" destOrd="0" presId="urn:microsoft.com/office/officeart/2005/8/layout/orgChart1"/>
    <dgm:cxn modelId="{EE884AEC-E91A-4FAE-A259-52E44B4004D8}" type="presOf" srcId="{1BB5EAB3-8388-4E6A-89FA-ADB7DE294137}" destId="{53C476F1-A6BE-4748-BF7B-068FA1795233}" srcOrd="0" destOrd="0" presId="urn:microsoft.com/office/officeart/2005/8/layout/orgChart1"/>
    <dgm:cxn modelId="{53D3D1BE-4249-448A-9401-0B6E3C07788A}" type="presOf" srcId="{58A112FF-E106-4AE1-BDDB-EA9AA2F58144}" destId="{972D84CC-CA67-46F1-B20D-C94B70E0FC56}" srcOrd="0" destOrd="0" presId="urn:microsoft.com/office/officeart/2005/8/layout/orgChart1"/>
    <dgm:cxn modelId="{25C585C1-7529-4AD9-B6E6-B6DDBAE10290}" type="presOf" srcId="{5F384790-7B22-43B2-B3ED-4318000D8E76}" destId="{179DD8D9-D2FF-428C-B229-99BF390EBF21}" srcOrd="0" destOrd="0" presId="urn:microsoft.com/office/officeart/2005/8/layout/orgChart1"/>
    <dgm:cxn modelId="{01B5108B-277C-40C1-8FC6-4B98833FA6BC}" type="presOf" srcId="{EA8DCB0A-545E-482D-9B2B-E55B1C81D3C7}" destId="{28CE2BDD-70EC-4264-A167-8812B4896478}" srcOrd="0" destOrd="0" presId="urn:microsoft.com/office/officeart/2005/8/layout/orgChart1"/>
    <dgm:cxn modelId="{480D51B8-FB83-4D52-8725-12113FDBCA82}" srcId="{5F384790-7B22-43B2-B3ED-4318000D8E76}" destId="{37902766-6704-403B-ABA2-4A1BCF38D940}" srcOrd="0" destOrd="0" parTransId="{029F4F30-4A36-454A-BB2A-762A8242601B}" sibTransId="{DBF2336D-CDB9-444E-8062-939575730745}"/>
    <dgm:cxn modelId="{73933FB1-24B0-479A-AE28-28D3447E9B9D}" type="presOf" srcId="{425281D0-18EB-4543-AAC9-473A79FEAA80}" destId="{A9BEE07B-24A9-44F8-ACEF-A8DCD7C47E93}" srcOrd="0" destOrd="0" presId="urn:microsoft.com/office/officeart/2005/8/layout/orgChart1"/>
    <dgm:cxn modelId="{221770D5-BF87-4129-A883-2DA13621312C}" type="presOf" srcId="{9AB758F4-F8C1-4A11-96F6-33C8FF81CF44}" destId="{E5F0D38E-E7E2-4AC5-958A-B5F428DDD0D7}" srcOrd="0" destOrd="0" presId="urn:microsoft.com/office/officeart/2005/8/layout/orgChart1"/>
    <dgm:cxn modelId="{FC0CBB22-2A16-42B1-8D37-D70CCD3CC8B9}" type="presOf" srcId="{C1E10744-EDDF-47AB-9FC4-5435A71590C2}" destId="{9C53E09A-59E5-436E-9CF9-F7800BBA000E}" srcOrd="0" destOrd="0" presId="urn:microsoft.com/office/officeart/2005/8/layout/orgChart1"/>
    <dgm:cxn modelId="{EE0AC579-FD0A-4BA2-9ABC-07DFE6984059}" type="presOf" srcId="{4ED974FB-6C31-4244-850D-36AE17C2E7A8}" destId="{9480F941-7758-4AC6-98D0-BC385EAA7415}" srcOrd="1" destOrd="0" presId="urn:microsoft.com/office/officeart/2005/8/layout/orgChart1"/>
    <dgm:cxn modelId="{6534E5F0-ADA8-4BA0-B388-3407014D58E8}" type="presOf" srcId="{8E183B00-B971-4DB3-B0CA-1ACBBB3EBEE5}" destId="{0ED42FB6-35EA-4B57-84A4-6706B5388957}" srcOrd="1" destOrd="0" presId="urn:microsoft.com/office/officeart/2005/8/layout/orgChart1"/>
    <dgm:cxn modelId="{178DBDC8-950F-4484-A884-044401F1055C}" type="presParOf" srcId="{179DD8D9-D2FF-428C-B229-99BF390EBF21}" destId="{E68A5276-49D7-4B06-94DC-BBD2EE59EDAF}" srcOrd="0" destOrd="0" presId="urn:microsoft.com/office/officeart/2005/8/layout/orgChart1"/>
    <dgm:cxn modelId="{CFA43DAE-C603-4E1E-A010-2D13C5D24795}" type="presParOf" srcId="{E68A5276-49D7-4B06-94DC-BBD2EE59EDAF}" destId="{BFC36D36-ED8D-456B-8DE7-75150BB02A66}" srcOrd="0" destOrd="0" presId="urn:microsoft.com/office/officeart/2005/8/layout/orgChart1"/>
    <dgm:cxn modelId="{BFEE952E-18C0-4CD0-93EF-C5F0B8821416}" type="presParOf" srcId="{BFC36D36-ED8D-456B-8DE7-75150BB02A66}" destId="{D21B534F-5B09-488B-B757-E0C6C963BCA2}" srcOrd="0" destOrd="0" presId="urn:microsoft.com/office/officeart/2005/8/layout/orgChart1"/>
    <dgm:cxn modelId="{409B3A60-CB03-48F2-9C82-DA29D9EEC826}" type="presParOf" srcId="{BFC36D36-ED8D-456B-8DE7-75150BB02A66}" destId="{4BDFD660-FB8A-4DB7-BBCD-54AAF60D192F}" srcOrd="1" destOrd="0" presId="urn:microsoft.com/office/officeart/2005/8/layout/orgChart1"/>
    <dgm:cxn modelId="{30DA85E5-63EB-4E3E-A568-32E7284140EA}" type="presParOf" srcId="{E68A5276-49D7-4B06-94DC-BBD2EE59EDAF}" destId="{D9A39447-E639-4C70-B6E0-EB684BF9690B}" srcOrd="1" destOrd="0" presId="urn:microsoft.com/office/officeart/2005/8/layout/orgChart1"/>
    <dgm:cxn modelId="{8027F3D9-383A-4051-91DC-C876D595850D}" type="presParOf" srcId="{D9A39447-E639-4C70-B6E0-EB684BF9690B}" destId="{53C476F1-A6BE-4748-BF7B-068FA1795233}" srcOrd="0" destOrd="0" presId="urn:microsoft.com/office/officeart/2005/8/layout/orgChart1"/>
    <dgm:cxn modelId="{4DC8D8FC-C521-44D3-901F-6EC0F011D765}" type="presParOf" srcId="{D9A39447-E639-4C70-B6E0-EB684BF9690B}" destId="{4E0CB4CC-5AB8-489E-A3A8-EF6E6741A610}" srcOrd="1" destOrd="0" presId="urn:microsoft.com/office/officeart/2005/8/layout/orgChart1"/>
    <dgm:cxn modelId="{27985347-884B-4507-8A49-00DEE86352BC}" type="presParOf" srcId="{4E0CB4CC-5AB8-489E-A3A8-EF6E6741A610}" destId="{DC7A4E69-EFEE-4AB5-9716-A74797C85B56}" srcOrd="0" destOrd="0" presId="urn:microsoft.com/office/officeart/2005/8/layout/orgChart1"/>
    <dgm:cxn modelId="{ADE876FB-A4FF-47FF-80D5-98351B784289}" type="presParOf" srcId="{DC7A4E69-EFEE-4AB5-9716-A74797C85B56}" destId="{711D52DD-380D-466A-B66D-C998D1B8D3A6}" srcOrd="0" destOrd="0" presId="urn:microsoft.com/office/officeart/2005/8/layout/orgChart1"/>
    <dgm:cxn modelId="{69A0E712-03FA-40E4-AEB8-3FE69C790DC2}" type="presParOf" srcId="{DC7A4E69-EFEE-4AB5-9716-A74797C85B56}" destId="{9480F941-7758-4AC6-98D0-BC385EAA7415}" srcOrd="1" destOrd="0" presId="urn:microsoft.com/office/officeart/2005/8/layout/orgChart1"/>
    <dgm:cxn modelId="{E840261D-3562-4469-8710-8229F74C1AFD}" type="presParOf" srcId="{4E0CB4CC-5AB8-489E-A3A8-EF6E6741A610}" destId="{D019B196-1E11-48D6-B61A-462674D12362}" srcOrd="1" destOrd="0" presId="urn:microsoft.com/office/officeart/2005/8/layout/orgChart1"/>
    <dgm:cxn modelId="{6D89A0D7-0A32-4EC7-B28E-B7F9AFBD439E}" type="presParOf" srcId="{D019B196-1E11-48D6-B61A-462674D12362}" destId="{EBD66393-53BF-4552-B67D-A92E807C4CE1}" srcOrd="0" destOrd="0" presId="urn:microsoft.com/office/officeart/2005/8/layout/orgChart1"/>
    <dgm:cxn modelId="{EBE14896-0956-4EDF-83F5-CF571C2C9EA9}" type="presParOf" srcId="{D019B196-1E11-48D6-B61A-462674D12362}" destId="{FCC33AAD-A6DA-4908-A8CD-C4B9817E74FB}" srcOrd="1" destOrd="0" presId="urn:microsoft.com/office/officeart/2005/8/layout/orgChart1"/>
    <dgm:cxn modelId="{3180DA9E-B803-47B2-8273-C083347ECA4C}" type="presParOf" srcId="{FCC33AAD-A6DA-4908-A8CD-C4B9817E74FB}" destId="{88664CFC-2D59-4C6C-A84B-D8906EA5F923}" srcOrd="0" destOrd="0" presId="urn:microsoft.com/office/officeart/2005/8/layout/orgChart1"/>
    <dgm:cxn modelId="{45F80996-352C-466B-97ED-BA93038A6ADB}" type="presParOf" srcId="{88664CFC-2D59-4C6C-A84B-D8906EA5F923}" destId="{A72F0D91-EE42-44C2-9DB7-4226A39A4814}" srcOrd="0" destOrd="0" presId="urn:microsoft.com/office/officeart/2005/8/layout/orgChart1"/>
    <dgm:cxn modelId="{255A5243-5E4E-4F4E-AA8F-AFBE83969EE5}" type="presParOf" srcId="{88664CFC-2D59-4C6C-A84B-D8906EA5F923}" destId="{15E70591-FAED-4D78-8E66-CE59FE23CF34}" srcOrd="1" destOrd="0" presId="urn:microsoft.com/office/officeart/2005/8/layout/orgChart1"/>
    <dgm:cxn modelId="{702C4EF0-FA8C-4ABB-B48F-7A85A25CAAC7}" type="presParOf" srcId="{FCC33AAD-A6DA-4908-A8CD-C4B9817E74FB}" destId="{3ECBC490-271A-4DDC-8340-D3D1107601D5}" srcOrd="1" destOrd="0" presId="urn:microsoft.com/office/officeart/2005/8/layout/orgChart1"/>
    <dgm:cxn modelId="{2A1204F2-29B2-4CC3-BFFB-43288DEF9DAC}" type="presParOf" srcId="{3ECBC490-271A-4DDC-8340-D3D1107601D5}" destId="{9C53E09A-59E5-436E-9CF9-F7800BBA000E}" srcOrd="0" destOrd="0" presId="urn:microsoft.com/office/officeart/2005/8/layout/orgChart1"/>
    <dgm:cxn modelId="{AB77A9CC-C2B1-451A-96E0-3AD4DFE2358B}" type="presParOf" srcId="{3ECBC490-271A-4DDC-8340-D3D1107601D5}" destId="{25919F38-F4AD-4762-9639-1E4628E4D3B1}" srcOrd="1" destOrd="0" presId="urn:microsoft.com/office/officeart/2005/8/layout/orgChart1"/>
    <dgm:cxn modelId="{38560CF1-07C5-4DFF-93C4-9BE4F4143909}" type="presParOf" srcId="{25919F38-F4AD-4762-9639-1E4628E4D3B1}" destId="{2C3F7AA4-285A-4285-93AE-289039218685}" srcOrd="0" destOrd="0" presId="urn:microsoft.com/office/officeart/2005/8/layout/orgChart1"/>
    <dgm:cxn modelId="{D6C8B039-EDAF-4719-B96C-55EF10734A06}" type="presParOf" srcId="{2C3F7AA4-285A-4285-93AE-289039218685}" destId="{12B91DE8-3AF7-4812-95DB-CE43C7F46E84}" srcOrd="0" destOrd="0" presId="urn:microsoft.com/office/officeart/2005/8/layout/orgChart1"/>
    <dgm:cxn modelId="{5C3FCDA3-1B55-4FB7-BF46-C08B672BD0A2}" type="presParOf" srcId="{2C3F7AA4-285A-4285-93AE-289039218685}" destId="{591B4662-5246-4D17-AEA0-45034BD73010}" srcOrd="1" destOrd="0" presId="urn:microsoft.com/office/officeart/2005/8/layout/orgChart1"/>
    <dgm:cxn modelId="{F8741D8C-2D4C-488D-9493-47697800C4E1}" type="presParOf" srcId="{25919F38-F4AD-4762-9639-1E4628E4D3B1}" destId="{C7C19F6E-5ACF-406D-853B-DA5967316600}" srcOrd="1" destOrd="0" presId="urn:microsoft.com/office/officeart/2005/8/layout/orgChart1"/>
    <dgm:cxn modelId="{59F3919A-C1B4-4467-93C9-228AB2EF1A90}" type="presParOf" srcId="{25919F38-F4AD-4762-9639-1E4628E4D3B1}" destId="{BABF5AE4-9A6B-4BD6-AC1A-995C7332DEB6}" srcOrd="2" destOrd="0" presId="urn:microsoft.com/office/officeart/2005/8/layout/orgChart1"/>
    <dgm:cxn modelId="{6E734E45-83E9-45F3-8D50-0D50290E0A07}" type="presParOf" srcId="{3ECBC490-271A-4DDC-8340-D3D1107601D5}" destId="{98F3AD04-35C7-42D0-8E3A-665B6AD55200}" srcOrd="2" destOrd="0" presId="urn:microsoft.com/office/officeart/2005/8/layout/orgChart1"/>
    <dgm:cxn modelId="{F94B65DB-B848-4AF0-85EA-FACE372FB51D}" type="presParOf" srcId="{3ECBC490-271A-4DDC-8340-D3D1107601D5}" destId="{79DCBDFB-FEB1-47AE-81A6-A7CD2BC24D7A}" srcOrd="3" destOrd="0" presId="urn:microsoft.com/office/officeart/2005/8/layout/orgChart1"/>
    <dgm:cxn modelId="{85549C84-C2C5-4B29-BBA1-65FE4D849B46}" type="presParOf" srcId="{79DCBDFB-FEB1-47AE-81A6-A7CD2BC24D7A}" destId="{24A9A33F-53FA-408B-A8FC-62411FE0E563}" srcOrd="0" destOrd="0" presId="urn:microsoft.com/office/officeart/2005/8/layout/orgChart1"/>
    <dgm:cxn modelId="{40DEC637-970E-4806-B343-2862557D58DA}" type="presParOf" srcId="{24A9A33F-53FA-408B-A8FC-62411FE0E563}" destId="{972D84CC-CA67-46F1-B20D-C94B70E0FC56}" srcOrd="0" destOrd="0" presId="urn:microsoft.com/office/officeart/2005/8/layout/orgChart1"/>
    <dgm:cxn modelId="{496114BF-FDE9-4CDD-8553-BC4B534CEE8C}" type="presParOf" srcId="{24A9A33F-53FA-408B-A8FC-62411FE0E563}" destId="{EE7C058D-3CA6-4F1F-8DD9-14C5A8C194E2}" srcOrd="1" destOrd="0" presId="urn:microsoft.com/office/officeart/2005/8/layout/orgChart1"/>
    <dgm:cxn modelId="{DC090BF1-5DBB-4A79-8D5D-4AE027643C23}" type="presParOf" srcId="{79DCBDFB-FEB1-47AE-81A6-A7CD2BC24D7A}" destId="{D6E8577D-A4E8-41EB-A92D-DC8744ADF2FC}" srcOrd="1" destOrd="0" presId="urn:microsoft.com/office/officeart/2005/8/layout/orgChart1"/>
    <dgm:cxn modelId="{1C2B397A-D380-4F17-97E2-20918FABA9D0}" type="presParOf" srcId="{79DCBDFB-FEB1-47AE-81A6-A7CD2BC24D7A}" destId="{B266BC36-0967-47C6-97DF-2C57C27B548D}" srcOrd="2" destOrd="0" presId="urn:microsoft.com/office/officeart/2005/8/layout/orgChart1"/>
    <dgm:cxn modelId="{0C719A23-A2D4-453F-8E9E-9622C00B52F1}" type="presParOf" srcId="{FCC33AAD-A6DA-4908-A8CD-C4B9817E74FB}" destId="{ED30BFA8-FAD6-4183-8A23-04F22073DFC0}" srcOrd="2" destOrd="0" presId="urn:microsoft.com/office/officeart/2005/8/layout/orgChart1"/>
    <dgm:cxn modelId="{B5D03F34-740D-4642-A0FB-B2201CC1E139}" type="presParOf" srcId="{D019B196-1E11-48D6-B61A-462674D12362}" destId="{F7C5BE2B-07AA-4728-B765-9133148DA6C1}" srcOrd="2" destOrd="0" presId="urn:microsoft.com/office/officeart/2005/8/layout/orgChart1"/>
    <dgm:cxn modelId="{FD904C74-185A-4060-B4D0-76E0C7256023}" type="presParOf" srcId="{D019B196-1E11-48D6-B61A-462674D12362}" destId="{41F116CB-6D83-47EB-8F2B-0D12205F692A}" srcOrd="3" destOrd="0" presId="urn:microsoft.com/office/officeart/2005/8/layout/orgChart1"/>
    <dgm:cxn modelId="{0BF5EE40-036A-49C9-B6F1-C82C94478CB2}" type="presParOf" srcId="{41F116CB-6D83-47EB-8F2B-0D12205F692A}" destId="{B9CD03F1-0E3F-4DE5-8252-3AC80344AF8C}" srcOrd="0" destOrd="0" presId="urn:microsoft.com/office/officeart/2005/8/layout/orgChart1"/>
    <dgm:cxn modelId="{5F4F9FAF-2FDC-4119-B4D5-29DDDE17C27F}" type="presParOf" srcId="{B9CD03F1-0E3F-4DE5-8252-3AC80344AF8C}" destId="{40CD5A63-DD9E-473A-AD01-804E5FCA7E2C}" srcOrd="0" destOrd="0" presId="urn:microsoft.com/office/officeart/2005/8/layout/orgChart1"/>
    <dgm:cxn modelId="{212332CE-9E83-4808-949C-D4FCF5219BB3}" type="presParOf" srcId="{B9CD03F1-0E3F-4DE5-8252-3AC80344AF8C}" destId="{66E96E94-02E0-452C-86C2-E78983563A53}" srcOrd="1" destOrd="0" presId="urn:microsoft.com/office/officeart/2005/8/layout/orgChart1"/>
    <dgm:cxn modelId="{49BCA344-B8C4-48BD-9179-F6605E9AC5FE}" type="presParOf" srcId="{41F116CB-6D83-47EB-8F2B-0D12205F692A}" destId="{E2C0E0FA-094A-418A-AFE8-38B67732B97D}" srcOrd="1" destOrd="0" presId="urn:microsoft.com/office/officeart/2005/8/layout/orgChart1"/>
    <dgm:cxn modelId="{0276DB09-4B18-42B8-AE7C-E2ABB42943A9}" type="presParOf" srcId="{41F116CB-6D83-47EB-8F2B-0D12205F692A}" destId="{80C69195-F1DC-4C89-9CCA-18C9E1B4D674}" srcOrd="2" destOrd="0" presId="urn:microsoft.com/office/officeart/2005/8/layout/orgChart1"/>
    <dgm:cxn modelId="{BEF33263-7634-4F76-BE70-AAC941B6C96A}" type="presParOf" srcId="{D019B196-1E11-48D6-B61A-462674D12362}" destId="{28CE2BDD-70EC-4264-A167-8812B4896478}" srcOrd="4" destOrd="0" presId="urn:microsoft.com/office/officeart/2005/8/layout/orgChart1"/>
    <dgm:cxn modelId="{0D780C06-E3F2-4EEF-8F53-2FEB77EB0F78}" type="presParOf" srcId="{D019B196-1E11-48D6-B61A-462674D12362}" destId="{DFF6437C-3662-4A88-9374-A3D8B4B9FA88}" srcOrd="5" destOrd="0" presId="urn:microsoft.com/office/officeart/2005/8/layout/orgChart1"/>
    <dgm:cxn modelId="{AE901FD6-4E44-45DF-8124-BF35872F674D}" type="presParOf" srcId="{DFF6437C-3662-4A88-9374-A3D8B4B9FA88}" destId="{61E0F410-50D8-4390-B631-65BA78A9FC93}" srcOrd="0" destOrd="0" presId="urn:microsoft.com/office/officeart/2005/8/layout/orgChart1"/>
    <dgm:cxn modelId="{1FF169B2-354A-4746-9757-9C38E1F30434}" type="presParOf" srcId="{61E0F410-50D8-4390-B631-65BA78A9FC93}" destId="{A9BEE07B-24A9-44F8-ACEF-A8DCD7C47E93}" srcOrd="0" destOrd="0" presId="urn:microsoft.com/office/officeart/2005/8/layout/orgChart1"/>
    <dgm:cxn modelId="{5A22A531-4863-42E8-8046-4D49150FC15B}" type="presParOf" srcId="{61E0F410-50D8-4390-B631-65BA78A9FC93}" destId="{F44EAE39-74D2-46E7-9E1C-1A83EB232F35}" srcOrd="1" destOrd="0" presId="urn:microsoft.com/office/officeart/2005/8/layout/orgChart1"/>
    <dgm:cxn modelId="{2323B4EA-3066-443B-9420-350BBAFB03AA}" type="presParOf" srcId="{DFF6437C-3662-4A88-9374-A3D8B4B9FA88}" destId="{3A70039B-589C-439E-9CF3-6E61B67F4E74}" srcOrd="1" destOrd="0" presId="urn:microsoft.com/office/officeart/2005/8/layout/orgChart1"/>
    <dgm:cxn modelId="{3FB6C0FD-F341-47D3-9814-5E2EEFEBA33B}" type="presParOf" srcId="{DFF6437C-3662-4A88-9374-A3D8B4B9FA88}" destId="{FB830C76-AC76-48E9-997C-907820C6DDCE}" srcOrd="2" destOrd="0" presId="urn:microsoft.com/office/officeart/2005/8/layout/orgChart1"/>
    <dgm:cxn modelId="{2B9FF253-3746-4BB0-BFBC-298EE7D22316}" type="presParOf" srcId="{D019B196-1E11-48D6-B61A-462674D12362}" destId="{E5F0D38E-E7E2-4AC5-958A-B5F428DDD0D7}" srcOrd="6" destOrd="0" presId="urn:microsoft.com/office/officeart/2005/8/layout/orgChart1"/>
    <dgm:cxn modelId="{AED5B143-FD6B-4A10-B92C-7677035F5642}" type="presParOf" srcId="{D019B196-1E11-48D6-B61A-462674D12362}" destId="{C28626E5-5C9E-434E-9E1E-BB791A6BAE60}" srcOrd="7" destOrd="0" presId="urn:microsoft.com/office/officeart/2005/8/layout/orgChart1"/>
    <dgm:cxn modelId="{48F3733A-8D6D-4CD5-94CC-DD8435A1CF29}" type="presParOf" srcId="{C28626E5-5C9E-434E-9E1E-BB791A6BAE60}" destId="{980F7759-5184-4BBD-AFEF-EC82C50C7E61}" srcOrd="0" destOrd="0" presId="urn:microsoft.com/office/officeart/2005/8/layout/orgChart1"/>
    <dgm:cxn modelId="{F75C777A-5199-4871-9DE2-ED2C4E911BB3}" type="presParOf" srcId="{980F7759-5184-4BBD-AFEF-EC82C50C7E61}" destId="{52A261F7-58E5-4DBE-AAD5-DDD26B049367}" srcOrd="0" destOrd="0" presId="urn:microsoft.com/office/officeart/2005/8/layout/orgChart1"/>
    <dgm:cxn modelId="{4E9FD009-832E-46B9-952B-717E660F8F46}" type="presParOf" srcId="{980F7759-5184-4BBD-AFEF-EC82C50C7E61}" destId="{30B34E1F-FCE5-43CC-A789-E722472F4468}" srcOrd="1" destOrd="0" presId="urn:microsoft.com/office/officeart/2005/8/layout/orgChart1"/>
    <dgm:cxn modelId="{C7C98F99-94F2-4CD6-A4E0-E6B9B1C64BBC}" type="presParOf" srcId="{C28626E5-5C9E-434E-9E1E-BB791A6BAE60}" destId="{AF9F71ED-393E-4BFA-B518-B36333D9A8A7}" srcOrd="1" destOrd="0" presId="urn:microsoft.com/office/officeart/2005/8/layout/orgChart1"/>
    <dgm:cxn modelId="{24F51B29-0A20-46E1-A0C9-7F163B679F29}" type="presParOf" srcId="{C28626E5-5C9E-434E-9E1E-BB791A6BAE60}" destId="{87470135-4C46-4146-996B-3028BC33D7E0}" srcOrd="2" destOrd="0" presId="urn:microsoft.com/office/officeart/2005/8/layout/orgChart1"/>
    <dgm:cxn modelId="{B16AA1FB-5474-4D4A-B15C-948309989EB9}" type="presParOf" srcId="{4E0CB4CC-5AB8-489E-A3A8-EF6E6741A610}" destId="{06C6160A-D2ED-48F9-B95F-C7550835ECF2}" srcOrd="2" destOrd="0" presId="urn:microsoft.com/office/officeart/2005/8/layout/orgChart1"/>
    <dgm:cxn modelId="{158DC5BE-1ED9-474F-A9F2-8F0CC5557A00}" type="presParOf" srcId="{D9A39447-E639-4C70-B6E0-EB684BF9690B}" destId="{596545E4-EA21-4A61-A501-98C7D1F1E80A}" srcOrd="2" destOrd="0" presId="urn:microsoft.com/office/officeart/2005/8/layout/orgChart1"/>
    <dgm:cxn modelId="{E1A335CF-DA3E-4ED2-AE32-C2181CB2DFE5}" type="presParOf" srcId="{D9A39447-E639-4C70-B6E0-EB684BF9690B}" destId="{A5896823-17DF-4530-95AE-35B62D3D606C}" srcOrd="3" destOrd="0" presId="urn:microsoft.com/office/officeart/2005/8/layout/orgChart1"/>
    <dgm:cxn modelId="{AD08A7CE-8E20-4A4A-A721-709E9C4B46E3}" type="presParOf" srcId="{A5896823-17DF-4530-95AE-35B62D3D606C}" destId="{5C1643B3-2637-447B-8C10-195221D4329F}" srcOrd="0" destOrd="0" presId="urn:microsoft.com/office/officeart/2005/8/layout/orgChart1"/>
    <dgm:cxn modelId="{248F29EC-FE8E-468E-B632-D2E602977636}" type="presParOf" srcId="{5C1643B3-2637-447B-8C10-195221D4329F}" destId="{2319FC7D-AA44-4703-ABCC-AAA1AC6F031D}" srcOrd="0" destOrd="0" presId="urn:microsoft.com/office/officeart/2005/8/layout/orgChart1"/>
    <dgm:cxn modelId="{74D25B92-751A-4682-8D7F-A0D791CF0999}" type="presParOf" srcId="{5C1643B3-2637-447B-8C10-195221D4329F}" destId="{0ED42FB6-35EA-4B57-84A4-6706B5388957}" srcOrd="1" destOrd="0" presId="urn:microsoft.com/office/officeart/2005/8/layout/orgChart1"/>
    <dgm:cxn modelId="{16F96B36-F592-4816-BC31-FC8B1651CCD2}" type="presParOf" srcId="{A5896823-17DF-4530-95AE-35B62D3D606C}" destId="{5A2992BB-3F86-447E-BDA6-53BCC3A048C9}" srcOrd="1" destOrd="0" presId="urn:microsoft.com/office/officeart/2005/8/layout/orgChart1"/>
    <dgm:cxn modelId="{0A7C27EC-E22C-45C6-A99A-34D2E1024B89}" type="presParOf" srcId="{A5896823-17DF-4530-95AE-35B62D3D606C}" destId="{F49B9DDB-913D-4D6D-868A-64C6BC1C561C}" srcOrd="2" destOrd="0" presId="urn:microsoft.com/office/officeart/2005/8/layout/orgChart1"/>
    <dgm:cxn modelId="{B1F1E94C-DB49-41BD-9397-7C3800CB33A5}" type="presParOf" srcId="{D9A39447-E639-4C70-B6E0-EB684BF9690B}" destId="{21818EAD-CED6-4608-BAFF-694AA5FFC950}" srcOrd="4" destOrd="0" presId="urn:microsoft.com/office/officeart/2005/8/layout/orgChart1"/>
    <dgm:cxn modelId="{BECF119B-7FE0-4E9A-A373-842757F05794}" type="presParOf" srcId="{D9A39447-E639-4C70-B6E0-EB684BF9690B}" destId="{C5B564C4-1AB5-48CC-B7E3-01CA655777CC}" srcOrd="5" destOrd="0" presId="urn:microsoft.com/office/officeart/2005/8/layout/orgChart1"/>
    <dgm:cxn modelId="{52B0330F-5E5A-42B4-87C0-9FD5DE99D775}" type="presParOf" srcId="{C5B564C4-1AB5-48CC-B7E3-01CA655777CC}" destId="{5837A499-E484-4C39-BAD6-DE7E43E18079}" srcOrd="0" destOrd="0" presId="urn:microsoft.com/office/officeart/2005/8/layout/orgChart1"/>
    <dgm:cxn modelId="{07F6E3B0-1D4C-4779-A06D-87522266BAEB}" type="presParOf" srcId="{5837A499-E484-4C39-BAD6-DE7E43E18079}" destId="{0AFA0CD6-057A-4C04-8855-C089CDEE1AC5}" srcOrd="0" destOrd="0" presId="urn:microsoft.com/office/officeart/2005/8/layout/orgChart1"/>
    <dgm:cxn modelId="{126DA97D-EE15-4D55-A75E-CDE098B99A4D}" type="presParOf" srcId="{5837A499-E484-4C39-BAD6-DE7E43E18079}" destId="{8CDBBB7D-AB39-45AA-9106-8C5D4DC6DCFB}" srcOrd="1" destOrd="0" presId="urn:microsoft.com/office/officeart/2005/8/layout/orgChart1"/>
    <dgm:cxn modelId="{B8E0B42D-51F0-4BD4-8AD2-2C34204D2D5F}" type="presParOf" srcId="{C5B564C4-1AB5-48CC-B7E3-01CA655777CC}" destId="{85539ED3-6286-42D2-AC3F-51CDF2C9B7B2}" srcOrd="1" destOrd="0" presId="urn:microsoft.com/office/officeart/2005/8/layout/orgChart1"/>
    <dgm:cxn modelId="{D6614FED-99A1-4C85-8DC8-2A4305C82175}" type="presParOf" srcId="{C5B564C4-1AB5-48CC-B7E3-01CA655777CC}" destId="{B3100AC1-006D-46C0-904D-212C1082AB32}" srcOrd="2" destOrd="0" presId="urn:microsoft.com/office/officeart/2005/8/layout/orgChart1"/>
    <dgm:cxn modelId="{7B5F80F4-3533-41F0-A7C6-941FB9F8D96D}" type="presParOf" srcId="{E68A5276-49D7-4B06-94DC-BBD2EE59EDAF}" destId="{F315C485-2C9B-45BD-9ACE-4B9C74BA5038}"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59875" cy="6858000"/>
            <a:chOff x="0" y="0"/>
            <a:chExt cx="5770" cy="4320"/>
          </a:xfrm>
        </p:grpSpPr>
        <p:sp>
          <p:nvSpPr>
            <p:cNvPr id="5" name="Rectangle 3"/>
            <p:cNvSpPr>
              <a:spLocks noChangeArrowheads="1"/>
            </p:cNvSpPr>
            <p:nvPr userDrawn="1"/>
          </p:nvSpPr>
          <p:spPr bwMode="hidden">
            <a:xfrm>
              <a:off x="5232" y="1"/>
              <a:ext cx="528" cy="4319"/>
            </a:xfrm>
            <a:prstGeom prst="rect">
              <a:avLst/>
            </a:prstGeom>
            <a:gradFill rotWithShape="0">
              <a:gsLst>
                <a:gs pos="0">
                  <a:schemeClr val="accent2"/>
                </a:gs>
                <a:gs pos="100000">
                  <a:schemeClr val="accent2">
                    <a:gamma/>
                    <a:tint val="94118"/>
                    <a:invGamma/>
                  </a:schemeClr>
                </a:gs>
              </a:gsLst>
              <a:lin ang="0" scaled="1"/>
            </a:gradFill>
            <a:ln w="9525">
              <a:noFill/>
              <a:miter lim="800000"/>
              <a:headEnd/>
              <a:tailEnd/>
            </a:ln>
            <a:effectLst/>
          </p:spPr>
          <p:txBody>
            <a:bodyPr wrap="none" anchor="ctr"/>
            <a:lstStyle/>
            <a:p>
              <a:pPr>
                <a:defRPr/>
              </a:pPr>
              <a:endParaRPr lang="en-US">
                <a:latin typeface="Tahoma" charset="0"/>
              </a:endParaRPr>
            </a:p>
          </p:txBody>
        </p:sp>
        <p:sp>
          <p:nvSpPr>
            <p:cNvPr id="6" name="Rectangle 4"/>
            <p:cNvSpPr>
              <a:spLocks noChangeArrowheads="1"/>
            </p:cNvSpPr>
            <p:nvPr userDrawn="1"/>
          </p:nvSpPr>
          <p:spPr bwMode="hidden">
            <a:xfrm>
              <a:off x="1056" y="0"/>
              <a:ext cx="192" cy="4320"/>
            </a:xfrm>
            <a:prstGeom prst="rect">
              <a:avLst/>
            </a:prstGeom>
            <a:gradFill rotWithShape="0">
              <a:gsLst>
                <a:gs pos="0">
                  <a:schemeClr val="bg1"/>
                </a:gs>
                <a:gs pos="100000">
                  <a:schemeClr val="bg2"/>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7" name="Rectangle 5"/>
            <p:cNvSpPr>
              <a:spLocks noChangeArrowheads="1"/>
            </p:cNvSpPr>
            <p:nvPr userDrawn="1"/>
          </p:nvSpPr>
          <p:spPr bwMode="hidden">
            <a:xfrm>
              <a:off x="1728" y="0"/>
              <a:ext cx="432" cy="4320"/>
            </a:xfrm>
            <a:prstGeom prst="rect">
              <a:avLst/>
            </a:prstGeom>
            <a:gradFill rotWithShape="0">
              <a:gsLst>
                <a:gs pos="0">
                  <a:schemeClr val="bg1"/>
                </a:gs>
                <a:gs pos="100000">
                  <a:schemeClr val="bg2"/>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8" name="Rectangle 6"/>
            <p:cNvSpPr>
              <a:spLocks noChangeArrowheads="1"/>
            </p:cNvSpPr>
            <p:nvPr userDrawn="1"/>
          </p:nvSpPr>
          <p:spPr bwMode="hidden">
            <a:xfrm>
              <a:off x="2256" y="0"/>
              <a:ext cx="240" cy="432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9" name="Rectangle 7"/>
            <p:cNvSpPr>
              <a:spLocks noChangeArrowheads="1"/>
            </p:cNvSpPr>
            <p:nvPr userDrawn="1"/>
          </p:nvSpPr>
          <p:spPr bwMode="hidden">
            <a:xfrm>
              <a:off x="1344" y="0"/>
              <a:ext cx="384" cy="4320"/>
            </a:xfrm>
            <a:prstGeom prst="rect">
              <a:avLst/>
            </a:pr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 name="Rectangle 8"/>
            <p:cNvSpPr>
              <a:spLocks noChangeArrowheads="1"/>
            </p:cNvSpPr>
            <p:nvPr userDrawn="1"/>
          </p:nvSpPr>
          <p:spPr bwMode="hidden">
            <a:xfrm>
              <a:off x="480" y="0"/>
              <a:ext cx="576" cy="4320"/>
            </a:xfrm>
            <a:prstGeom prst="rect">
              <a:avLst/>
            </a:pr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1" name="Rectangle 9"/>
            <p:cNvSpPr>
              <a:spLocks noChangeArrowheads="1"/>
            </p:cNvSpPr>
            <p:nvPr userDrawn="1"/>
          </p:nvSpPr>
          <p:spPr bwMode="hidden">
            <a:xfrm>
              <a:off x="288" y="0"/>
              <a:ext cx="192" cy="4320"/>
            </a:xfrm>
            <a:prstGeom prst="rect">
              <a:avLst/>
            </a:prstGeom>
            <a:gradFill rotWithShape="0">
              <a:gsLst>
                <a:gs pos="0">
                  <a:schemeClr val="bg2"/>
                </a:gs>
                <a:gs pos="50000">
                  <a:schemeClr val="bg2">
                    <a:gamma/>
                    <a:shade val="84706"/>
                    <a:invGamma/>
                  </a:schemeClr>
                </a:gs>
                <a:gs pos="100000">
                  <a:schemeClr val="bg2"/>
                </a:gs>
              </a:gsLst>
              <a:lin ang="0" scaled="1"/>
            </a:gradFill>
            <a:ln w="9525">
              <a:noFill/>
              <a:miter lim="800000"/>
              <a:headEnd/>
              <a:tailEnd/>
            </a:ln>
            <a:effectLst/>
          </p:spPr>
          <p:txBody>
            <a:bodyPr wrap="none" anchor="ctr"/>
            <a:lstStyle/>
            <a:p>
              <a:pPr>
                <a:defRPr/>
              </a:pPr>
              <a:endParaRPr lang="en-US">
                <a:latin typeface="Tahoma" charset="0"/>
              </a:endParaRPr>
            </a:p>
          </p:txBody>
        </p:sp>
        <p:sp>
          <p:nvSpPr>
            <p:cNvPr id="12" name="Rectangle 10"/>
            <p:cNvSpPr>
              <a:spLocks noChangeArrowheads="1"/>
            </p:cNvSpPr>
            <p:nvPr userDrawn="1"/>
          </p:nvSpPr>
          <p:spPr bwMode="hidden">
            <a:xfrm>
              <a:off x="0" y="0"/>
              <a:ext cx="288" cy="4320"/>
            </a:xfrm>
            <a:prstGeom prst="rect">
              <a:avLst/>
            </a:prstGeom>
            <a:gradFill rotWithShape="0">
              <a:gsLst>
                <a:gs pos="0">
                  <a:schemeClr val="bg2">
                    <a:gamma/>
                    <a:shade val="78824"/>
                    <a:invGamma/>
                  </a:schemeClr>
                </a:gs>
                <a:gs pos="100000">
                  <a:schemeClr val="bg2"/>
                </a:gs>
              </a:gsLst>
              <a:lin ang="0" scaled="1"/>
            </a:gradFill>
            <a:ln w="9525">
              <a:noFill/>
              <a:miter lim="800000"/>
              <a:headEnd/>
              <a:tailEnd/>
            </a:ln>
            <a:effectLst/>
          </p:spPr>
          <p:txBody>
            <a:bodyPr wrap="none" anchor="ctr"/>
            <a:lstStyle/>
            <a:p>
              <a:pPr>
                <a:defRPr/>
              </a:pPr>
              <a:endParaRPr lang="en-US">
                <a:latin typeface="Tahoma" charset="0"/>
              </a:endParaRPr>
            </a:p>
          </p:txBody>
        </p:sp>
        <p:sp>
          <p:nvSpPr>
            <p:cNvPr id="13" name="Rectangle 11"/>
            <p:cNvSpPr>
              <a:spLocks noChangeArrowheads="1"/>
            </p:cNvSpPr>
            <p:nvPr userDrawn="1"/>
          </p:nvSpPr>
          <p:spPr bwMode="hidden">
            <a:xfrm>
              <a:off x="2160" y="0"/>
              <a:ext cx="240" cy="4320"/>
            </a:xfrm>
            <a:prstGeom prst="rect">
              <a:avLst/>
            </a:pr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4" name="Rectangle 12"/>
            <p:cNvSpPr>
              <a:spLocks noChangeArrowheads="1"/>
            </p:cNvSpPr>
            <p:nvPr userDrawn="1"/>
          </p:nvSpPr>
          <p:spPr bwMode="hidden">
            <a:xfrm>
              <a:off x="2784" y="0"/>
              <a:ext cx="528" cy="4320"/>
            </a:xfrm>
            <a:prstGeom prst="rect">
              <a:avLst/>
            </a:prstGeom>
            <a:gradFill rotWithShape="0">
              <a:gsLst>
                <a:gs pos="0">
                  <a:schemeClr val="bg1"/>
                </a:gs>
                <a:gs pos="100000">
                  <a:schemeClr val="bg2"/>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5" name="Rectangle 13"/>
            <p:cNvSpPr>
              <a:spLocks noChangeArrowheads="1"/>
            </p:cNvSpPr>
            <p:nvPr userDrawn="1"/>
          </p:nvSpPr>
          <p:spPr bwMode="hidden">
            <a:xfrm>
              <a:off x="1248" y="0"/>
              <a:ext cx="144" cy="4320"/>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6" name="Rectangle 14"/>
            <p:cNvSpPr>
              <a:spLocks noChangeArrowheads="1"/>
            </p:cNvSpPr>
            <p:nvPr userDrawn="1"/>
          </p:nvSpPr>
          <p:spPr bwMode="hidden">
            <a:xfrm>
              <a:off x="3300" y="0"/>
              <a:ext cx="252" cy="4320"/>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7" name="Rectangle 15"/>
            <p:cNvSpPr>
              <a:spLocks noChangeArrowheads="1"/>
            </p:cNvSpPr>
            <p:nvPr userDrawn="1"/>
          </p:nvSpPr>
          <p:spPr bwMode="hidden">
            <a:xfrm>
              <a:off x="4656" y="0"/>
              <a:ext cx="144" cy="4320"/>
            </a:xfrm>
            <a:prstGeom prst="rect">
              <a:avLst/>
            </a:prstGeom>
            <a:gradFill rotWithShape="0">
              <a:gsLst>
                <a:gs pos="0">
                  <a:schemeClr val="bg2"/>
                </a:gs>
                <a:gs pos="50000">
                  <a:schemeClr val="bg2">
                    <a:gamma/>
                    <a:shade val="96863"/>
                    <a:invGamma/>
                  </a:schemeClr>
                </a:gs>
                <a:gs pos="100000">
                  <a:schemeClr val="bg2"/>
                </a:gs>
              </a:gsLst>
              <a:lin ang="0" scaled="1"/>
            </a:gradFill>
            <a:ln w="9525">
              <a:noFill/>
              <a:miter lim="800000"/>
              <a:headEnd/>
              <a:tailEnd/>
            </a:ln>
            <a:effectLst/>
          </p:spPr>
          <p:txBody>
            <a:bodyPr wrap="none" anchor="ctr"/>
            <a:lstStyle/>
            <a:p>
              <a:pPr>
                <a:defRPr/>
              </a:pPr>
              <a:endParaRPr lang="en-US">
                <a:latin typeface="Tahoma" charset="0"/>
              </a:endParaRPr>
            </a:p>
          </p:txBody>
        </p:sp>
        <p:sp>
          <p:nvSpPr>
            <p:cNvPr id="18" name="Rectangle 16"/>
            <p:cNvSpPr>
              <a:spLocks noChangeArrowheads="1"/>
            </p:cNvSpPr>
            <p:nvPr userDrawn="1"/>
          </p:nvSpPr>
          <p:spPr bwMode="hidden">
            <a:xfrm>
              <a:off x="4608" y="0"/>
              <a:ext cx="672" cy="4320"/>
            </a:xfrm>
            <a:prstGeom prst="rect">
              <a:avLst/>
            </a:prstGeom>
            <a:gradFill rotWithShape="0">
              <a:gsLst>
                <a:gs pos="0">
                  <a:schemeClr val="bg2"/>
                </a:gs>
                <a:gs pos="100000">
                  <a:schemeClr val="accent2"/>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9" name="Rectangle 17"/>
            <p:cNvSpPr>
              <a:spLocks noChangeArrowheads="1"/>
            </p:cNvSpPr>
            <p:nvPr userDrawn="1"/>
          </p:nvSpPr>
          <p:spPr bwMode="hidden">
            <a:xfrm>
              <a:off x="3504" y="0"/>
              <a:ext cx="624" cy="4320"/>
            </a:xfrm>
            <a:prstGeom prst="rect">
              <a:avLst/>
            </a:prstGeom>
            <a:gradFill rotWithShape="0">
              <a:gsLst>
                <a:gs pos="0">
                  <a:schemeClr val="bg2"/>
                </a:gs>
                <a:gs pos="50000">
                  <a:schemeClr val="bg1"/>
                </a:gs>
                <a:gs pos="100000">
                  <a:schemeClr val="bg2"/>
                </a:gs>
              </a:gsLst>
              <a:lin ang="0" scaled="1"/>
            </a:gradFill>
            <a:ln w="9525">
              <a:noFill/>
              <a:miter lim="800000"/>
              <a:headEnd/>
              <a:tailEnd/>
            </a:ln>
            <a:effectLst/>
          </p:spPr>
          <p:txBody>
            <a:bodyPr wrap="none" anchor="ctr"/>
            <a:lstStyle/>
            <a:p>
              <a:pPr>
                <a:defRPr/>
              </a:pPr>
              <a:endParaRPr lang="en-US">
                <a:latin typeface="Tahoma" charset="0"/>
              </a:endParaRPr>
            </a:p>
          </p:txBody>
        </p:sp>
        <p:sp>
          <p:nvSpPr>
            <p:cNvPr id="20" name="Rectangle 18"/>
            <p:cNvSpPr>
              <a:spLocks noChangeArrowheads="1"/>
            </p:cNvSpPr>
            <p:nvPr userDrawn="1"/>
          </p:nvSpPr>
          <p:spPr bwMode="hidden">
            <a:xfrm>
              <a:off x="3840" y="0"/>
              <a:ext cx="528" cy="4320"/>
            </a:xfrm>
            <a:prstGeom prst="rect">
              <a:avLst/>
            </a:prstGeom>
            <a:gradFill rotWithShape="0">
              <a:gsLst>
                <a:gs pos="0">
                  <a:schemeClr val="bg1"/>
                </a:gs>
                <a:gs pos="100000">
                  <a:schemeClr val="bg2"/>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21" name="Rectangle 19"/>
            <p:cNvSpPr>
              <a:spLocks noChangeArrowheads="1"/>
            </p:cNvSpPr>
            <p:nvPr userDrawn="1"/>
          </p:nvSpPr>
          <p:spPr bwMode="hidden">
            <a:xfrm>
              <a:off x="4368" y="0"/>
              <a:ext cx="240" cy="4320"/>
            </a:xfrm>
            <a:prstGeom prst="rect">
              <a:avLst/>
            </a:prstGeom>
            <a:gradFill rotWithShape="0">
              <a:gsLst>
                <a:gs pos="0">
                  <a:schemeClr val="bg2"/>
                </a:gs>
                <a:gs pos="50000">
                  <a:schemeClr val="bg2">
                    <a:gamma/>
                    <a:shade val="96863"/>
                    <a:invGamma/>
                  </a:schemeClr>
                </a:gs>
                <a:gs pos="100000">
                  <a:schemeClr val="bg2"/>
                </a:gs>
              </a:gsLst>
              <a:lin ang="0" scaled="1"/>
            </a:gradFill>
            <a:ln w="9525">
              <a:noFill/>
              <a:miter lim="800000"/>
              <a:headEnd/>
              <a:tailEnd/>
            </a:ln>
            <a:effectLst/>
          </p:spPr>
          <p:txBody>
            <a:bodyPr wrap="none" anchor="ctr"/>
            <a:lstStyle/>
            <a:p>
              <a:pPr>
                <a:defRPr/>
              </a:pPr>
              <a:endParaRPr lang="en-US">
                <a:latin typeface="Tahoma" charset="0"/>
              </a:endParaRPr>
            </a:p>
          </p:txBody>
        </p:sp>
        <p:sp>
          <p:nvSpPr>
            <p:cNvPr id="22" name="Rectangle 20"/>
            <p:cNvSpPr>
              <a:spLocks noChangeArrowheads="1"/>
            </p:cNvSpPr>
            <p:nvPr userDrawn="1"/>
          </p:nvSpPr>
          <p:spPr bwMode="hidden">
            <a:xfrm>
              <a:off x="2680" y="0"/>
              <a:ext cx="152" cy="4320"/>
            </a:xfrm>
            <a:prstGeom prst="rect">
              <a:avLst/>
            </a:pr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23" name="Rectangle 21"/>
            <p:cNvSpPr>
              <a:spLocks noChangeArrowheads="1"/>
            </p:cNvSpPr>
            <p:nvPr userDrawn="1"/>
          </p:nvSpPr>
          <p:spPr bwMode="hidden">
            <a:xfrm>
              <a:off x="2366" y="0"/>
              <a:ext cx="336" cy="4320"/>
            </a:xfrm>
            <a:prstGeom prst="rect">
              <a:avLst/>
            </a:prstGeom>
            <a:gradFill rotWithShape="0">
              <a:gsLst>
                <a:gs pos="0">
                  <a:schemeClr val="bg1"/>
                </a:gs>
                <a:gs pos="100000">
                  <a:schemeClr val="bg2"/>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24" name="Freeform 22"/>
            <p:cNvSpPr>
              <a:spLocks/>
            </p:cNvSpPr>
            <p:nvPr userDrawn="1"/>
          </p:nvSpPr>
          <p:spPr bwMode="hidden">
            <a:xfrm>
              <a:off x="1" y="3875"/>
              <a:ext cx="5760" cy="445"/>
            </a:xfrm>
            <a:custGeom>
              <a:avLst/>
              <a:gdLst>
                <a:gd name="T0" fmla="*/ 5700 w 5760"/>
                <a:gd name="T1" fmla="*/ 86 h 445"/>
                <a:gd name="T2" fmla="*/ 5508 w 5760"/>
                <a:gd name="T3" fmla="*/ 86 h 445"/>
                <a:gd name="T4" fmla="*/ 5454 w 5760"/>
                <a:gd name="T5" fmla="*/ 76 h 445"/>
                <a:gd name="T6" fmla="*/ 5448 w 5760"/>
                <a:gd name="T7" fmla="*/ 65 h 445"/>
                <a:gd name="T8" fmla="*/ 5442 w 5760"/>
                <a:gd name="T9" fmla="*/ 44 h 445"/>
                <a:gd name="T10" fmla="*/ 5414 w 5760"/>
                <a:gd name="T11" fmla="*/ 18 h 445"/>
                <a:gd name="T12" fmla="*/ 5332 w 5760"/>
                <a:gd name="T13" fmla="*/ 7 h 445"/>
                <a:gd name="T14" fmla="*/ 5051 w 5760"/>
                <a:gd name="T15" fmla="*/ 22 h 445"/>
                <a:gd name="T16" fmla="*/ 4986 w 5760"/>
                <a:gd name="T17" fmla="*/ 55 h 445"/>
                <a:gd name="T18" fmla="*/ 4854 w 5760"/>
                <a:gd name="T19" fmla="*/ 102 h 445"/>
                <a:gd name="T20" fmla="*/ 4740 w 5760"/>
                <a:gd name="T21" fmla="*/ 112 h 445"/>
                <a:gd name="T22" fmla="*/ 4662 w 5760"/>
                <a:gd name="T23" fmla="*/ 91 h 445"/>
                <a:gd name="T24" fmla="*/ 4598 w 5760"/>
                <a:gd name="T25" fmla="*/ 25 h 445"/>
                <a:gd name="T26" fmla="*/ 4514 w 5760"/>
                <a:gd name="T27" fmla="*/ 9 h 445"/>
                <a:gd name="T28" fmla="*/ 4410 w 5760"/>
                <a:gd name="T29" fmla="*/ 39 h 445"/>
                <a:gd name="T30" fmla="*/ 4236 w 5760"/>
                <a:gd name="T31" fmla="*/ 81 h 445"/>
                <a:gd name="T32" fmla="*/ 4020 w 5760"/>
                <a:gd name="T33" fmla="*/ 102 h 445"/>
                <a:gd name="T34" fmla="*/ 3810 w 5760"/>
                <a:gd name="T35" fmla="*/ 102 h 445"/>
                <a:gd name="T36" fmla="*/ 3654 w 5760"/>
                <a:gd name="T37" fmla="*/ 76 h 445"/>
                <a:gd name="T38" fmla="*/ 3594 w 5760"/>
                <a:gd name="T39" fmla="*/ 50 h 445"/>
                <a:gd name="T40" fmla="*/ 3528 w 5760"/>
                <a:gd name="T41" fmla="*/ 44 h 445"/>
                <a:gd name="T42" fmla="*/ 3480 w 5760"/>
                <a:gd name="T43" fmla="*/ 55 h 445"/>
                <a:gd name="T44" fmla="*/ 3420 w 5760"/>
                <a:gd name="T45" fmla="*/ 76 h 445"/>
                <a:gd name="T46" fmla="*/ 3048 w 5760"/>
                <a:gd name="T47" fmla="*/ 112 h 445"/>
                <a:gd name="T48" fmla="*/ 2844 w 5760"/>
                <a:gd name="T49" fmla="*/ 128 h 445"/>
                <a:gd name="T50" fmla="*/ 2742 w 5760"/>
                <a:gd name="T51" fmla="*/ 117 h 445"/>
                <a:gd name="T52" fmla="*/ 2710 w 5760"/>
                <a:gd name="T53" fmla="*/ 56 h 445"/>
                <a:gd name="T54" fmla="*/ 2658 w 5760"/>
                <a:gd name="T55" fmla="*/ 50 h 445"/>
                <a:gd name="T56" fmla="*/ 2558 w 5760"/>
                <a:gd name="T57" fmla="*/ 95 h 445"/>
                <a:gd name="T58" fmla="*/ 2444 w 5760"/>
                <a:gd name="T59" fmla="*/ 109 h 445"/>
                <a:gd name="T60" fmla="*/ 2322 w 5760"/>
                <a:gd name="T61" fmla="*/ 91 h 445"/>
                <a:gd name="T62" fmla="*/ 2274 w 5760"/>
                <a:gd name="T63" fmla="*/ 70 h 445"/>
                <a:gd name="T64" fmla="*/ 2185 w 5760"/>
                <a:gd name="T65" fmla="*/ 3 h 445"/>
                <a:gd name="T66" fmla="*/ 2048 w 5760"/>
                <a:gd name="T67" fmla="*/ 64 h 445"/>
                <a:gd name="T68" fmla="*/ 1794 w 5760"/>
                <a:gd name="T69" fmla="*/ 102 h 445"/>
                <a:gd name="T70" fmla="*/ 1560 w 5760"/>
                <a:gd name="T71" fmla="*/ 91 h 445"/>
                <a:gd name="T72" fmla="*/ 1482 w 5760"/>
                <a:gd name="T73" fmla="*/ 76 h 445"/>
                <a:gd name="T74" fmla="*/ 1428 w 5760"/>
                <a:gd name="T75" fmla="*/ 50 h 445"/>
                <a:gd name="T76" fmla="*/ 1374 w 5760"/>
                <a:gd name="T77" fmla="*/ 44 h 445"/>
                <a:gd name="T78" fmla="*/ 1308 w 5760"/>
                <a:gd name="T79" fmla="*/ 55 h 445"/>
                <a:gd name="T80" fmla="*/ 1140 w 5760"/>
                <a:gd name="T81" fmla="*/ 107 h 445"/>
                <a:gd name="T82" fmla="*/ 948 w 5760"/>
                <a:gd name="T83" fmla="*/ 143 h 445"/>
                <a:gd name="T84" fmla="*/ 708 w 5760"/>
                <a:gd name="T85" fmla="*/ 138 h 445"/>
                <a:gd name="T86" fmla="*/ 534 w 5760"/>
                <a:gd name="T87" fmla="*/ 96 h 445"/>
                <a:gd name="T88" fmla="*/ 444 w 5760"/>
                <a:gd name="T89" fmla="*/ 55 h 445"/>
                <a:gd name="T90" fmla="*/ 396 w 5760"/>
                <a:gd name="T91" fmla="*/ 34 h 445"/>
                <a:gd name="T92" fmla="*/ 378 w 5760"/>
                <a:gd name="T93" fmla="*/ 39 h 445"/>
                <a:gd name="T94" fmla="*/ 342 w 5760"/>
                <a:gd name="T95" fmla="*/ 70 h 445"/>
                <a:gd name="T96" fmla="*/ 288 w 5760"/>
                <a:gd name="T97" fmla="*/ 96 h 445"/>
                <a:gd name="T98" fmla="*/ 192 w 5760"/>
                <a:gd name="T99" fmla="*/ 112 h 445"/>
                <a:gd name="T100" fmla="*/ 90 w 5760"/>
                <a:gd name="T101" fmla="*/ 112 h 445"/>
                <a:gd name="T102" fmla="*/ 0 w 5760"/>
                <a:gd name="T103" fmla="*/ 96 h 445"/>
                <a:gd name="T104" fmla="*/ 5760 w 5760"/>
                <a:gd name="T105" fmla="*/ 445 h 445"/>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0" t="0" r="r" b="b"/>
              <a:pathLst>
                <a:path w="5760" h="445">
                  <a:moveTo>
                    <a:pt x="5760" y="445"/>
                  </a:moveTo>
                  <a:lnTo>
                    <a:pt x="5760" y="76"/>
                  </a:lnTo>
                  <a:lnTo>
                    <a:pt x="5730" y="81"/>
                  </a:lnTo>
                  <a:lnTo>
                    <a:pt x="5700" y="86"/>
                  </a:lnTo>
                  <a:lnTo>
                    <a:pt x="5646" y="91"/>
                  </a:lnTo>
                  <a:lnTo>
                    <a:pt x="5592" y="91"/>
                  </a:lnTo>
                  <a:lnTo>
                    <a:pt x="5544" y="91"/>
                  </a:lnTo>
                  <a:lnTo>
                    <a:pt x="5508" y="86"/>
                  </a:lnTo>
                  <a:lnTo>
                    <a:pt x="5490" y="86"/>
                  </a:lnTo>
                  <a:lnTo>
                    <a:pt x="5478" y="81"/>
                  </a:lnTo>
                  <a:lnTo>
                    <a:pt x="5466" y="76"/>
                  </a:lnTo>
                  <a:lnTo>
                    <a:pt x="5454" y="76"/>
                  </a:lnTo>
                  <a:lnTo>
                    <a:pt x="5454" y="70"/>
                  </a:lnTo>
                  <a:lnTo>
                    <a:pt x="5448" y="70"/>
                  </a:lnTo>
                  <a:lnTo>
                    <a:pt x="5448" y="65"/>
                  </a:lnTo>
                  <a:lnTo>
                    <a:pt x="5448" y="60"/>
                  </a:lnTo>
                  <a:lnTo>
                    <a:pt x="5448" y="55"/>
                  </a:lnTo>
                  <a:lnTo>
                    <a:pt x="5442" y="50"/>
                  </a:lnTo>
                  <a:lnTo>
                    <a:pt x="5442" y="44"/>
                  </a:lnTo>
                  <a:lnTo>
                    <a:pt x="5436" y="39"/>
                  </a:lnTo>
                  <a:lnTo>
                    <a:pt x="5424" y="34"/>
                  </a:lnTo>
                  <a:lnTo>
                    <a:pt x="5418" y="29"/>
                  </a:lnTo>
                  <a:lnTo>
                    <a:pt x="5414" y="18"/>
                  </a:lnTo>
                  <a:lnTo>
                    <a:pt x="5401" y="16"/>
                  </a:lnTo>
                  <a:lnTo>
                    <a:pt x="5386" y="10"/>
                  </a:lnTo>
                  <a:lnTo>
                    <a:pt x="5368" y="7"/>
                  </a:lnTo>
                  <a:lnTo>
                    <a:pt x="5332" y="7"/>
                  </a:lnTo>
                  <a:lnTo>
                    <a:pt x="5246" y="10"/>
                  </a:lnTo>
                  <a:lnTo>
                    <a:pt x="5144" y="7"/>
                  </a:lnTo>
                  <a:lnTo>
                    <a:pt x="5090" y="16"/>
                  </a:lnTo>
                  <a:lnTo>
                    <a:pt x="5051" y="22"/>
                  </a:lnTo>
                  <a:lnTo>
                    <a:pt x="5036" y="30"/>
                  </a:lnTo>
                  <a:lnTo>
                    <a:pt x="5022" y="39"/>
                  </a:lnTo>
                  <a:lnTo>
                    <a:pt x="5010" y="44"/>
                  </a:lnTo>
                  <a:lnTo>
                    <a:pt x="4986" y="55"/>
                  </a:lnTo>
                  <a:lnTo>
                    <a:pt x="4950" y="70"/>
                  </a:lnTo>
                  <a:lnTo>
                    <a:pt x="4920" y="86"/>
                  </a:lnTo>
                  <a:lnTo>
                    <a:pt x="4884" y="96"/>
                  </a:lnTo>
                  <a:lnTo>
                    <a:pt x="4854" y="102"/>
                  </a:lnTo>
                  <a:lnTo>
                    <a:pt x="4824" y="107"/>
                  </a:lnTo>
                  <a:lnTo>
                    <a:pt x="4794" y="112"/>
                  </a:lnTo>
                  <a:lnTo>
                    <a:pt x="4764" y="112"/>
                  </a:lnTo>
                  <a:lnTo>
                    <a:pt x="4740" y="112"/>
                  </a:lnTo>
                  <a:lnTo>
                    <a:pt x="4716" y="107"/>
                  </a:lnTo>
                  <a:lnTo>
                    <a:pt x="4698" y="102"/>
                  </a:lnTo>
                  <a:lnTo>
                    <a:pt x="4674" y="96"/>
                  </a:lnTo>
                  <a:lnTo>
                    <a:pt x="4662" y="91"/>
                  </a:lnTo>
                  <a:lnTo>
                    <a:pt x="4644" y="86"/>
                  </a:lnTo>
                  <a:lnTo>
                    <a:pt x="4631" y="66"/>
                  </a:lnTo>
                  <a:lnTo>
                    <a:pt x="4617" y="42"/>
                  </a:lnTo>
                  <a:lnTo>
                    <a:pt x="4598" y="25"/>
                  </a:lnTo>
                  <a:lnTo>
                    <a:pt x="4584" y="13"/>
                  </a:lnTo>
                  <a:lnTo>
                    <a:pt x="4565" y="4"/>
                  </a:lnTo>
                  <a:lnTo>
                    <a:pt x="4535" y="3"/>
                  </a:lnTo>
                  <a:lnTo>
                    <a:pt x="4514" y="9"/>
                  </a:lnTo>
                  <a:lnTo>
                    <a:pt x="4494" y="18"/>
                  </a:lnTo>
                  <a:lnTo>
                    <a:pt x="4471" y="23"/>
                  </a:lnTo>
                  <a:lnTo>
                    <a:pt x="4440" y="29"/>
                  </a:lnTo>
                  <a:lnTo>
                    <a:pt x="4410" y="39"/>
                  </a:lnTo>
                  <a:lnTo>
                    <a:pt x="4374" y="50"/>
                  </a:lnTo>
                  <a:lnTo>
                    <a:pt x="4332" y="60"/>
                  </a:lnTo>
                  <a:lnTo>
                    <a:pt x="4284" y="76"/>
                  </a:lnTo>
                  <a:lnTo>
                    <a:pt x="4236" y="81"/>
                  </a:lnTo>
                  <a:lnTo>
                    <a:pt x="4183" y="91"/>
                  </a:lnTo>
                  <a:lnTo>
                    <a:pt x="4128" y="96"/>
                  </a:lnTo>
                  <a:lnTo>
                    <a:pt x="4074" y="102"/>
                  </a:lnTo>
                  <a:lnTo>
                    <a:pt x="4020" y="102"/>
                  </a:lnTo>
                  <a:lnTo>
                    <a:pt x="3966" y="102"/>
                  </a:lnTo>
                  <a:lnTo>
                    <a:pt x="3912" y="102"/>
                  </a:lnTo>
                  <a:lnTo>
                    <a:pt x="3858" y="102"/>
                  </a:lnTo>
                  <a:lnTo>
                    <a:pt x="3810" y="102"/>
                  </a:lnTo>
                  <a:lnTo>
                    <a:pt x="3762" y="96"/>
                  </a:lnTo>
                  <a:lnTo>
                    <a:pt x="3726" y="91"/>
                  </a:lnTo>
                  <a:lnTo>
                    <a:pt x="3684" y="81"/>
                  </a:lnTo>
                  <a:lnTo>
                    <a:pt x="3654" y="76"/>
                  </a:lnTo>
                  <a:lnTo>
                    <a:pt x="3642" y="70"/>
                  </a:lnTo>
                  <a:lnTo>
                    <a:pt x="3630" y="65"/>
                  </a:lnTo>
                  <a:lnTo>
                    <a:pt x="3612" y="60"/>
                  </a:lnTo>
                  <a:lnTo>
                    <a:pt x="3594" y="50"/>
                  </a:lnTo>
                  <a:lnTo>
                    <a:pt x="3576" y="50"/>
                  </a:lnTo>
                  <a:lnTo>
                    <a:pt x="3558" y="44"/>
                  </a:lnTo>
                  <a:lnTo>
                    <a:pt x="3540" y="44"/>
                  </a:lnTo>
                  <a:lnTo>
                    <a:pt x="3528" y="44"/>
                  </a:lnTo>
                  <a:lnTo>
                    <a:pt x="3516" y="50"/>
                  </a:lnTo>
                  <a:lnTo>
                    <a:pt x="3504" y="50"/>
                  </a:lnTo>
                  <a:lnTo>
                    <a:pt x="3492" y="55"/>
                  </a:lnTo>
                  <a:lnTo>
                    <a:pt x="3480" y="55"/>
                  </a:lnTo>
                  <a:lnTo>
                    <a:pt x="3468" y="65"/>
                  </a:lnTo>
                  <a:lnTo>
                    <a:pt x="3456" y="70"/>
                  </a:lnTo>
                  <a:lnTo>
                    <a:pt x="3450" y="70"/>
                  </a:lnTo>
                  <a:lnTo>
                    <a:pt x="3420" y="76"/>
                  </a:lnTo>
                  <a:lnTo>
                    <a:pt x="3330" y="81"/>
                  </a:lnTo>
                  <a:lnTo>
                    <a:pt x="3204" y="91"/>
                  </a:lnTo>
                  <a:lnTo>
                    <a:pt x="3126" y="102"/>
                  </a:lnTo>
                  <a:lnTo>
                    <a:pt x="3048" y="112"/>
                  </a:lnTo>
                  <a:lnTo>
                    <a:pt x="2970" y="123"/>
                  </a:lnTo>
                  <a:lnTo>
                    <a:pt x="2904" y="128"/>
                  </a:lnTo>
                  <a:lnTo>
                    <a:pt x="2868" y="128"/>
                  </a:lnTo>
                  <a:lnTo>
                    <a:pt x="2844" y="128"/>
                  </a:lnTo>
                  <a:lnTo>
                    <a:pt x="2814" y="128"/>
                  </a:lnTo>
                  <a:lnTo>
                    <a:pt x="2790" y="128"/>
                  </a:lnTo>
                  <a:lnTo>
                    <a:pt x="2766" y="123"/>
                  </a:lnTo>
                  <a:lnTo>
                    <a:pt x="2742" y="117"/>
                  </a:lnTo>
                  <a:lnTo>
                    <a:pt x="2724" y="112"/>
                  </a:lnTo>
                  <a:lnTo>
                    <a:pt x="2706" y="107"/>
                  </a:lnTo>
                  <a:lnTo>
                    <a:pt x="2704" y="83"/>
                  </a:lnTo>
                  <a:lnTo>
                    <a:pt x="2710" y="56"/>
                  </a:lnTo>
                  <a:lnTo>
                    <a:pt x="2710" y="36"/>
                  </a:lnTo>
                  <a:lnTo>
                    <a:pt x="2696" y="25"/>
                  </a:lnTo>
                  <a:lnTo>
                    <a:pt x="2672" y="36"/>
                  </a:lnTo>
                  <a:lnTo>
                    <a:pt x="2658" y="50"/>
                  </a:lnTo>
                  <a:lnTo>
                    <a:pt x="2638" y="60"/>
                  </a:lnTo>
                  <a:lnTo>
                    <a:pt x="2614" y="76"/>
                  </a:lnTo>
                  <a:lnTo>
                    <a:pt x="2590" y="84"/>
                  </a:lnTo>
                  <a:lnTo>
                    <a:pt x="2558" y="95"/>
                  </a:lnTo>
                  <a:lnTo>
                    <a:pt x="2536" y="98"/>
                  </a:lnTo>
                  <a:lnTo>
                    <a:pt x="2508" y="102"/>
                  </a:lnTo>
                  <a:lnTo>
                    <a:pt x="2478" y="105"/>
                  </a:lnTo>
                  <a:lnTo>
                    <a:pt x="2444" y="109"/>
                  </a:lnTo>
                  <a:lnTo>
                    <a:pt x="2410" y="110"/>
                  </a:lnTo>
                  <a:lnTo>
                    <a:pt x="2374" y="107"/>
                  </a:lnTo>
                  <a:lnTo>
                    <a:pt x="2348" y="103"/>
                  </a:lnTo>
                  <a:lnTo>
                    <a:pt x="2322" y="91"/>
                  </a:lnTo>
                  <a:lnTo>
                    <a:pt x="2304" y="86"/>
                  </a:lnTo>
                  <a:lnTo>
                    <a:pt x="2292" y="81"/>
                  </a:lnTo>
                  <a:lnTo>
                    <a:pt x="2286" y="76"/>
                  </a:lnTo>
                  <a:lnTo>
                    <a:pt x="2274" y="70"/>
                  </a:lnTo>
                  <a:lnTo>
                    <a:pt x="2268" y="65"/>
                  </a:lnTo>
                  <a:lnTo>
                    <a:pt x="2246" y="18"/>
                  </a:lnTo>
                  <a:lnTo>
                    <a:pt x="2224" y="0"/>
                  </a:lnTo>
                  <a:lnTo>
                    <a:pt x="2185" y="3"/>
                  </a:lnTo>
                  <a:lnTo>
                    <a:pt x="2156" y="16"/>
                  </a:lnTo>
                  <a:lnTo>
                    <a:pt x="2126" y="22"/>
                  </a:lnTo>
                  <a:lnTo>
                    <a:pt x="2081" y="49"/>
                  </a:lnTo>
                  <a:lnTo>
                    <a:pt x="2048" y="64"/>
                  </a:lnTo>
                  <a:lnTo>
                    <a:pt x="2018" y="76"/>
                  </a:lnTo>
                  <a:lnTo>
                    <a:pt x="1986" y="96"/>
                  </a:lnTo>
                  <a:lnTo>
                    <a:pt x="1896" y="102"/>
                  </a:lnTo>
                  <a:lnTo>
                    <a:pt x="1794" y="102"/>
                  </a:lnTo>
                  <a:lnTo>
                    <a:pt x="1692" y="102"/>
                  </a:lnTo>
                  <a:lnTo>
                    <a:pt x="1644" y="102"/>
                  </a:lnTo>
                  <a:lnTo>
                    <a:pt x="1602" y="96"/>
                  </a:lnTo>
                  <a:lnTo>
                    <a:pt x="1560" y="91"/>
                  </a:lnTo>
                  <a:lnTo>
                    <a:pt x="1524" y="86"/>
                  </a:lnTo>
                  <a:lnTo>
                    <a:pt x="1506" y="86"/>
                  </a:lnTo>
                  <a:lnTo>
                    <a:pt x="1494" y="81"/>
                  </a:lnTo>
                  <a:lnTo>
                    <a:pt x="1482" y="76"/>
                  </a:lnTo>
                  <a:lnTo>
                    <a:pt x="1476" y="70"/>
                  </a:lnTo>
                  <a:lnTo>
                    <a:pt x="1458" y="65"/>
                  </a:lnTo>
                  <a:lnTo>
                    <a:pt x="1440" y="55"/>
                  </a:lnTo>
                  <a:lnTo>
                    <a:pt x="1428" y="50"/>
                  </a:lnTo>
                  <a:lnTo>
                    <a:pt x="1410" y="50"/>
                  </a:lnTo>
                  <a:lnTo>
                    <a:pt x="1398" y="44"/>
                  </a:lnTo>
                  <a:lnTo>
                    <a:pt x="1386" y="44"/>
                  </a:lnTo>
                  <a:lnTo>
                    <a:pt x="1374" y="44"/>
                  </a:lnTo>
                  <a:lnTo>
                    <a:pt x="1356" y="44"/>
                  </a:lnTo>
                  <a:lnTo>
                    <a:pt x="1344" y="44"/>
                  </a:lnTo>
                  <a:lnTo>
                    <a:pt x="1332" y="50"/>
                  </a:lnTo>
                  <a:lnTo>
                    <a:pt x="1308" y="55"/>
                  </a:lnTo>
                  <a:lnTo>
                    <a:pt x="1260" y="70"/>
                  </a:lnTo>
                  <a:lnTo>
                    <a:pt x="1218" y="86"/>
                  </a:lnTo>
                  <a:lnTo>
                    <a:pt x="1176" y="96"/>
                  </a:lnTo>
                  <a:lnTo>
                    <a:pt x="1140" y="107"/>
                  </a:lnTo>
                  <a:lnTo>
                    <a:pt x="1098" y="117"/>
                  </a:lnTo>
                  <a:lnTo>
                    <a:pt x="1062" y="128"/>
                  </a:lnTo>
                  <a:lnTo>
                    <a:pt x="1020" y="133"/>
                  </a:lnTo>
                  <a:lnTo>
                    <a:pt x="948" y="143"/>
                  </a:lnTo>
                  <a:lnTo>
                    <a:pt x="882" y="149"/>
                  </a:lnTo>
                  <a:lnTo>
                    <a:pt x="822" y="149"/>
                  </a:lnTo>
                  <a:lnTo>
                    <a:pt x="762" y="143"/>
                  </a:lnTo>
                  <a:lnTo>
                    <a:pt x="708" y="138"/>
                  </a:lnTo>
                  <a:lnTo>
                    <a:pt x="654" y="128"/>
                  </a:lnTo>
                  <a:lnTo>
                    <a:pt x="612" y="117"/>
                  </a:lnTo>
                  <a:lnTo>
                    <a:pt x="570" y="107"/>
                  </a:lnTo>
                  <a:lnTo>
                    <a:pt x="534" y="96"/>
                  </a:lnTo>
                  <a:lnTo>
                    <a:pt x="504" y="86"/>
                  </a:lnTo>
                  <a:lnTo>
                    <a:pt x="480" y="76"/>
                  </a:lnTo>
                  <a:lnTo>
                    <a:pt x="462" y="65"/>
                  </a:lnTo>
                  <a:lnTo>
                    <a:pt x="444" y="55"/>
                  </a:lnTo>
                  <a:lnTo>
                    <a:pt x="426" y="44"/>
                  </a:lnTo>
                  <a:lnTo>
                    <a:pt x="408" y="34"/>
                  </a:lnTo>
                  <a:lnTo>
                    <a:pt x="402" y="34"/>
                  </a:lnTo>
                  <a:lnTo>
                    <a:pt x="396" y="34"/>
                  </a:lnTo>
                  <a:lnTo>
                    <a:pt x="390" y="34"/>
                  </a:lnTo>
                  <a:lnTo>
                    <a:pt x="384" y="34"/>
                  </a:lnTo>
                  <a:lnTo>
                    <a:pt x="378" y="39"/>
                  </a:lnTo>
                  <a:lnTo>
                    <a:pt x="372" y="44"/>
                  </a:lnTo>
                  <a:lnTo>
                    <a:pt x="360" y="55"/>
                  </a:lnTo>
                  <a:lnTo>
                    <a:pt x="348" y="65"/>
                  </a:lnTo>
                  <a:lnTo>
                    <a:pt x="342" y="70"/>
                  </a:lnTo>
                  <a:lnTo>
                    <a:pt x="336" y="76"/>
                  </a:lnTo>
                  <a:lnTo>
                    <a:pt x="324" y="86"/>
                  </a:lnTo>
                  <a:lnTo>
                    <a:pt x="306" y="91"/>
                  </a:lnTo>
                  <a:lnTo>
                    <a:pt x="288" y="96"/>
                  </a:lnTo>
                  <a:lnTo>
                    <a:pt x="264" y="102"/>
                  </a:lnTo>
                  <a:lnTo>
                    <a:pt x="240" y="107"/>
                  </a:lnTo>
                  <a:lnTo>
                    <a:pt x="216" y="112"/>
                  </a:lnTo>
                  <a:lnTo>
                    <a:pt x="192" y="112"/>
                  </a:lnTo>
                  <a:lnTo>
                    <a:pt x="168" y="117"/>
                  </a:lnTo>
                  <a:lnTo>
                    <a:pt x="145" y="117"/>
                  </a:lnTo>
                  <a:lnTo>
                    <a:pt x="120" y="117"/>
                  </a:lnTo>
                  <a:lnTo>
                    <a:pt x="90" y="112"/>
                  </a:lnTo>
                  <a:lnTo>
                    <a:pt x="66" y="112"/>
                  </a:lnTo>
                  <a:lnTo>
                    <a:pt x="42" y="107"/>
                  </a:lnTo>
                  <a:lnTo>
                    <a:pt x="24" y="102"/>
                  </a:lnTo>
                  <a:lnTo>
                    <a:pt x="0" y="96"/>
                  </a:lnTo>
                  <a:lnTo>
                    <a:pt x="0" y="445"/>
                  </a:lnTo>
                  <a:lnTo>
                    <a:pt x="5760" y="445"/>
                  </a:lnTo>
                </a:path>
              </a:pathLst>
            </a:custGeom>
            <a:solidFill>
              <a:schemeClr val="accent2">
                <a:alpha val="50195"/>
              </a:schemeClr>
            </a:solidFill>
            <a:ln>
              <a:noFill/>
            </a:ln>
            <a:extLst>
              <a:ext uri="{91240B29-F687-4F45-9708-019B960494DF}">
                <a14:hiddenLine xmlns:a14="http://schemas.microsoft.com/office/drawing/2010/main" w="9525">
                  <a:solidFill>
                    <a:srgbClr val="000000"/>
                  </a:solidFill>
                  <a:prstDash val="solid"/>
                  <a:round/>
                  <a:headEnd/>
                  <a:tailEnd/>
                </a14:hiddenLine>
              </a:ext>
            </a:extLst>
          </p:spPr>
          <p:txBody>
            <a:bodyPr/>
            <a:lstStyle/>
            <a:p>
              <a:endParaRPr lang="en-US"/>
            </a:p>
          </p:txBody>
        </p:sp>
        <p:sp>
          <p:nvSpPr>
            <p:cNvPr id="25" name="Freeform 23"/>
            <p:cNvSpPr>
              <a:spLocks/>
            </p:cNvSpPr>
            <p:nvPr userDrawn="1"/>
          </p:nvSpPr>
          <p:spPr bwMode="hidden">
            <a:xfrm>
              <a:off x="0" y="3867"/>
              <a:ext cx="5770" cy="174"/>
            </a:xfrm>
            <a:custGeom>
              <a:avLst/>
              <a:gdLst/>
              <a:ahLst/>
              <a:cxnLst>
                <a:cxn ang="0">
                  <a:pos x="4993" y="66"/>
                </a:cxn>
                <a:cxn ang="0">
                  <a:pos x="4771" y="132"/>
                </a:cxn>
                <a:cxn ang="0">
                  <a:pos x="4640" y="96"/>
                </a:cxn>
                <a:cxn ang="0">
                  <a:pos x="4598" y="36"/>
                </a:cxn>
                <a:cxn ang="0">
                  <a:pos x="4478" y="30"/>
                </a:cxn>
                <a:cxn ang="0">
                  <a:pos x="4186" y="108"/>
                </a:cxn>
                <a:cxn ang="0">
                  <a:pos x="3815" y="120"/>
                </a:cxn>
                <a:cxn ang="0">
                  <a:pos x="3617" y="72"/>
                </a:cxn>
                <a:cxn ang="0">
                  <a:pos x="3510" y="60"/>
                </a:cxn>
                <a:cxn ang="0">
                  <a:pos x="3336" y="96"/>
                </a:cxn>
                <a:cxn ang="0">
                  <a:pos x="2846" y="150"/>
                </a:cxn>
                <a:cxn ang="0">
                  <a:pos x="2703" y="96"/>
                </a:cxn>
                <a:cxn ang="0">
                  <a:pos x="2619" y="90"/>
                </a:cxn>
                <a:cxn ang="0">
                  <a:pos x="2416" y="132"/>
                </a:cxn>
                <a:cxn ang="0">
                  <a:pos x="2278" y="84"/>
                </a:cxn>
                <a:cxn ang="0">
                  <a:pos x="2151" y="36"/>
                </a:cxn>
                <a:cxn ang="0">
                  <a:pos x="1947" y="120"/>
                </a:cxn>
                <a:cxn ang="0">
                  <a:pos x="1525" y="102"/>
                </a:cxn>
                <a:cxn ang="0">
                  <a:pos x="1429" y="60"/>
                </a:cxn>
                <a:cxn ang="0">
                  <a:pos x="1333" y="60"/>
                </a:cxn>
                <a:cxn ang="0">
                  <a:pos x="1058" y="150"/>
                </a:cxn>
                <a:cxn ang="0">
                  <a:pos x="652" y="150"/>
                </a:cxn>
                <a:cxn ang="0">
                  <a:pos x="442" y="66"/>
                </a:cxn>
                <a:cxn ang="0">
                  <a:pos x="377" y="48"/>
                </a:cxn>
                <a:cxn ang="0">
                  <a:pos x="305" y="108"/>
                </a:cxn>
                <a:cxn ang="0">
                  <a:pos x="144" y="138"/>
                </a:cxn>
                <a:cxn ang="0">
                  <a:pos x="0" y="96"/>
                </a:cxn>
                <a:cxn ang="0">
                  <a:pos x="167" y="120"/>
                </a:cxn>
                <a:cxn ang="0">
                  <a:pos x="323" y="84"/>
                </a:cxn>
                <a:cxn ang="0">
                  <a:pos x="383" y="24"/>
                </a:cxn>
                <a:cxn ang="0">
                  <a:pos x="460" y="60"/>
                </a:cxn>
                <a:cxn ang="0">
                  <a:pos x="706" y="144"/>
                </a:cxn>
                <a:cxn ang="0">
                  <a:pos x="1100" y="120"/>
                </a:cxn>
                <a:cxn ang="0">
                  <a:pos x="1345" y="36"/>
                </a:cxn>
                <a:cxn ang="0">
                  <a:pos x="1441" y="48"/>
                </a:cxn>
                <a:cxn ang="0">
                  <a:pos x="1561" y="90"/>
                </a:cxn>
                <a:cxn ang="0">
                  <a:pos x="1971" y="96"/>
                </a:cxn>
                <a:cxn ang="0">
                  <a:pos x="2235" y="3"/>
                </a:cxn>
                <a:cxn ang="0">
                  <a:pos x="2350" y="102"/>
                </a:cxn>
                <a:cxn ang="0">
                  <a:pos x="2559" y="96"/>
                </a:cxn>
                <a:cxn ang="0">
                  <a:pos x="2715" y="24"/>
                </a:cxn>
                <a:cxn ang="0">
                  <a:pos x="2792" y="132"/>
                </a:cxn>
                <a:cxn ang="0">
                  <a:pos x="3127" y="102"/>
                </a:cxn>
                <a:cxn ang="0">
                  <a:pos x="3486" y="48"/>
                </a:cxn>
                <a:cxn ang="0">
                  <a:pos x="3582" y="42"/>
                </a:cxn>
                <a:cxn ang="0">
                  <a:pos x="3731" y="90"/>
                </a:cxn>
                <a:cxn ang="0">
                  <a:pos x="4078" y="102"/>
                </a:cxn>
                <a:cxn ang="0">
                  <a:pos x="4419" y="30"/>
                </a:cxn>
                <a:cxn ang="0">
                  <a:pos x="4574" y="6"/>
                </a:cxn>
                <a:cxn ang="0">
                  <a:pos x="4628" y="60"/>
                </a:cxn>
                <a:cxn ang="0">
                  <a:pos x="4724" y="108"/>
                </a:cxn>
                <a:cxn ang="0">
                  <a:pos x="4927" y="84"/>
                </a:cxn>
                <a:cxn ang="0">
                  <a:pos x="5118" y="14"/>
                </a:cxn>
                <a:cxn ang="0">
                  <a:pos x="5280" y="9"/>
                </a:cxn>
                <a:cxn ang="0">
                  <a:pos x="5453" y="36"/>
                </a:cxn>
                <a:cxn ang="0">
                  <a:pos x="5465" y="72"/>
                </a:cxn>
                <a:cxn ang="0">
                  <a:pos x="5656" y="90"/>
                </a:cxn>
                <a:cxn ang="0">
                  <a:pos x="5710" y="102"/>
                </a:cxn>
                <a:cxn ang="0">
                  <a:pos x="5477" y="90"/>
                </a:cxn>
                <a:cxn ang="0">
                  <a:pos x="5453" y="60"/>
                </a:cxn>
                <a:cxn ang="0">
                  <a:pos x="5393" y="30"/>
                </a:cxn>
                <a:cxn ang="0">
                  <a:pos x="5219" y="24"/>
                </a:cxn>
              </a:cxnLst>
              <a:rect l="0" t="0" r="r" b="b"/>
              <a:pathLst>
                <a:path w="5770" h="174">
                  <a:moveTo>
                    <a:pt x="5151" y="24"/>
                  </a:moveTo>
                  <a:lnTo>
                    <a:pt x="5127" y="26"/>
                  </a:lnTo>
                  <a:lnTo>
                    <a:pt x="5082" y="30"/>
                  </a:lnTo>
                  <a:lnTo>
                    <a:pt x="5049" y="38"/>
                  </a:lnTo>
                  <a:lnTo>
                    <a:pt x="5029" y="48"/>
                  </a:lnTo>
                  <a:lnTo>
                    <a:pt x="5017" y="54"/>
                  </a:lnTo>
                  <a:lnTo>
                    <a:pt x="4993" y="66"/>
                  </a:lnTo>
                  <a:lnTo>
                    <a:pt x="4957" y="84"/>
                  </a:lnTo>
                  <a:lnTo>
                    <a:pt x="4927" y="102"/>
                  </a:lnTo>
                  <a:lnTo>
                    <a:pt x="4891" y="114"/>
                  </a:lnTo>
                  <a:lnTo>
                    <a:pt x="4861" y="120"/>
                  </a:lnTo>
                  <a:lnTo>
                    <a:pt x="4831" y="126"/>
                  </a:lnTo>
                  <a:lnTo>
                    <a:pt x="4801" y="132"/>
                  </a:lnTo>
                  <a:lnTo>
                    <a:pt x="4771" y="132"/>
                  </a:lnTo>
                  <a:lnTo>
                    <a:pt x="4748" y="132"/>
                  </a:lnTo>
                  <a:lnTo>
                    <a:pt x="4724" y="126"/>
                  </a:lnTo>
                  <a:lnTo>
                    <a:pt x="4706" y="120"/>
                  </a:lnTo>
                  <a:lnTo>
                    <a:pt x="4682" y="114"/>
                  </a:lnTo>
                  <a:lnTo>
                    <a:pt x="4670" y="108"/>
                  </a:lnTo>
                  <a:lnTo>
                    <a:pt x="4652" y="102"/>
                  </a:lnTo>
                  <a:lnTo>
                    <a:pt x="4640" y="96"/>
                  </a:lnTo>
                  <a:lnTo>
                    <a:pt x="4634" y="84"/>
                  </a:lnTo>
                  <a:lnTo>
                    <a:pt x="4628" y="78"/>
                  </a:lnTo>
                  <a:lnTo>
                    <a:pt x="4622" y="66"/>
                  </a:lnTo>
                  <a:lnTo>
                    <a:pt x="4616" y="54"/>
                  </a:lnTo>
                  <a:lnTo>
                    <a:pt x="4610" y="48"/>
                  </a:lnTo>
                  <a:lnTo>
                    <a:pt x="4604" y="42"/>
                  </a:lnTo>
                  <a:lnTo>
                    <a:pt x="4598" y="36"/>
                  </a:lnTo>
                  <a:lnTo>
                    <a:pt x="4586" y="30"/>
                  </a:lnTo>
                  <a:lnTo>
                    <a:pt x="4574" y="24"/>
                  </a:lnTo>
                  <a:lnTo>
                    <a:pt x="4562" y="18"/>
                  </a:lnTo>
                  <a:lnTo>
                    <a:pt x="4544" y="18"/>
                  </a:lnTo>
                  <a:lnTo>
                    <a:pt x="4526" y="18"/>
                  </a:lnTo>
                  <a:lnTo>
                    <a:pt x="4502" y="24"/>
                  </a:lnTo>
                  <a:lnTo>
                    <a:pt x="4478" y="30"/>
                  </a:lnTo>
                  <a:lnTo>
                    <a:pt x="4449" y="36"/>
                  </a:lnTo>
                  <a:lnTo>
                    <a:pt x="4419" y="48"/>
                  </a:lnTo>
                  <a:lnTo>
                    <a:pt x="4383" y="60"/>
                  </a:lnTo>
                  <a:lnTo>
                    <a:pt x="4341" y="72"/>
                  </a:lnTo>
                  <a:lnTo>
                    <a:pt x="4287" y="90"/>
                  </a:lnTo>
                  <a:lnTo>
                    <a:pt x="4239" y="96"/>
                  </a:lnTo>
                  <a:lnTo>
                    <a:pt x="4186" y="108"/>
                  </a:lnTo>
                  <a:lnTo>
                    <a:pt x="4132" y="114"/>
                  </a:lnTo>
                  <a:lnTo>
                    <a:pt x="4078" y="120"/>
                  </a:lnTo>
                  <a:lnTo>
                    <a:pt x="4024" y="120"/>
                  </a:lnTo>
                  <a:lnTo>
                    <a:pt x="3970" y="120"/>
                  </a:lnTo>
                  <a:lnTo>
                    <a:pt x="3916" y="120"/>
                  </a:lnTo>
                  <a:lnTo>
                    <a:pt x="3863" y="120"/>
                  </a:lnTo>
                  <a:lnTo>
                    <a:pt x="3815" y="120"/>
                  </a:lnTo>
                  <a:lnTo>
                    <a:pt x="3767" y="114"/>
                  </a:lnTo>
                  <a:lnTo>
                    <a:pt x="3731" y="108"/>
                  </a:lnTo>
                  <a:lnTo>
                    <a:pt x="3689" y="96"/>
                  </a:lnTo>
                  <a:lnTo>
                    <a:pt x="3659" y="90"/>
                  </a:lnTo>
                  <a:lnTo>
                    <a:pt x="3647" y="84"/>
                  </a:lnTo>
                  <a:lnTo>
                    <a:pt x="3635" y="78"/>
                  </a:lnTo>
                  <a:lnTo>
                    <a:pt x="3617" y="72"/>
                  </a:lnTo>
                  <a:lnTo>
                    <a:pt x="3600" y="60"/>
                  </a:lnTo>
                  <a:lnTo>
                    <a:pt x="3582" y="60"/>
                  </a:lnTo>
                  <a:lnTo>
                    <a:pt x="3564" y="54"/>
                  </a:lnTo>
                  <a:lnTo>
                    <a:pt x="3546" y="54"/>
                  </a:lnTo>
                  <a:lnTo>
                    <a:pt x="3534" y="54"/>
                  </a:lnTo>
                  <a:lnTo>
                    <a:pt x="3522" y="60"/>
                  </a:lnTo>
                  <a:lnTo>
                    <a:pt x="3510" y="60"/>
                  </a:lnTo>
                  <a:lnTo>
                    <a:pt x="3498" y="66"/>
                  </a:lnTo>
                  <a:lnTo>
                    <a:pt x="3486" y="66"/>
                  </a:lnTo>
                  <a:lnTo>
                    <a:pt x="3474" y="78"/>
                  </a:lnTo>
                  <a:lnTo>
                    <a:pt x="3462" y="84"/>
                  </a:lnTo>
                  <a:lnTo>
                    <a:pt x="3456" y="84"/>
                  </a:lnTo>
                  <a:lnTo>
                    <a:pt x="3426" y="90"/>
                  </a:lnTo>
                  <a:lnTo>
                    <a:pt x="3336" y="96"/>
                  </a:lnTo>
                  <a:lnTo>
                    <a:pt x="3205" y="108"/>
                  </a:lnTo>
                  <a:lnTo>
                    <a:pt x="3127" y="120"/>
                  </a:lnTo>
                  <a:lnTo>
                    <a:pt x="3049" y="132"/>
                  </a:lnTo>
                  <a:lnTo>
                    <a:pt x="2972" y="144"/>
                  </a:lnTo>
                  <a:lnTo>
                    <a:pt x="2906" y="150"/>
                  </a:lnTo>
                  <a:lnTo>
                    <a:pt x="2870" y="150"/>
                  </a:lnTo>
                  <a:lnTo>
                    <a:pt x="2846" y="150"/>
                  </a:lnTo>
                  <a:lnTo>
                    <a:pt x="2816" y="150"/>
                  </a:lnTo>
                  <a:lnTo>
                    <a:pt x="2792" y="150"/>
                  </a:lnTo>
                  <a:lnTo>
                    <a:pt x="2768" y="144"/>
                  </a:lnTo>
                  <a:lnTo>
                    <a:pt x="2744" y="138"/>
                  </a:lnTo>
                  <a:lnTo>
                    <a:pt x="2727" y="132"/>
                  </a:lnTo>
                  <a:lnTo>
                    <a:pt x="2709" y="126"/>
                  </a:lnTo>
                  <a:lnTo>
                    <a:pt x="2703" y="96"/>
                  </a:lnTo>
                  <a:lnTo>
                    <a:pt x="2703" y="78"/>
                  </a:lnTo>
                  <a:lnTo>
                    <a:pt x="2709" y="42"/>
                  </a:lnTo>
                  <a:lnTo>
                    <a:pt x="2697" y="36"/>
                  </a:lnTo>
                  <a:lnTo>
                    <a:pt x="2673" y="42"/>
                  </a:lnTo>
                  <a:lnTo>
                    <a:pt x="2661" y="60"/>
                  </a:lnTo>
                  <a:lnTo>
                    <a:pt x="2643" y="72"/>
                  </a:lnTo>
                  <a:lnTo>
                    <a:pt x="2619" y="90"/>
                  </a:lnTo>
                  <a:lnTo>
                    <a:pt x="2595" y="102"/>
                  </a:lnTo>
                  <a:lnTo>
                    <a:pt x="2559" y="114"/>
                  </a:lnTo>
                  <a:lnTo>
                    <a:pt x="2541" y="114"/>
                  </a:lnTo>
                  <a:lnTo>
                    <a:pt x="2511" y="120"/>
                  </a:lnTo>
                  <a:lnTo>
                    <a:pt x="2481" y="126"/>
                  </a:lnTo>
                  <a:lnTo>
                    <a:pt x="2446" y="126"/>
                  </a:lnTo>
                  <a:lnTo>
                    <a:pt x="2416" y="132"/>
                  </a:lnTo>
                  <a:lnTo>
                    <a:pt x="2380" y="126"/>
                  </a:lnTo>
                  <a:lnTo>
                    <a:pt x="2350" y="120"/>
                  </a:lnTo>
                  <a:lnTo>
                    <a:pt x="2326" y="108"/>
                  </a:lnTo>
                  <a:lnTo>
                    <a:pt x="2308" y="102"/>
                  </a:lnTo>
                  <a:lnTo>
                    <a:pt x="2296" y="96"/>
                  </a:lnTo>
                  <a:lnTo>
                    <a:pt x="2290" y="90"/>
                  </a:lnTo>
                  <a:lnTo>
                    <a:pt x="2278" y="84"/>
                  </a:lnTo>
                  <a:lnTo>
                    <a:pt x="2272" y="78"/>
                  </a:lnTo>
                  <a:lnTo>
                    <a:pt x="2250" y="57"/>
                  </a:lnTo>
                  <a:lnTo>
                    <a:pt x="2243" y="35"/>
                  </a:lnTo>
                  <a:lnTo>
                    <a:pt x="2228" y="18"/>
                  </a:lnTo>
                  <a:lnTo>
                    <a:pt x="2208" y="18"/>
                  </a:lnTo>
                  <a:lnTo>
                    <a:pt x="2172" y="24"/>
                  </a:lnTo>
                  <a:lnTo>
                    <a:pt x="2151" y="36"/>
                  </a:lnTo>
                  <a:lnTo>
                    <a:pt x="2127" y="51"/>
                  </a:lnTo>
                  <a:lnTo>
                    <a:pt x="2097" y="60"/>
                  </a:lnTo>
                  <a:lnTo>
                    <a:pt x="2073" y="72"/>
                  </a:lnTo>
                  <a:lnTo>
                    <a:pt x="2046" y="87"/>
                  </a:lnTo>
                  <a:lnTo>
                    <a:pt x="2007" y="102"/>
                  </a:lnTo>
                  <a:lnTo>
                    <a:pt x="1977" y="114"/>
                  </a:lnTo>
                  <a:lnTo>
                    <a:pt x="1947" y="120"/>
                  </a:lnTo>
                  <a:lnTo>
                    <a:pt x="1895" y="120"/>
                  </a:lnTo>
                  <a:lnTo>
                    <a:pt x="1794" y="120"/>
                  </a:lnTo>
                  <a:lnTo>
                    <a:pt x="1692" y="120"/>
                  </a:lnTo>
                  <a:lnTo>
                    <a:pt x="1644" y="120"/>
                  </a:lnTo>
                  <a:lnTo>
                    <a:pt x="1602" y="114"/>
                  </a:lnTo>
                  <a:lnTo>
                    <a:pt x="1561" y="108"/>
                  </a:lnTo>
                  <a:lnTo>
                    <a:pt x="1525" y="102"/>
                  </a:lnTo>
                  <a:lnTo>
                    <a:pt x="1507" y="102"/>
                  </a:lnTo>
                  <a:lnTo>
                    <a:pt x="1495" y="96"/>
                  </a:lnTo>
                  <a:lnTo>
                    <a:pt x="1483" y="90"/>
                  </a:lnTo>
                  <a:lnTo>
                    <a:pt x="1477" y="84"/>
                  </a:lnTo>
                  <a:lnTo>
                    <a:pt x="1459" y="78"/>
                  </a:lnTo>
                  <a:lnTo>
                    <a:pt x="1441" y="66"/>
                  </a:lnTo>
                  <a:lnTo>
                    <a:pt x="1429" y="60"/>
                  </a:lnTo>
                  <a:lnTo>
                    <a:pt x="1411" y="60"/>
                  </a:lnTo>
                  <a:lnTo>
                    <a:pt x="1399" y="54"/>
                  </a:lnTo>
                  <a:lnTo>
                    <a:pt x="1387" y="54"/>
                  </a:lnTo>
                  <a:lnTo>
                    <a:pt x="1375" y="54"/>
                  </a:lnTo>
                  <a:lnTo>
                    <a:pt x="1357" y="54"/>
                  </a:lnTo>
                  <a:lnTo>
                    <a:pt x="1345" y="54"/>
                  </a:lnTo>
                  <a:lnTo>
                    <a:pt x="1333" y="60"/>
                  </a:lnTo>
                  <a:lnTo>
                    <a:pt x="1309" y="66"/>
                  </a:lnTo>
                  <a:lnTo>
                    <a:pt x="1262" y="84"/>
                  </a:lnTo>
                  <a:lnTo>
                    <a:pt x="1220" y="102"/>
                  </a:lnTo>
                  <a:lnTo>
                    <a:pt x="1178" y="114"/>
                  </a:lnTo>
                  <a:lnTo>
                    <a:pt x="1142" y="126"/>
                  </a:lnTo>
                  <a:lnTo>
                    <a:pt x="1100" y="138"/>
                  </a:lnTo>
                  <a:lnTo>
                    <a:pt x="1058" y="150"/>
                  </a:lnTo>
                  <a:lnTo>
                    <a:pt x="1016" y="156"/>
                  </a:lnTo>
                  <a:lnTo>
                    <a:pt x="945" y="168"/>
                  </a:lnTo>
                  <a:lnTo>
                    <a:pt x="879" y="174"/>
                  </a:lnTo>
                  <a:lnTo>
                    <a:pt x="819" y="174"/>
                  </a:lnTo>
                  <a:lnTo>
                    <a:pt x="759" y="168"/>
                  </a:lnTo>
                  <a:lnTo>
                    <a:pt x="706" y="162"/>
                  </a:lnTo>
                  <a:lnTo>
                    <a:pt x="652" y="150"/>
                  </a:lnTo>
                  <a:lnTo>
                    <a:pt x="610" y="138"/>
                  </a:lnTo>
                  <a:lnTo>
                    <a:pt x="568" y="126"/>
                  </a:lnTo>
                  <a:lnTo>
                    <a:pt x="532" y="114"/>
                  </a:lnTo>
                  <a:lnTo>
                    <a:pt x="502" y="102"/>
                  </a:lnTo>
                  <a:lnTo>
                    <a:pt x="478" y="90"/>
                  </a:lnTo>
                  <a:lnTo>
                    <a:pt x="460" y="78"/>
                  </a:lnTo>
                  <a:lnTo>
                    <a:pt x="442" y="66"/>
                  </a:lnTo>
                  <a:lnTo>
                    <a:pt x="425" y="54"/>
                  </a:lnTo>
                  <a:lnTo>
                    <a:pt x="407" y="42"/>
                  </a:lnTo>
                  <a:lnTo>
                    <a:pt x="401" y="42"/>
                  </a:lnTo>
                  <a:lnTo>
                    <a:pt x="395" y="42"/>
                  </a:lnTo>
                  <a:lnTo>
                    <a:pt x="389" y="42"/>
                  </a:lnTo>
                  <a:lnTo>
                    <a:pt x="383" y="42"/>
                  </a:lnTo>
                  <a:lnTo>
                    <a:pt x="377" y="48"/>
                  </a:lnTo>
                  <a:lnTo>
                    <a:pt x="371" y="54"/>
                  </a:lnTo>
                  <a:lnTo>
                    <a:pt x="359" y="66"/>
                  </a:lnTo>
                  <a:lnTo>
                    <a:pt x="347" y="78"/>
                  </a:lnTo>
                  <a:lnTo>
                    <a:pt x="341" y="84"/>
                  </a:lnTo>
                  <a:lnTo>
                    <a:pt x="335" y="90"/>
                  </a:lnTo>
                  <a:lnTo>
                    <a:pt x="323" y="102"/>
                  </a:lnTo>
                  <a:lnTo>
                    <a:pt x="305" y="108"/>
                  </a:lnTo>
                  <a:lnTo>
                    <a:pt x="287" y="114"/>
                  </a:lnTo>
                  <a:lnTo>
                    <a:pt x="263" y="120"/>
                  </a:lnTo>
                  <a:lnTo>
                    <a:pt x="239" y="126"/>
                  </a:lnTo>
                  <a:lnTo>
                    <a:pt x="215" y="132"/>
                  </a:lnTo>
                  <a:lnTo>
                    <a:pt x="191" y="132"/>
                  </a:lnTo>
                  <a:lnTo>
                    <a:pt x="167" y="138"/>
                  </a:lnTo>
                  <a:lnTo>
                    <a:pt x="144" y="138"/>
                  </a:lnTo>
                  <a:lnTo>
                    <a:pt x="120" y="138"/>
                  </a:lnTo>
                  <a:lnTo>
                    <a:pt x="90" y="132"/>
                  </a:lnTo>
                  <a:lnTo>
                    <a:pt x="66" y="132"/>
                  </a:lnTo>
                  <a:lnTo>
                    <a:pt x="42" y="126"/>
                  </a:lnTo>
                  <a:lnTo>
                    <a:pt x="24" y="120"/>
                  </a:lnTo>
                  <a:lnTo>
                    <a:pt x="0" y="114"/>
                  </a:lnTo>
                  <a:lnTo>
                    <a:pt x="0" y="96"/>
                  </a:lnTo>
                  <a:lnTo>
                    <a:pt x="24" y="102"/>
                  </a:lnTo>
                  <a:lnTo>
                    <a:pt x="42" y="108"/>
                  </a:lnTo>
                  <a:lnTo>
                    <a:pt x="66" y="114"/>
                  </a:lnTo>
                  <a:lnTo>
                    <a:pt x="90" y="114"/>
                  </a:lnTo>
                  <a:lnTo>
                    <a:pt x="120" y="120"/>
                  </a:lnTo>
                  <a:lnTo>
                    <a:pt x="144" y="120"/>
                  </a:lnTo>
                  <a:lnTo>
                    <a:pt x="167" y="120"/>
                  </a:lnTo>
                  <a:lnTo>
                    <a:pt x="191" y="114"/>
                  </a:lnTo>
                  <a:lnTo>
                    <a:pt x="215" y="114"/>
                  </a:lnTo>
                  <a:lnTo>
                    <a:pt x="239" y="108"/>
                  </a:lnTo>
                  <a:lnTo>
                    <a:pt x="263" y="102"/>
                  </a:lnTo>
                  <a:lnTo>
                    <a:pt x="287" y="96"/>
                  </a:lnTo>
                  <a:lnTo>
                    <a:pt x="305" y="90"/>
                  </a:lnTo>
                  <a:lnTo>
                    <a:pt x="323" y="84"/>
                  </a:lnTo>
                  <a:lnTo>
                    <a:pt x="335" y="72"/>
                  </a:lnTo>
                  <a:lnTo>
                    <a:pt x="341" y="66"/>
                  </a:lnTo>
                  <a:lnTo>
                    <a:pt x="347" y="60"/>
                  </a:lnTo>
                  <a:lnTo>
                    <a:pt x="359" y="48"/>
                  </a:lnTo>
                  <a:lnTo>
                    <a:pt x="371" y="36"/>
                  </a:lnTo>
                  <a:lnTo>
                    <a:pt x="377" y="30"/>
                  </a:lnTo>
                  <a:lnTo>
                    <a:pt x="383" y="24"/>
                  </a:lnTo>
                  <a:lnTo>
                    <a:pt x="389" y="24"/>
                  </a:lnTo>
                  <a:lnTo>
                    <a:pt x="395" y="24"/>
                  </a:lnTo>
                  <a:lnTo>
                    <a:pt x="401" y="24"/>
                  </a:lnTo>
                  <a:lnTo>
                    <a:pt x="407" y="24"/>
                  </a:lnTo>
                  <a:lnTo>
                    <a:pt x="425" y="36"/>
                  </a:lnTo>
                  <a:lnTo>
                    <a:pt x="442" y="48"/>
                  </a:lnTo>
                  <a:lnTo>
                    <a:pt x="460" y="60"/>
                  </a:lnTo>
                  <a:lnTo>
                    <a:pt x="478" y="72"/>
                  </a:lnTo>
                  <a:lnTo>
                    <a:pt x="502" y="84"/>
                  </a:lnTo>
                  <a:lnTo>
                    <a:pt x="532" y="96"/>
                  </a:lnTo>
                  <a:lnTo>
                    <a:pt x="568" y="108"/>
                  </a:lnTo>
                  <a:lnTo>
                    <a:pt x="610" y="120"/>
                  </a:lnTo>
                  <a:lnTo>
                    <a:pt x="652" y="132"/>
                  </a:lnTo>
                  <a:lnTo>
                    <a:pt x="706" y="144"/>
                  </a:lnTo>
                  <a:lnTo>
                    <a:pt x="759" y="150"/>
                  </a:lnTo>
                  <a:lnTo>
                    <a:pt x="819" y="156"/>
                  </a:lnTo>
                  <a:lnTo>
                    <a:pt x="879" y="156"/>
                  </a:lnTo>
                  <a:lnTo>
                    <a:pt x="945" y="150"/>
                  </a:lnTo>
                  <a:lnTo>
                    <a:pt x="1016" y="138"/>
                  </a:lnTo>
                  <a:lnTo>
                    <a:pt x="1058" y="132"/>
                  </a:lnTo>
                  <a:lnTo>
                    <a:pt x="1100" y="120"/>
                  </a:lnTo>
                  <a:lnTo>
                    <a:pt x="1142" y="108"/>
                  </a:lnTo>
                  <a:lnTo>
                    <a:pt x="1178" y="96"/>
                  </a:lnTo>
                  <a:lnTo>
                    <a:pt x="1220" y="84"/>
                  </a:lnTo>
                  <a:lnTo>
                    <a:pt x="1262" y="66"/>
                  </a:lnTo>
                  <a:lnTo>
                    <a:pt x="1309" y="48"/>
                  </a:lnTo>
                  <a:lnTo>
                    <a:pt x="1333" y="42"/>
                  </a:lnTo>
                  <a:lnTo>
                    <a:pt x="1345" y="36"/>
                  </a:lnTo>
                  <a:lnTo>
                    <a:pt x="1357" y="36"/>
                  </a:lnTo>
                  <a:lnTo>
                    <a:pt x="1375" y="36"/>
                  </a:lnTo>
                  <a:lnTo>
                    <a:pt x="1387" y="36"/>
                  </a:lnTo>
                  <a:lnTo>
                    <a:pt x="1399" y="36"/>
                  </a:lnTo>
                  <a:lnTo>
                    <a:pt x="1411" y="42"/>
                  </a:lnTo>
                  <a:lnTo>
                    <a:pt x="1429" y="42"/>
                  </a:lnTo>
                  <a:lnTo>
                    <a:pt x="1441" y="48"/>
                  </a:lnTo>
                  <a:lnTo>
                    <a:pt x="1459" y="60"/>
                  </a:lnTo>
                  <a:lnTo>
                    <a:pt x="1477" y="66"/>
                  </a:lnTo>
                  <a:lnTo>
                    <a:pt x="1483" y="72"/>
                  </a:lnTo>
                  <a:lnTo>
                    <a:pt x="1495" y="78"/>
                  </a:lnTo>
                  <a:lnTo>
                    <a:pt x="1507" y="84"/>
                  </a:lnTo>
                  <a:lnTo>
                    <a:pt x="1525" y="84"/>
                  </a:lnTo>
                  <a:lnTo>
                    <a:pt x="1561" y="90"/>
                  </a:lnTo>
                  <a:lnTo>
                    <a:pt x="1602" y="96"/>
                  </a:lnTo>
                  <a:lnTo>
                    <a:pt x="1644" y="102"/>
                  </a:lnTo>
                  <a:lnTo>
                    <a:pt x="1692" y="102"/>
                  </a:lnTo>
                  <a:lnTo>
                    <a:pt x="1794" y="102"/>
                  </a:lnTo>
                  <a:lnTo>
                    <a:pt x="1895" y="102"/>
                  </a:lnTo>
                  <a:lnTo>
                    <a:pt x="1938" y="102"/>
                  </a:lnTo>
                  <a:lnTo>
                    <a:pt x="1971" y="96"/>
                  </a:lnTo>
                  <a:lnTo>
                    <a:pt x="2019" y="77"/>
                  </a:lnTo>
                  <a:lnTo>
                    <a:pt x="2063" y="57"/>
                  </a:lnTo>
                  <a:lnTo>
                    <a:pt x="2111" y="38"/>
                  </a:lnTo>
                  <a:lnTo>
                    <a:pt x="2145" y="18"/>
                  </a:lnTo>
                  <a:lnTo>
                    <a:pt x="2172" y="9"/>
                  </a:lnTo>
                  <a:lnTo>
                    <a:pt x="2202" y="0"/>
                  </a:lnTo>
                  <a:lnTo>
                    <a:pt x="2235" y="3"/>
                  </a:lnTo>
                  <a:lnTo>
                    <a:pt x="2250" y="24"/>
                  </a:lnTo>
                  <a:lnTo>
                    <a:pt x="2262" y="51"/>
                  </a:lnTo>
                  <a:lnTo>
                    <a:pt x="2290" y="72"/>
                  </a:lnTo>
                  <a:lnTo>
                    <a:pt x="2296" y="78"/>
                  </a:lnTo>
                  <a:lnTo>
                    <a:pt x="2308" y="84"/>
                  </a:lnTo>
                  <a:lnTo>
                    <a:pt x="2326" y="90"/>
                  </a:lnTo>
                  <a:lnTo>
                    <a:pt x="2350" y="102"/>
                  </a:lnTo>
                  <a:lnTo>
                    <a:pt x="2380" y="108"/>
                  </a:lnTo>
                  <a:lnTo>
                    <a:pt x="2416" y="114"/>
                  </a:lnTo>
                  <a:lnTo>
                    <a:pt x="2446" y="108"/>
                  </a:lnTo>
                  <a:lnTo>
                    <a:pt x="2481" y="108"/>
                  </a:lnTo>
                  <a:lnTo>
                    <a:pt x="2511" y="102"/>
                  </a:lnTo>
                  <a:lnTo>
                    <a:pt x="2541" y="96"/>
                  </a:lnTo>
                  <a:lnTo>
                    <a:pt x="2559" y="96"/>
                  </a:lnTo>
                  <a:lnTo>
                    <a:pt x="2595" y="84"/>
                  </a:lnTo>
                  <a:lnTo>
                    <a:pt x="2619" y="72"/>
                  </a:lnTo>
                  <a:lnTo>
                    <a:pt x="2643" y="54"/>
                  </a:lnTo>
                  <a:lnTo>
                    <a:pt x="2661" y="42"/>
                  </a:lnTo>
                  <a:lnTo>
                    <a:pt x="2673" y="24"/>
                  </a:lnTo>
                  <a:lnTo>
                    <a:pt x="2697" y="18"/>
                  </a:lnTo>
                  <a:lnTo>
                    <a:pt x="2715" y="24"/>
                  </a:lnTo>
                  <a:lnTo>
                    <a:pt x="2715" y="48"/>
                  </a:lnTo>
                  <a:lnTo>
                    <a:pt x="2709" y="78"/>
                  </a:lnTo>
                  <a:lnTo>
                    <a:pt x="2709" y="108"/>
                  </a:lnTo>
                  <a:lnTo>
                    <a:pt x="2727" y="114"/>
                  </a:lnTo>
                  <a:lnTo>
                    <a:pt x="2744" y="120"/>
                  </a:lnTo>
                  <a:lnTo>
                    <a:pt x="2768" y="126"/>
                  </a:lnTo>
                  <a:lnTo>
                    <a:pt x="2792" y="132"/>
                  </a:lnTo>
                  <a:lnTo>
                    <a:pt x="2816" y="132"/>
                  </a:lnTo>
                  <a:lnTo>
                    <a:pt x="2846" y="132"/>
                  </a:lnTo>
                  <a:lnTo>
                    <a:pt x="2870" y="132"/>
                  </a:lnTo>
                  <a:lnTo>
                    <a:pt x="2906" y="132"/>
                  </a:lnTo>
                  <a:lnTo>
                    <a:pt x="2972" y="126"/>
                  </a:lnTo>
                  <a:lnTo>
                    <a:pt x="3049" y="114"/>
                  </a:lnTo>
                  <a:lnTo>
                    <a:pt x="3127" y="102"/>
                  </a:lnTo>
                  <a:lnTo>
                    <a:pt x="3205" y="90"/>
                  </a:lnTo>
                  <a:lnTo>
                    <a:pt x="3336" y="78"/>
                  </a:lnTo>
                  <a:lnTo>
                    <a:pt x="3426" y="72"/>
                  </a:lnTo>
                  <a:lnTo>
                    <a:pt x="3456" y="66"/>
                  </a:lnTo>
                  <a:lnTo>
                    <a:pt x="3462" y="66"/>
                  </a:lnTo>
                  <a:lnTo>
                    <a:pt x="3474" y="60"/>
                  </a:lnTo>
                  <a:lnTo>
                    <a:pt x="3486" y="48"/>
                  </a:lnTo>
                  <a:lnTo>
                    <a:pt x="3498" y="48"/>
                  </a:lnTo>
                  <a:lnTo>
                    <a:pt x="3510" y="42"/>
                  </a:lnTo>
                  <a:lnTo>
                    <a:pt x="3522" y="42"/>
                  </a:lnTo>
                  <a:lnTo>
                    <a:pt x="3534" y="36"/>
                  </a:lnTo>
                  <a:lnTo>
                    <a:pt x="3546" y="36"/>
                  </a:lnTo>
                  <a:lnTo>
                    <a:pt x="3564" y="36"/>
                  </a:lnTo>
                  <a:lnTo>
                    <a:pt x="3582" y="42"/>
                  </a:lnTo>
                  <a:lnTo>
                    <a:pt x="3600" y="42"/>
                  </a:lnTo>
                  <a:lnTo>
                    <a:pt x="3617" y="54"/>
                  </a:lnTo>
                  <a:lnTo>
                    <a:pt x="3635" y="60"/>
                  </a:lnTo>
                  <a:lnTo>
                    <a:pt x="3647" y="66"/>
                  </a:lnTo>
                  <a:lnTo>
                    <a:pt x="3659" y="72"/>
                  </a:lnTo>
                  <a:lnTo>
                    <a:pt x="3689" y="78"/>
                  </a:lnTo>
                  <a:lnTo>
                    <a:pt x="3731" y="90"/>
                  </a:lnTo>
                  <a:lnTo>
                    <a:pt x="3767" y="96"/>
                  </a:lnTo>
                  <a:lnTo>
                    <a:pt x="3815" y="102"/>
                  </a:lnTo>
                  <a:lnTo>
                    <a:pt x="3863" y="102"/>
                  </a:lnTo>
                  <a:lnTo>
                    <a:pt x="3916" y="102"/>
                  </a:lnTo>
                  <a:lnTo>
                    <a:pt x="3970" y="102"/>
                  </a:lnTo>
                  <a:lnTo>
                    <a:pt x="4024" y="102"/>
                  </a:lnTo>
                  <a:lnTo>
                    <a:pt x="4078" y="102"/>
                  </a:lnTo>
                  <a:lnTo>
                    <a:pt x="4132" y="96"/>
                  </a:lnTo>
                  <a:lnTo>
                    <a:pt x="4186" y="90"/>
                  </a:lnTo>
                  <a:lnTo>
                    <a:pt x="4239" y="78"/>
                  </a:lnTo>
                  <a:lnTo>
                    <a:pt x="4287" y="72"/>
                  </a:lnTo>
                  <a:lnTo>
                    <a:pt x="4341" y="54"/>
                  </a:lnTo>
                  <a:lnTo>
                    <a:pt x="4383" y="42"/>
                  </a:lnTo>
                  <a:lnTo>
                    <a:pt x="4419" y="30"/>
                  </a:lnTo>
                  <a:lnTo>
                    <a:pt x="4449" y="18"/>
                  </a:lnTo>
                  <a:lnTo>
                    <a:pt x="4478" y="12"/>
                  </a:lnTo>
                  <a:lnTo>
                    <a:pt x="4502" y="6"/>
                  </a:lnTo>
                  <a:lnTo>
                    <a:pt x="4526" y="0"/>
                  </a:lnTo>
                  <a:lnTo>
                    <a:pt x="4544" y="0"/>
                  </a:lnTo>
                  <a:lnTo>
                    <a:pt x="4562" y="0"/>
                  </a:lnTo>
                  <a:lnTo>
                    <a:pt x="4574" y="6"/>
                  </a:lnTo>
                  <a:lnTo>
                    <a:pt x="4586" y="12"/>
                  </a:lnTo>
                  <a:lnTo>
                    <a:pt x="4598" y="18"/>
                  </a:lnTo>
                  <a:lnTo>
                    <a:pt x="4604" y="24"/>
                  </a:lnTo>
                  <a:lnTo>
                    <a:pt x="4610" y="30"/>
                  </a:lnTo>
                  <a:lnTo>
                    <a:pt x="4616" y="36"/>
                  </a:lnTo>
                  <a:lnTo>
                    <a:pt x="4622" y="48"/>
                  </a:lnTo>
                  <a:lnTo>
                    <a:pt x="4628" y="60"/>
                  </a:lnTo>
                  <a:lnTo>
                    <a:pt x="4634" y="66"/>
                  </a:lnTo>
                  <a:lnTo>
                    <a:pt x="4640" y="78"/>
                  </a:lnTo>
                  <a:lnTo>
                    <a:pt x="4652" y="84"/>
                  </a:lnTo>
                  <a:lnTo>
                    <a:pt x="4670" y="90"/>
                  </a:lnTo>
                  <a:lnTo>
                    <a:pt x="4682" y="96"/>
                  </a:lnTo>
                  <a:lnTo>
                    <a:pt x="4706" y="102"/>
                  </a:lnTo>
                  <a:lnTo>
                    <a:pt x="4724" y="108"/>
                  </a:lnTo>
                  <a:lnTo>
                    <a:pt x="4748" y="114"/>
                  </a:lnTo>
                  <a:lnTo>
                    <a:pt x="4771" y="114"/>
                  </a:lnTo>
                  <a:lnTo>
                    <a:pt x="4801" y="114"/>
                  </a:lnTo>
                  <a:lnTo>
                    <a:pt x="4831" y="108"/>
                  </a:lnTo>
                  <a:lnTo>
                    <a:pt x="4861" y="102"/>
                  </a:lnTo>
                  <a:lnTo>
                    <a:pt x="4891" y="96"/>
                  </a:lnTo>
                  <a:lnTo>
                    <a:pt x="4927" y="84"/>
                  </a:lnTo>
                  <a:lnTo>
                    <a:pt x="4957" y="66"/>
                  </a:lnTo>
                  <a:lnTo>
                    <a:pt x="4993" y="48"/>
                  </a:lnTo>
                  <a:lnTo>
                    <a:pt x="5017" y="36"/>
                  </a:lnTo>
                  <a:lnTo>
                    <a:pt x="5029" y="30"/>
                  </a:lnTo>
                  <a:lnTo>
                    <a:pt x="5061" y="24"/>
                  </a:lnTo>
                  <a:lnTo>
                    <a:pt x="5091" y="17"/>
                  </a:lnTo>
                  <a:lnTo>
                    <a:pt x="5118" y="14"/>
                  </a:lnTo>
                  <a:lnTo>
                    <a:pt x="5145" y="9"/>
                  </a:lnTo>
                  <a:lnTo>
                    <a:pt x="5175" y="9"/>
                  </a:lnTo>
                  <a:lnTo>
                    <a:pt x="5199" y="8"/>
                  </a:lnTo>
                  <a:lnTo>
                    <a:pt x="5219" y="9"/>
                  </a:lnTo>
                  <a:lnTo>
                    <a:pt x="5238" y="9"/>
                  </a:lnTo>
                  <a:lnTo>
                    <a:pt x="5258" y="11"/>
                  </a:lnTo>
                  <a:lnTo>
                    <a:pt x="5280" y="9"/>
                  </a:lnTo>
                  <a:lnTo>
                    <a:pt x="5304" y="11"/>
                  </a:lnTo>
                  <a:lnTo>
                    <a:pt x="5327" y="8"/>
                  </a:lnTo>
                  <a:lnTo>
                    <a:pt x="5351" y="8"/>
                  </a:lnTo>
                  <a:lnTo>
                    <a:pt x="5390" y="9"/>
                  </a:lnTo>
                  <a:lnTo>
                    <a:pt x="5435" y="24"/>
                  </a:lnTo>
                  <a:lnTo>
                    <a:pt x="5447" y="30"/>
                  </a:lnTo>
                  <a:lnTo>
                    <a:pt x="5453" y="36"/>
                  </a:lnTo>
                  <a:lnTo>
                    <a:pt x="5453" y="42"/>
                  </a:lnTo>
                  <a:lnTo>
                    <a:pt x="5459" y="48"/>
                  </a:lnTo>
                  <a:lnTo>
                    <a:pt x="5459" y="54"/>
                  </a:lnTo>
                  <a:lnTo>
                    <a:pt x="5459" y="60"/>
                  </a:lnTo>
                  <a:lnTo>
                    <a:pt x="5459" y="66"/>
                  </a:lnTo>
                  <a:lnTo>
                    <a:pt x="5465" y="66"/>
                  </a:lnTo>
                  <a:lnTo>
                    <a:pt x="5465" y="72"/>
                  </a:lnTo>
                  <a:lnTo>
                    <a:pt x="5477" y="72"/>
                  </a:lnTo>
                  <a:lnTo>
                    <a:pt x="5489" y="78"/>
                  </a:lnTo>
                  <a:lnTo>
                    <a:pt x="5501" y="84"/>
                  </a:lnTo>
                  <a:lnTo>
                    <a:pt x="5519" y="84"/>
                  </a:lnTo>
                  <a:lnTo>
                    <a:pt x="5555" y="90"/>
                  </a:lnTo>
                  <a:lnTo>
                    <a:pt x="5603" y="90"/>
                  </a:lnTo>
                  <a:lnTo>
                    <a:pt x="5656" y="90"/>
                  </a:lnTo>
                  <a:lnTo>
                    <a:pt x="5710" y="84"/>
                  </a:lnTo>
                  <a:lnTo>
                    <a:pt x="5740" y="78"/>
                  </a:lnTo>
                  <a:lnTo>
                    <a:pt x="5770" y="72"/>
                  </a:lnTo>
                  <a:lnTo>
                    <a:pt x="5770" y="90"/>
                  </a:lnTo>
                  <a:lnTo>
                    <a:pt x="5770" y="90"/>
                  </a:lnTo>
                  <a:lnTo>
                    <a:pt x="5740" y="96"/>
                  </a:lnTo>
                  <a:lnTo>
                    <a:pt x="5710" y="102"/>
                  </a:lnTo>
                  <a:lnTo>
                    <a:pt x="5656" y="108"/>
                  </a:lnTo>
                  <a:lnTo>
                    <a:pt x="5603" y="108"/>
                  </a:lnTo>
                  <a:lnTo>
                    <a:pt x="5555" y="108"/>
                  </a:lnTo>
                  <a:lnTo>
                    <a:pt x="5519" y="102"/>
                  </a:lnTo>
                  <a:lnTo>
                    <a:pt x="5501" y="102"/>
                  </a:lnTo>
                  <a:lnTo>
                    <a:pt x="5489" y="96"/>
                  </a:lnTo>
                  <a:lnTo>
                    <a:pt x="5477" y="90"/>
                  </a:lnTo>
                  <a:lnTo>
                    <a:pt x="5465" y="90"/>
                  </a:lnTo>
                  <a:lnTo>
                    <a:pt x="5465" y="84"/>
                  </a:lnTo>
                  <a:lnTo>
                    <a:pt x="5459" y="84"/>
                  </a:lnTo>
                  <a:lnTo>
                    <a:pt x="5459" y="78"/>
                  </a:lnTo>
                  <a:lnTo>
                    <a:pt x="5459" y="72"/>
                  </a:lnTo>
                  <a:lnTo>
                    <a:pt x="5459" y="66"/>
                  </a:lnTo>
                  <a:lnTo>
                    <a:pt x="5453" y="60"/>
                  </a:lnTo>
                  <a:lnTo>
                    <a:pt x="5453" y="54"/>
                  </a:lnTo>
                  <a:lnTo>
                    <a:pt x="5447" y="48"/>
                  </a:lnTo>
                  <a:lnTo>
                    <a:pt x="5435" y="42"/>
                  </a:lnTo>
                  <a:lnTo>
                    <a:pt x="5429" y="36"/>
                  </a:lnTo>
                  <a:lnTo>
                    <a:pt x="5423" y="36"/>
                  </a:lnTo>
                  <a:lnTo>
                    <a:pt x="5405" y="30"/>
                  </a:lnTo>
                  <a:lnTo>
                    <a:pt x="5393" y="30"/>
                  </a:lnTo>
                  <a:lnTo>
                    <a:pt x="5370" y="23"/>
                  </a:lnTo>
                  <a:lnTo>
                    <a:pt x="5346" y="24"/>
                  </a:lnTo>
                  <a:lnTo>
                    <a:pt x="5325" y="27"/>
                  </a:lnTo>
                  <a:lnTo>
                    <a:pt x="5298" y="29"/>
                  </a:lnTo>
                  <a:lnTo>
                    <a:pt x="5270" y="29"/>
                  </a:lnTo>
                  <a:lnTo>
                    <a:pt x="5247" y="26"/>
                  </a:lnTo>
                  <a:lnTo>
                    <a:pt x="5219" y="24"/>
                  </a:lnTo>
                  <a:lnTo>
                    <a:pt x="5199" y="21"/>
                  </a:lnTo>
                  <a:lnTo>
                    <a:pt x="5174" y="24"/>
                  </a:lnTo>
                </a:path>
              </a:pathLst>
            </a:custGeom>
            <a:gradFill rotWithShape="0">
              <a:gsLst>
                <a:gs pos="0">
                  <a:schemeClr val="accent2"/>
                </a:gs>
                <a:gs pos="50000">
                  <a:schemeClr val="accent2">
                    <a:gamma/>
                    <a:tint val="96863"/>
                    <a:invGamma/>
                  </a:schemeClr>
                </a:gs>
                <a:gs pos="100000">
                  <a:schemeClr val="accent2"/>
                </a:gs>
              </a:gsLst>
              <a:lin ang="0" scaled="1"/>
            </a:gradFill>
            <a:ln w="9525">
              <a:noFill/>
              <a:round/>
              <a:headEnd/>
              <a:tailEnd/>
            </a:ln>
          </p:spPr>
          <p:txBody>
            <a:bodyPr/>
            <a:lstStyle/>
            <a:p>
              <a:pPr>
                <a:defRPr/>
              </a:pPr>
              <a:endParaRPr lang="en-US">
                <a:latin typeface="Tahoma" charset="0"/>
              </a:endParaRPr>
            </a:p>
          </p:txBody>
        </p:sp>
      </p:grpSp>
      <p:sp>
        <p:nvSpPr>
          <p:cNvPr id="42008" name="Rectangle 24"/>
          <p:cNvSpPr>
            <a:spLocks noGrp="1" noChangeArrowheads="1"/>
          </p:cNvSpPr>
          <p:nvPr>
            <p:ph type="ctrTitle" sz="quarter"/>
          </p:nvPr>
        </p:nvSpPr>
        <p:spPr>
          <a:xfrm>
            <a:off x="685800" y="1600200"/>
            <a:ext cx="7772400" cy="1828800"/>
          </a:xfrm>
        </p:spPr>
        <p:txBody>
          <a:bodyPr/>
          <a:lstStyle>
            <a:lvl1pPr>
              <a:defRPr sz="4800"/>
            </a:lvl1pPr>
          </a:lstStyle>
          <a:p>
            <a:r>
              <a:rPr lang="en-US"/>
              <a:t>Click to edit Master title style</a:t>
            </a:r>
          </a:p>
        </p:txBody>
      </p:sp>
      <p:sp>
        <p:nvSpPr>
          <p:cNvPr id="42009" name="Rectangle 25"/>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26" name="Rectangle 26"/>
          <p:cNvSpPr>
            <a:spLocks noGrp="1" noChangeArrowheads="1"/>
          </p:cNvSpPr>
          <p:nvPr>
            <p:ph type="dt" sz="quarter" idx="10"/>
          </p:nvPr>
        </p:nvSpPr>
        <p:spPr>
          <a:xfrm>
            <a:off x="457200" y="6243638"/>
            <a:ext cx="2133600" cy="457200"/>
          </a:xfrm>
        </p:spPr>
        <p:txBody>
          <a:bodyPr/>
          <a:lstStyle>
            <a:lvl1pPr>
              <a:defRPr/>
            </a:lvl1pPr>
          </a:lstStyle>
          <a:p>
            <a:pPr>
              <a:defRPr/>
            </a:pPr>
            <a:endParaRPr lang="en-US"/>
          </a:p>
        </p:txBody>
      </p:sp>
      <p:sp>
        <p:nvSpPr>
          <p:cNvPr id="27" name="Rectangle 27"/>
          <p:cNvSpPr>
            <a:spLocks noGrp="1" noChangeArrowheads="1"/>
          </p:cNvSpPr>
          <p:nvPr>
            <p:ph type="ftr" sz="quarter" idx="11"/>
          </p:nvPr>
        </p:nvSpPr>
        <p:spPr/>
        <p:txBody>
          <a:bodyPr/>
          <a:lstStyle>
            <a:lvl1pPr>
              <a:defRPr/>
            </a:lvl1pPr>
          </a:lstStyle>
          <a:p>
            <a:pPr>
              <a:defRPr/>
            </a:pPr>
            <a:endParaRPr lang="en-US"/>
          </a:p>
        </p:txBody>
      </p:sp>
      <p:sp>
        <p:nvSpPr>
          <p:cNvPr id="28" name="Rectangle 28"/>
          <p:cNvSpPr>
            <a:spLocks noGrp="1" noChangeArrowheads="1"/>
          </p:cNvSpPr>
          <p:nvPr>
            <p:ph type="sldNum" sz="quarter" idx="12"/>
          </p:nvPr>
        </p:nvSpPr>
        <p:spPr/>
        <p:txBody>
          <a:bodyPr/>
          <a:lstStyle>
            <a:lvl1pPr>
              <a:defRPr/>
            </a:lvl1pPr>
          </a:lstStyle>
          <a:p>
            <a:pPr>
              <a:defRPr/>
            </a:pPr>
            <a:fld id="{6B691C42-0885-4B85-87D5-60260CFDCEAD}" type="slidenum">
              <a:rPr lang="en-US"/>
              <a:pPr>
                <a:defRPr/>
              </a:pPr>
              <a:t>‹#›</a:t>
            </a:fld>
            <a:endParaRPr lang="en-US"/>
          </a:p>
        </p:txBody>
      </p:sp>
    </p:spTree>
    <p:extLst>
      <p:ext uri="{BB962C8B-B14F-4D97-AF65-F5344CB8AC3E}">
        <p14:creationId xmlns:p14="http://schemas.microsoft.com/office/powerpoint/2010/main" val="2194765498"/>
      </p:ext>
    </p:extLst>
  </p:cSld>
  <p:clrMapOvr>
    <a:masterClrMapping/>
  </p:clrMapOvr>
  <p:transition spd="med">
    <p:newsflash/>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6"/>
          <p:cNvSpPr>
            <a:spLocks noGrp="1" noChangeArrowheads="1"/>
          </p:cNvSpPr>
          <p:nvPr>
            <p:ph type="ftr" sz="quarter" idx="10"/>
          </p:nvPr>
        </p:nvSpPr>
        <p:spPr/>
        <p:txBody>
          <a:bodyPr/>
          <a:lstStyle>
            <a:lvl1pPr>
              <a:defRPr/>
            </a:lvl1pPr>
          </a:lstStyle>
          <a:p>
            <a:pPr>
              <a:defRPr/>
            </a:pPr>
            <a:endParaRPr lang="en-US"/>
          </a:p>
        </p:txBody>
      </p:sp>
      <p:sp>
        <p:nvSpPr>
          <p:cNvPr id="5" name="Rectangle 27"/>
          <p:cNvSpPr>
            <a:spLocks noGrp="1" noChangeArrowheads="1"/>
          </p:cNvSpPr>
          <p:nvPr>
            <p:ph type="sldNum" sz="quarter" idx="11"/>
          </p:nvPr>
        </p:nvSpPr>
        <p:spPr/>
        <p:txBody>
          <a:bodyPr/>
          <a:lstStyle>
            <a:lvl1pPr>
              <a:defRPr/>
            </a:lvl1pPr>
          </a:lstStyle>
          <a:p>
            <a:pPr>
              <a:defRPr/>
            </a:pPr>
            <a:fld id="{DE8CBE67-30DC-476F-8D48-849E79118FA7}" type="slidenum">
              <a:rPr lang="en-US"/>
              <a:pPr>
                <a:defRPr/>
              </a:pPr>
              <a:t>‹#›</a:t>
            </a:fld>
            <a:endParaRPr lang="en-US"/>
          </a:p>
        </p:txBody>
      </p:sp>
      <p:sp>
        <p:nvSpPr>
          <p:cNvPr id="6" name="Rectangle 28"/>
          <p:cNvSpPr>
            <a:spLocks noGrp="1" noChangeArrowheads="1"/>
          </p:cNvSpPr>
          <p:nvPr>
            <p:ph type="dt" sz="half" idx="12"/>
          </p:nvPr>
        </p:nvSpPr>
        <p:spPr/>
        <p:txBody>
          <a:bodyPr/>
          <a:lstStyle>
            <a:lvl1pPr>
              <a:defRPr/>
            </a:lvl1pPr>
          </a:lstStyle>
          <a:p>
            <a:pPr>
              <a:defRPr/>
            </a:pPr>
            <a:endParaRPr lang="en-US"/>
          </a:p>
        </p:txBody>
      </p:sp>
    </p:spTree>
    <p:extLst>
      <p:ext uri="{BB962C8B-B14F-4D97-AF65-F5344CB8AC3E}">
        <p14:creationId xmlns:p14="http://schemas.microsoft.com/office/powerpoint/2010/main" val="2365745076"/>
      </p:ext>
    </p:extLst>
  </p:cSld>
  <p:clrMapOvr>
    <a:masterClrMapping/>
  </p:clrMapOvr>
  <p:transition spd="med">
    <p:newsflash/>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6"/>
          <p:cNvSpPr>
            <a:spLocks noGrp="1" noChangeArrowheads="1"/>
          </p:cNvSpPr>
          <p:nvPr>
            <p:ph type="ftr" sz="quarter" idx="10"/>
          </p:nvPr>
        </p:nvSpPr>
        <p:spPr/>
        <p:txBody>
          <a:bodyPr/>
          <a:lstStyle>
            <a:lvl1pPr>
              <a:defRPr/>
            </a:lvl1pPr>
          </a:lstStyle>
          <a:p>
            <a:pPr>
              <a:defRPr/>
            </a:pPr>
            <a:endParaRPr lang="en-US"/>
          </a:p>
        </p:txBody>
      </p:sp>
      <p:sp>
        <p:nvSpPr>
          <p:cNvPr id="5" name="Rectangle 27"/>
          <p:cNvSpPr>
            <a:spLocks noGrp="1" noChangeArrowheads="1"/>
          </p:cNvSpPr>
          <p:nvPr>
            <p:ph type="sldNum" sz="quarter" idx="11"/>
          </p:nvPr>
        </p:nvSpPr>
        <p:spPr/>
        <p:txBody>
          <a:bodyPr/>
          <a:lstStyle>
            <a:lvl1pPr>
              <a:defRPr/>
            </a:lvl1pPr>
          </a:lstStyle>
          <a:p>
            <a:pPr>
              <a:defRPr/>
            </a:pPr>
            <a:fld id="{9E181EDF-4CC8-41D2-89C4-DA4B5BC6591E}" type="slidenum">
              <a:rPr lang="en-US"/>
              <a:pPr>
                <a:defRPr/>
              </a:pPr>
              <a:t>‹#›</a:t>
            </a:fld>
            <a:endParaRPr lang="en-US"/>
          </a:p>
        </p:txBody>
      </p:sp>
      <p:sp>
        <p:nvSpPr>
          <p:cNvPr id="6" name="Rectangle 28"/>
          <p:cNvSpPr>
            <a:spLocks noGrp="1" noChangeArrowheads="1"/>
          </p:cNvSpPr>
          <p:nvPr>
            <p:ph type="dt" sz="half" idx="12"/>
          </p:nvPr>
        </p:nvSpPr>
        <p:spPr/>
        <p:txBody>
          <a:bodyPr/>
          <a:lstStyle>
            <a:lvl1pPr>
              <a:defRPr/>
            </a:lvl1pPr>
          </a:lstStyle>
          <a:p>
            <a:pPr>
              <a:defRPr/>
            </a:pPr>
            <a:endParaRPr lang="en-US"/>
          </a:p>
        </p:txBody>
      </p:sp>
    </p:spTree>
    <p:extLst>
      <p:ext uri="{BB962C8B-B14F-4D97-AF65-F5344CB8AC3E}">
        <p14:creationId xmlns:p14="http://schemas.microsoft.com/office/powerpoint/2010/main" val="1819466208"/>
      </p:ext>
    </p:extLst>
  </p:cSld>
  <p:clrMapOvr>
    <a:masterClrMapping/>
  </p:clrMapOvr>
  <p:transition spd="med">
    <p:newsflash/>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dgm" preserve="1">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smtClean="0"/>
              <a:t>Click to edit Master title style</a:t>
            </a:r>
            <a:endParaRPr lang="en-US"/>
          </a:p>
        </p:txBody>
      </p:sp>
      <p:sp>
        <p:nvSpPr>
          <p:cNvPr id="3" name="SmartArt Placeholder 2"/>
          <p:cNvSpPr>
            <a:spLocks noGrp="1"/>
          </p:cNvSpPr>
          <p:nvPr>
            <p:ph type="dgm" idx="1"/>
          </p:nvPr>
        </p:nvSpPr>
        <p:spPr>
          <a:xfrm>
            <a:off x="457200" y="1600200"/>
            <a:ext cx="8229600" cy="4530725"/>
          </a:xfrm>
        </p:spPr>
        <p:txBody>
          <a:bodyPr/>
          <a:lstStyle/>
          <a:p>
            <a:pPr lvl="0"/>
            <a:endParaRPr lang="en-US" noProof="0" smtClean="0"/>
          </a:p>
        </p:txBody>
      </p:sp>
      <p:sp>
        <p:nvSpPr>
          <p:cNvPr id="4" name="Rectangle 26"/>
          <p:cNvSpPr>
            <a:spLocks noGrp="1" noChangeArrowheads="1"/>
          </p:cNvSpPr>
          <p:nvPr>
            <p:ph type="ftr" sz="quarter" idx="10"/>
          </p:nvPr>
        </p:nvSpPr>
        <p:spPr/>
        <p:txBody>
          <a:bodyPr/>
          <a:lstStyle>
            <a:lvl1pPr>
              <a:defRPr/>
            </a:lvl1pPr>
          </a:lstStyle>
          <a:p>
            <a:pPr>
              <a:defRPr/>
            </a:pPr>
            <a:endParaRPr lang="en-US"/>
          </a:p>
        </p:txBody>
      </p:sp>
      <p:sp>
        <p:nvSpPr>
          <p:cNvPr id="5" name="Rectangle 27"/>
          <p:cNvSpPr>
            <a:spLocks noGrp="1" noChangeArrowheads="1"/>
          </p:cNvSpPr>
          <p:nvPr>
            <p:ph type="sldNum" sz="quarter" idx="11"/>
          </p:nvPr>
        </p:nvSpPr>
        <p:spPr/>
        <p:txBody>
          <a:bodyPr/>
          <a:lstStyle>
            <a:lvl1pPr>
              <a:defRPr/>
            </a:lvl1pPr>
          </a:lstStyle>
          <a:p>
            <a:pPr>
              <a:defRPr/>
            </a:pPr>
            <a:fld id="{2901FC44-AACD-4DDD-962C-445E695A57FB}" type="slidenum">
              <a:rPr lang="en-US"/>
              <a:pPr>
                <a:defRPr/>
              </a:pPr>
              <a:t>‹#›</a:t>
            </a:fld>
            <a:endParaRPr lang="en-US"/>
          </a:p>
        </p:txBody>
      </p:sp>
      <p:sp>
        <p:nvSpPr>
          <p:cNvPr id="6" name="Rectangle 28"/>
          <p:cNvSpPr>
            <a:spLocks noGrp="1" noChangeArrowheads="1"/>
          </p:cNvSpPr>
          <p:nvPr>
            <p:ph type="dt" sz="half" idx="12"/>
          </p:nvPr>
        </p:nvSpPr>
        <p:spPr/>
        <p:txBody>
          <a:bodyPr/>
          <a:lstStyle>
            <a:lvl1pPr>
              <a:defRPr/>
            </a:lvl1pPr>
          </a:lstStyle>
          <a:p>
            <a:pPr>
              <a:defRPr/>
            </a:pPr>
            <a:endParaRPr lang="en-US"/>
          </a:p>
        </p:txBody>
      </p:sp>
    </p:spTree>
    <p:extLst>
      <p:ext uri="{BB962C8B-B14F-4D97-AF65-F5344CB8AC3E}">
        <p14:creationId xmlns:p14="http://schemas.microsoft.com/office/powerpoint/2010/main" val="325000535"/>
      </p:ext>
    </p:extLst>
  </p:cSld>
  <p:clrMapOvr>
    <a:masterClrMapping/>
  </p:clrMapOvr>
  <p:transition spd="med">
    <p:newsflash/>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6"/>
          <p:cNvSpPr>
            <a:spLocks noGrp="1" noChangeArrowheads="1"/>
          </p:cNvSpPr>
          <p:nvPr>
            <p:ph type="ftr" sz="quarter" idx="10"/>
          </p:nvPr>
        </p:nvSpPr>
        <p:spPr/>
        <p:txBody>
          <a:bodyPr/>
          <a:lstStyle>
            <a:lvl1pPr>
              <a:defRPr/>
            </a:lvl1pPr>
          </a:lstStyle>
          <a:p>
            <a:pPr>
              <a:defRPr/>
            </a:pPr>
            <a:endParaRPr lang="en-US"/>
          </a:p>
        </p:txBody>
      </p:sp>
      <p:sp>
        <p:nvSpPr>
          <p:cNvPr id="5" name="Rectangle 27"/>
          <p:cNvSpPr>
            <a:spLocks noGrp="1" noChangeArrowheads="1"/>
          </p:cNvSpPr>
          <p:nvPr>
            <p:ph type="sldNum" sz="quarter" idx="11"/>
          </p:nvPr>
        </p:nvSpPr>
        <p:spPr/>
        <p:txBody>
          <a:bodyPr/>
          <a:lstStyle>
            <a:lvl1pPr>
              <a:defRPr/>
            </a:lvl1pPr>
          </a:lstStyle>
          <a:p>
            <a:pPr>
              <a:defRPr/>
            </a:pPr>
            <a:fld id="{D75151CA-7FB1-4773-89C8-D50F45D34800}" type="slidenum">
              <a:rPr lang="en-US"/>
              <a:pPr>
                <a:defRPr/>
              </a:pPr>
              <a:t>‹#›</a:t>
            </a:fld>
            <a:endParaRPr lang="en-US"/>
          </a:p>
        </p:txBody>
      </p:sp>
      <p:sp>
        <p:nvSpPr>
          <p:cNvPr id="6" name="Rectangle 28"/>
          <p:cNvSpPr>
            <a:spLocks noGrp="1" noChangeArrowheads="1"/>
          </p:cNvSpPr>
          <p:nvPr>
            <p:ph type="dt" sz="half" idx="12"/>
          </p:nvPr>
        </p:nvSpPr>
        <p:spPr/>
        <p:txBody>
          <a:bodyPr/>
          <a:lstStyle>
            <a:lvl1pPr>
              <a:defRPr/>
            </a:lvl1pPr>
          </a:lstStyle>
          <a:p>
            <a:pPr>
              <a:defRPr/>
            </a:pPr>
            <a:endParaRPr lang="en-US"/>
          </a:p>
        </p:txBody>
      </p:sp>
    </p:spTree>
    <p:extLst>
      <p:ext uri="{BB962C8B-B14F-4D97-AF65-F5344CB8AC3E}">
        <p14:creationId xmlns:p14="http://schemas.microsoft.com/office/powerpoint/2010/main" val="654438739"/>
      </p:ext>
    </p:extLst>
  </p:cSld>
  <p:clrMapOvr>
    <a:masterClrMapping/>
  </p:clrMapOvr>
  <p:transition spd="med">
    <p:newsflash/>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26"/>
          <p:cNvSpPr>
            <a:spLocks noGrp="1" noChangeArrowheads="1"/>
          </p:cNvSpPr>
          <p:nvPr>
            <p:ph type="ftr" sz="quarter" idx="10"/>
          </p:nvPr>
        </p:nvSpPr>
        <p:spPr/>
        <p:txBody>
          <a:bodyPr/>
          <a:lstStyle>
            <a:lvl1pPr>
              <a:defRPr/>
            </a:lvl1pPr>
          </a:lstStyle>
          <a:p>
            <a:pPr>
              <a:defRPr/>
            </a:pPr>
            <a:endParaRPr lang="en-US"/>
          </a:p>
        </p:txBody>
      </p:sp>
      <p:sp>
        <p:nvSpPr>
          <p:cNvPr id="5" name="Rectangle 27"/>
          <p:cNvSpPr>
            <a:spLocks noGrp="1" noChangeArrowheads="1"/>
          </p:cNvSpPr>
          <p:nvPr>
            <p:ph type="sldNum" sz="quarter" idx="11"/>
          </p:nvPr>
        </p:nvSpPr>
        <p:spPr/>
        <p:txBody>
          <a:bodyPr/>
          <a:lstStyle>
            <a:lvl1pPr>
              <a:defRPr/>
            </a:lvl1pPr>
          </a:lstStyle>
          <a:p>
            <a:pPr>
              <a:defRPr/>
            </a:pPr>
            <a:fld id="{031CB4DE-671B-4678-9260-B7EFEDA5F556}" type="slidenum">
              <a:rPr lang="en-US"/>
              <a:pPr>
                <a:defRPr/>
              </a:pPr>
              <a:t>‹#›</a:t>
            </a:fld>
            <a:endParaRPr lang="en-US"/>
          </a:p>
        </p:txBody>
      </p:sp>
      <p:sp>
        <p:nvSpPr>
          <p:cNvPr id="6" name="Rectangle 28"/>
          <p:cNvSpPr>
            <a:spLocks noGrp="1" noChangeArrowheads="1"/>
          </p:cNvSpPr>
          <p:nvPr>
            <p:ph type="dt" sz="half" idx="12"/>
          </p:nvPr>
        </p:nvSpPr>
        <p:spPr/>
        <p:txBody>
          <a:bodyPr/>
          <a:lstStyle>
            <a:lvl1pPr>
              <a:defRPr/>
            </a:lvl1pPr>
          </a:lstStyle>
          <a:p>
            <a:pPr>
              <a:defRPr/>
            </a:pPr>
            <a:endParaRPr lang="en-US"/>
          </a:p>
        </p:txBody>
      </p:sp>
    </p:spTree>
    <p:extLst>
      <p:ext uri="{BB962C8B-B14F-4D97-AF65-F5344CB8AC3E}">
        <p14:creationId xmlns:p14="http://schemas.microsoft.com/office/powerpoint/2010/main" val="2843678236"/>
      </p:ext>
    </p:extLst>
  </p:cSld>
  <p:clrMapOvr>
    <a:masterClrMapping/>
  </p:clrMapOvr>
  <p:transition spd="med">
    <p:newsflash/>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26"/>
          <p:cNvSpPr>
            <a:spLocks noGrp="1" noChangeArrowheads="1"/>
          </p:cNvSpPr>
          <p:nvPr>
            <p:ph type="ftr" sz="quarter" idx="10"/>
          </p:nvPr>
        </p:nvSpPr>
        <p:spPr/>
        <p:txBody>
          <a:bodyPr/>
          <a:lstStyle>
            <a:lvl1pPr>
              <a:defRPr/>
            </a:lvl1pPr>
          </a:lstStyle>
          <a:p>
            <a:pPr>
              <a:defRPr/>
            </a:pPr>
            <a:endParaRPr lang="en-US"/>
          </a:p>
        </p:txBody>
      </p:sp>
      <p:sp>
        <p:nvSpPr>
          <p:cNvPr id="6" name="Rectangle 27"/>
          <p:cNvSpPr>
            <a:spLocks noGrp="1" noChangeArrowheads="1"/>
          </p:cNvSpPr>
          <p:nvPr>
            <p:ph type="sldNum" sz="quarter" idx="11"/>
          </p:nvPr>
        </p:nvSpPr>
        <p:spPr/>
        <p:txBody>
          <a:bodyPr/>
          <a:lstStyle>
            <a:lvl1pPr>
              <a:defRPr/>
            </a:lvl1pPr>
          </a:lstStyle>
          <a:p>
            <a:pPr>
              <a:defRPr/>
            </a:pPr>
            <a:fld id="{BB47584F-2942-4401-BDD9-47C89699D61E}" type="slidenum">
              <a:rPr lang="en-US"/>
              <a:pPr>
                <a:defRPr/>
              </a:pPr>
              <a:t>‹#›</a:t>
            </a:fld>
            <a:endParaRPr lang="en-US"/>
          </a:p>
        </p:txBody>
      </p:sp>
      <p:sp>
        <p:nvSpPr>
          <p:cNvPr id="7" name="Rectangle 28"/>
          <p:cNvSpPr>
            <a:spLocks noGrp="1" noChangeArrowheads="1"/>
          </p:cNvSpPr>
          <p:nvPr>
            <p:ph type="dt" sz="half" idx="12"/>
          </p:nvPr>
        </p:nvSpPr>
        <p:spPr/>
        <p:txBody>
          <a:bodyPr/>
          <a:lstStyle>
            <a:lvl1pPr>
              <a:defRPr/>
            </a:lvl1pPr>
          </a:lstStyle>
          <a:p>
            <a:pPr>
              <a:defRPr/>
            </a:pPr>
            <a:endParaRPr lang="en-US"/>
          </a:p>
        </p:txBody>
      </p:sp>
    </p:spTree>
    <p:extLst>
      <p:ext uri="{BB962C8B-B14F-4D97-AF65-F5344CB8AC3E}">
        <p14:creationId xmlns:p14="http://schemas.microsoft.com/office/powerpoint/2010/main" val="299027271"/>
      </p:ext>
    </p:extLst>
  </p:cSld>
  <p:clrMapOvr>
    <a:masterClrMapping/>
  </p:clrMapOvr>
  <p:transition spd="med">
    <p:newsflash/>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26"/>
          <p:cNvSpPr>
            <a:spLocks noGrp="1" noChangeArrowheads="1"/>
          </p:cNvSpPr>
          <p:nvPr>
            <p:ph type="ftr" sz="quarter" idx="10"/>
          </p:nvPr>
        </p:nvSpPr>
        <p:spPr/>
        <p:txBody>
          <a:bodyPr/>
          <a:lstStyle>
            <a:lvl1pPr>
              <a:defRPr/>
            </a:lvl1pPr>
          </a:lstStyle>
          <a:p>
            <a:pPr>
              <a:defRPr/>
            </a:pPr>
            <a:endParaRPr lang="en-US"/>
          </a:p>
        </p:txBody>
      </p:sp>
      <p:sp>
        <p:nvSpPr>
          <p:cNvPr id="8" name="Rectangle 27"/>
          <p:cNvSpPr>
            <a:spLocks noGrp="1" noChangeArrowheads="1"/>
          </p:cNvSpPr>
          <p:nvPr>
            <p:ph type="sldNum" sz="quarter" idx="11"/>
          </p:nvPr>
        </p:nvSpPr>
        <p:spPr/>
        <p:txBody>
          <a:bodyPr/>
          <a:lstStyle>
            <a:lvl1pPr>
              <a:defRPr/>
            </a:lvl1pPr>
          </a:lstStyle>
          <a:p>
            <a:pPr>
              <a:defRPr/>
            </a:pPr>
            <a:fld id="{697F64A7-7560-4C9D-ACD9-9A85B75FAF97}" type="slidenum">
              <a:rPr lang="en-US"/>
              <a:pPr>
                <a:defRPr/>
              </a:pPr>
              <a:t>‹#›</a:t>
            </a:fld>
            <a:endParaRPr lang="en-US"/>
          </a:p>
        </p:txBody>
      </p:sp>
      <p:sp>
        <p:nvSpPr>
          <p:cNvPr id="9" name="Rectangle 28"/>
          <p:cNvSpPr>
            <a:spLocks noGrp="1" noChangeArrowheads="1"/>
          </p:cNvSpPr>
          <p:nvPr>
            <p:ph type="dt" sz="half" idx="12"/>
          </p:nvPr>
        </p:nvSpPr>
        <p:spPr/>
        <p:txBody>
          <a:bodyPr/>
          <a:lstStyle>
            <a:lvl1pPr>
              <a:defRPr/>
            </a:lvl1pPr>
          </a:lstStyle>
          <a:p>
            <a:pPr>
              <a:defRPr/>
            </a:pPr>
            <a:endParaRPr lang="en-US"/>
          </a:p>
        </p:txBody>
      </p:sp>
    </p:spTree>
    <p:extLst>
      <p:ext uri="{BB962C8B-B14F-4D97-AF65-F5344CB8AC3E}">
        <p14:creationId xmlns:p14="http://schemas.microsoft.com/office/powerpoint/2010/main" val="956219820"/>
      </p:ext>
    </p:extLst>
  </p:cSld>
  <p:clrMapOvr>
    <a:masterClrMapping/>
  </p:clrMapOvr>
  <p:transition spd="med">
    <p:newsflash/>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26"/>
          <p:cNvSpPr>
            <a:spLocks noGrp="1" noChangeArrowheads="1"/>
          </p:cNvSpPr>
          <p:nvPr>
            <p:ph type="ftr" sz="quarter" idx="10"/>
          </p:nvPr>
        </p:nvSpPr>
        <p:spPr/>
        <p:txBody>
          <a:bodyPr/>
          <a:lstStyle>
            <a:lvl1pPr>
              <a:defRPr/>
            </a:lvl1pPr>
          </a:lstStyle>
          <a:p>
            <a:pPr>
              <a:defRPr/>
            </a:pPr>
            <a:endParaRPr lang="en-US"/>
          </a:p>
        </p:txBody>
      </p:sp>
      <p:sp>
        <p:nvSpPr>
          <p:cNvPr id="4" name="Rectangle 27"/>
          <p:cNvSpPr>
            <a:spLocks noGrp="1" noChangeArrowheads="1"/>
          </p:cNvSpPr>
          <p:nvPr>
            <p:ph type="sldNum" sz="quarter" idx="11"/>
          </p:nvPr>
        </p:nvSpPr>
        <p:spPr/>
        <p:txBody>
          <a:bodyPr/>
          <a:lstStyle>
            <a:lvl1pPr>
              <a:defRPr/>
            </a:lvl1pPr>
          </a:lstStyle>
          <a:p>
            <a:pPr>
              <a:defRPr/>
            </a:pPr>
            <a:fld id="{BE049CB0-35BD-4D85-8857-44D192A19F2E}" type="slidenum">
              <a:rPr lang="en-US"/>
              <a:pPr>
                <a:defRPr/>
              </a:pPr>
              <a:t>‹#›</a:t>
            </a:fld>
            <a:endParaRPr lang="en-US"/>
          </a:p>
        </p:txBody>
      </p:sp>
      <p:sp>
        <p:nvSpPr>
          <p:cNvPr id="5" name="Rectangle 28"/>
          <p:cNvSpPr>
            <a:spLocks noGrp="1" noChangeArrowheads="1"/>
          </p:cNvSpPr>
          <p:nvPr>
            <p:ph type="dt" sz="half" idx="12"/>
          </p:nvPr>
        </p:nvSpPr>
        <p:spPr/>
        <p:txBody>
          <a:bodyPr/>
          <a:lstStyle>
            <a:lvl1pPr>
              <a:defRPr/>
            </a:lvl1pPr>
          </a:lstStyle>
          <a:p>
            <a:pPr>
              <a:defRPr/>
            </a:pPr>
            <a:endParaRPr lang="en-US"/>
          </a:p>
        </p:txBody>
      </p:sp>
    </p:spTree>
    <p:extLst>
      <p:ext uri="{BB962C8B-B14F-4D97-AF65-F5344CB8AC3E}">
        <p14:creationId xmlns:p14="http://schemas.microsoft.com/office/powerpoint/2010/main" val="2542839637"/>
      </p:ext>
    </p:extLst>
  </p:cSld>
  <p:clrMapOvr>
    <a:masterClrMapping/>
  </p:clrMapOvr>
  <p:transition spd="med">
    <p:newsflash/>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26"/>
          <p:cNvSpPr>
            <a:spLocks noGrp="1" noChangeArrowheads="1"/>
          </p:cNvSpPr>
          <p:nvPr>
            <p:ph type="ftr" sz="quarter" idx="10"/>
          </p:nvPr>
        </p:nvSpPr>
        <p:spPr/>
        <p:txBody>
          <a:bodyPr/>
          <a:lstStyle>
            <a:lvl1pPr>
              <a:defRPr/>
            </a:lvl1pPr>
          </a:lstStyle>
          <a:p>
            <a:pPr>
              <a:defRPr/>
            </a:pPr>
            <a:endParaRPr lang="en-US"/>
          </a:p>
        </p:txBody>
      </p:sp>
      <p:sp>
        <p:nvSpPr>
          <p:cNvPr id="3" name="Rectangle 27"/>
          <p:cNvSpPr>
            <a:spLocks noGrp="1" noChangeArrowheads="1"/>
          </p:cNvSpPr>
          <p:nvPr>
            <p:ph type="sldNum" sz="quarter" idx="11"/>
          </p:nvPr>
        </p:nvSpPr>
        <p:spPr/>
        <p:txBody>
          <a:bodyPr/>
          <a:lstStyle>
            <a:lvl1pPr>
              <a:defRPr/>
            </a:lvl1pPr>
          </a:lstStyle>
          <a:p>
            <a:pPr>
              <a:defRPr/>
            </a:pPr>
            <a:fld id="{6F6550D5-EFCC-4736-995B-77987802A04B}" type="slidenum">
              <a:rPr lang="en-US"/>
              <a:pPr>
                <a:defRPr/>
              </a:pPr>
              <a:t>‹#›</a:t>
            </a:fld>
            <a:endParaRPr lang="en-US"/>
          </a:p>
        </p:txBody>
      </p:sp>
      <p:sp>
        <p:nvSpPr>
          <p:cNvPr id="4" name="Rectangle 28"/>
          <p:cNvSpPr>
            <a:spLocks noGrp="1" noChangeArrowheads="1"/>
          </p:cNvSpPr>
          <p:nvPr>
            <p:ph type="dt" sz="half" idx="12"/>
          </p:nvPr>
        </p:nvSpPr>
        <p:spPr/>
        <p:txBody>
          <a:bodyPr/>
          <a:lstStyle>
            <a:lvl1pPr>
              <a:defRPr/>
            </a:lvl1pPr>
          </a:lstStyle>
          <a:p>
            <a:pPr>
              <a:defRPr/>
            </a:pPr>
            <a:endParaRPr lang="en-US"/>
          </a:p>
        </p:txBody>
      </p:sp>
    </p:spTree>
    <p:extLst>
      <p:ext uri="{BB962C8B-B14F-4D97-AF65-F5344CB8AC3E}">
        <p14:creationId xmlns:p14="http://schemas.microsoft.com/office/powerpoint/2010/main" val="3116801629"/>
      </p:ext>
    </p:extLst>
  </p:cSld>
  <p:clrMapOvr>
    <a:masterClrMapping/>
  </p:clrMapOvr>
  <p:transition spd="med">
    <p:newsflash/>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6"/>
          <p:cNvSpPr>
            <a:spLocks noGrp="1" noChangeArrowheads="1"/>
          </p:cNvSpPr>
          <p:nvPr>
            <p:ph type="ftr" sz="quarter" idx="10"/>
          </p:nvPr>
        </p:nvSpPr>
        <p:spPr/>
        <p:txBody>
          <a:bodyPr/>
          <a:lstStyle>
            <a:lvl1pPr>
              <a:defRPr/>
            </a:lvl1pPr>
          </a:lstStyle>
          <a:p>
            <a:pPr>
              <a:defRPr/>
            </a:pPr>
            <a:endParaRPr lang="en-US"/>
          </a:p>
        </p:txBody>
      </p:sp>
      <p:sp>
        <p:nvSpPr>
          <p:cNvPr id="6" name="Rectangle 27"/>
          <p:cNvSpPr>
            <a:spLocks noGrp="1" noChangeArrowheads="1"/>
          </p:cNvSpPr>
          <p:nvPr>
            <p:ph type="sldNum" sz="quarter" idx="11"/>
          </p:nvPr>
        </p:nvSpPr>
        <p:spPr/>
        <p:txBody>
          <a:bodyPr/>
          <a:lstStyle>
            <a:lvl1pPr>
              <a:defRPr/>
            </a:lvl1pPr>
          </a:lstStyle>
          <a:p>
            <a:pPr>
              <a:defRPr/>
            </a:pPr>
            <a:fld id="{CBC725DE-DA1D-4F79-8A42-AED84DF4F534}" type="slidenum">
              <a:rPr lang="en-US"/>
              <a:pPr>
                <a:defRPr/>
              </a:pPr>
              <a:t>‹#›</a:t>
            </a:fld>
            <a:endParaRPr lang="en-US"/>
          </a:p>
        </p:txBody>
      </p:sp>
      <p:sp>
        <p:nvSpPr>
          <p:cNvPr id="7" name="Rectangle 28"/>
          <p:cNvSpPr>
            <a:spLocks noGrp="1" noChangeArrowheads="1"/>
          </p:cNvSpPr>
          <p:nvPr>
            <p:ph type="dt" sz="half" idx="12"/>
          </p:nvPr>
        </p:nvSpPr>
        <p:spPr/>
        <p:txBody>
          <a:bodyPr/>
          <a:lstStyle>
            <a:lvl1pPr>
              <a:defRPr/>
            </a:lvl1pPr>
          </a:lstStyle>
          <a:p>
            <a:pPr>
              <a:defRPr/>
            </a:pPr>
            <a:endParaRPr lang="en-US"/>
          </a:p>
        </p:txBody>
      </p:sp>
    </p:spTree>
    <p:extLst>
      <p:ext uri="{BB962C8B-B14F-4D97-AF65-F5344CB8AC3E}">
        <p14:creationId xmlns:p14="http://schemas.microsoft.com/office/powerpoint/2010/main" val="1183989158"/>
      </p:ext>
    </p:extLst>
  </p:cSld>
  <p:clrMapOvr>
    <a:masterClrMapping/>
  </p:clrMapOvr>
  <p:transition spd="med">
    <p:newsflash/>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6"/>
          <p:cNvSpPr>
            <a:spLocks noGrp="1" noChangeArrowheads="1"/>
          </p:cNvSpPr>
          <p:nvPr>
            <p:ph type="ftr" sz="quarter" idx="10"/>
          </p:nvPr>
        </p:nvSpPr>
        <p:spPr/>
        <p:txBody>
          <a:bodyPr/>
          <a:lstStyle>
            <a:lvl1pPr>
              <a:defRPr/>
            </a:lvl1pPr>
          </a:lstStyle>
          <a:p>
            <a:pPr>
              <a:defRPr/>
            </a:pPr>
            <a:endParaRPr lang="en-US"/>
          </a:p>
        </p:txBody>
      </p:sp>
      <p:sp>
        <p:nvSpPr>
          <p:cNvPr id="6" name="Rectangle 27"/>
          <p:cNvSpPr>
            <a:spLocks noGrp="1" noChangeArrowheads="1"/>
          </p:cNvSpPr>
          <p:nvPr>
            <p:ph type="sldNum" sz="quarter" idx="11"/>
          </p:nvPr>
        </p:nvSpPr>
        <p:spPr/>
        <p:txBody>
          <a:bodyPr/>
          <a:lstStyle>
            <a:lvl1pPr>
              <a:defRPr/>
            </a:lvl1pPr>
          </a:lstStyle>
          <a:p>
            <a:pPr>
              <a:defRPr/>
            </a:pPr>
            <a:fld id="{DD3AAED4-6B42-4907-AB17-AFC77BD13757}" type="slidenum">
              <a:rPr lang="en-US"/>
              <a:pPr>
                <a:defRPr/>
              </a:pPr>
              <a:t>‹#›</a:t>
            </a:fld>
            <a:endParaRPr lang="en-US"/>
          </a:p>
        </p:txBody>
      </p:sp>
      <p:sp>
        <p:nvSpPr>
          <p:cNvPr id="7" name="Rectangle 28"/>
          <p:cNvSpPr>
            <a:spLocks noGrp="1" noChangeArrowheads="1"/>
          </p:cNvSpPr>
          <p:nvPr>
            <p:ph type="dt" sz="half" idx="12"/>
          </p:nvPr>
        </p:nvSpPr>
        <p:spPr/>
        <p:txBody>
          <a:bodyPr/>
          <a:lstStyle>
            <a:lvl1pPr>
              <a:defRPr/>
            </a:lvl1pPr>
          </a:lstStyle>
          <a:p>
            <a:pPr>
              <a:defRPr/>
            </a:pPr>
            <a:endParaRPr lang="en-US"/>
          </a:p>
        </p:txBody>
      </p:sp>
    </p:spTree>
    <p:extLst>
      <p:ext uri="{BB962C8B-B14F-4D97-AF65-F5344CB8AC3E}">
        <p14:creationId xmlns:p14="http://schemas.microsoft.com/office/powerpoint/2010/main" val="496523077"/>
      </p:ext>
    </p:extLst>
  </p:cSld>
  <p:clrMapOvr>
    <a:masterClrMapping/>
  </p:clrMapOvr>
  <p:transition spd="med">
    <p:newsflash/>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050" name="Group 2"/>
          <p:cNvGrpSpPr>
            <a:grpSpLocks/>
          </p:cNvGrpSpPr>
          <p:nvPr/>
        </p:nvGrpSpPr>
        <p:grpSpPr bwMode="auto">
          <a:xfrm>
            <a:off x="0" y="0"/>
            <a:ext cx="9159875" cy="6858000"/>
            <a:chOff x="0" y="0"/>
            <a:chExt cx="5770" cy="4320"/>
          </a:xfrm>
        </p:grpSpPr>
        <p:sp>
          <p:nvSpPr>
            <p:cNvPr id="40963" name="Rectangle 3"/>
            <p:cNvSpPr>
              <a:spLocks noChangeArrowheads="1"/>
            </p:cNvSpPr>
            <p:nvPr userDrawn="1"/>
          </p:nvSpPr>
          <p:spPr bwMode="hidden">
            <a:xfrm>
              <a:off x="5232" y="1"/>
              <a:ext cx="528" cy="4319"/>
            </a:xfrm>
            <a:prstGeom prst="rect">
              <a:avLst/>
            </a:prstGeom>
            <a:gradFill rotWithShape="0">
              <a:gsLst>
                <a:gs pos="0">
                  <a:schemeClr val="accent2"/>
                </a:gs>
                <a:gs pos="100000">
                  <a:schemeClr val="accent2">
                    <a:gamma/>
                    <a:tint val="94118"/>
                    <a:invGamma/>
                  </a:schemeClr>
                </a:gs>
              </a:gsLst>
              <a:lin ang="0" scaled="1"/>
            </a:gradFill>
            <a:ln w="9525">
              <a:noFill/>
              <a:miter lim="800000"/>
              <a:headEnd/>
              <a:tailEnd/>
            </a:ln>
            <a:effectLst/>
          </p:spPr>
          <p:txBody>
            <a:bodyPr wrap="none" anchor="ctr"/>
            <a:lstStyle/>
            <a:p>
              <a:pPr>
                <a:defRPr/>
              </a:pPr>
              <a:endParaRPr lang="en-US">
                <a:latin typeface="Tahoma" charset="0"/>
              </a:endParaRPr>
            </a:p>
          </p:txBody>
        </p:sp>
        <p:sp>
          <p:nvSpPr>
            <p:cNvPr id="2057" name="Rectangle 4"/>
            <p:cNvSpPr>
              <a:spLocks noChangeArrowheads="1"/>
            </p:cNvSpPr>
            <p:nvPr userDrawn="1"/>
          </p:nvSpPr>
          <p:spPr bwMode="hidden">
            <a:xfrm>
              <a:off x="1056" y="0"/>
              <a:ext cx="192" cy="4320"/>
            </a:xfrm>
            <a:prstGeom prst="rect">
              <a:avLst/>
            </a:prstGeom>
            <a:gradFill rotWithShape="0">
              <a:gsLst>
                <a:gs pos="0">
                  <a:schemeClr val="bg1"/>
                </a:gs>
                <a:gs pos="100000">
                  <a:schemeClr val="bg2"/>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2058" name="Rectangle 5"/>
            <p:cNvSpPr>
              <a:spLocks noChangeArrowheads="1"/>
            </p:cNvSpPr>
            <p:nvPr userDrawn="1"/>
          </p:nvSpPr>
          <p:spPr bwMode="hidden">
            <a:xfrm>
              <a:off x="1728" y="0"/>
              <a:ext cx="432" cy="4320"/>
            </a:xfrm>
            <a:prstGeom prst="rect">
              <a:avLst/>
            </a:prstGeom>
            <a:gradFill rotWithShape="0">
              <a:gsLst>
                <a:gs pos="0">
                  <a:schemeClr val="bg1"/>
                </a:gs>
                <a:gs pos="100000">
                  <a:schemeClr val="bg2"/>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2059" name="Rectangle 6"/>
            <p:cNvSpPr>
              <a:spLocks noChangeArrowheads="1"/>
            </p:cNvSpPr>
            <p:nvPr userDrawn="1"/>
          </p:nvSpPr>
          <p:spPr bwMode="hidden">
            <a:xfrm>
              <a:off x="2256" y="0"/>
              <a:ext cx="240" cy="432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2060" name="Rectangle 7"/>
            <p:cNvSpPr>
              <a:spLocks noChangeArrowheads="1"/>
            </p:cNvSpPr>
            <p:nvPr userDrawn="1"/>
          </p:nvSpPr>
          <p:spPr bwMode="hidden">
            <a:xfrm>
              <a:off x="1344" y="0"/>
              <a:ext cx="384" cy="4320"/>
            </a:xfrm>
            <a:prstGeom prst="rect">
              <a:avLst/>
            </a:pr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2061" name="Rectangle 8"/>
            <p:cNvSpPr>
              <a:spLocks noChangeArrowheads="1"/>
            </p:cNvSpPr>
            <p:nvPr userDrawn="1"/>
          </p:nvSpPr>
          <p:spPr bwMode="hidden">
            <a:xfrm>
              <a:off x="480" y="0"/>
              <a:ext cx="576" cy="4320"/>
            </a:xfrm>
            <a:prstGeom prst="rect">
              <a:avLst/>
            </a:pr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40969" name="Rectangle 9"/>
            <p:cNvSpPr>
              <a:spLocks noChangeArrowheads="1"/>
            </p:cNvSpPr>
            <p:nvPr userDrawn="1"/>
          </p:nvSpPr>
          <p:spPr bwMode="hidden">
            <a:xfrm>
              <a:off x="288" y="0"/>
              <a:ext cx="192" cy="4320"/>
            </a:xfrm>
            <a:prstGeom prst="rect">
              <a:avLst/>
            </a:prstGeom>
            <a:gradFill rotWithShape="0">
              <a:gsLst>
                <a:gs pos="0">
                  <a:schemeClr val="bg2"/>
                </a:gs>
                <a:gs pos="50000">
                  <a:schemeClr val="bg2">
                    <a:gamma/>
                    <a:shade val="84706"/>
                    <a:invGamma/>
                  </a:schemeClr>
                </a:gs>
                <a:gs pos="100000">
                  <a:schemeClr val="bg2"/>
                </a:gs>
              </a:gsLst>
              <a:lin ang="0" scaled="1"/>
            </a:gradFill>
            <a:ln w="9525">
              <a:noFill/>
              <a:miter lim="800000"/>
              <a:headEnd/>
              <a:tailEnd/>
            </a:ln>
            <a:effectLst/>
          </p:spPr>
          <p:txBody>
            <a:bodyPr wrap="none" anchor="ctr"/>
            <a:lstStyle/>
            <a:p>
              <a:pPr>
                <a:defRPr/>
              </a:pPr>
              <a:endParaRPr lang="en-US">
                <a:latin typeface="Tahoma" charset="0"/>
              </a:endParaRPr>
            </a:p>
          </p:txBody>
        </p:sp>
        <p:sp>
          <p:nvSpPr>
            <p:cNvPr id="40970" name="Rectangle 10"/>
            <p:cNvSpPr>
              <a:spLocks noChangeArrowheads="1"/>
            </p:cNvSpPr>
            <p:nvPr userDrawn="1"/>
          </p:nvSpPr>
          <p:spPr bwMode="hidden">
            <a:xfrm>
              <a:off x="0" y="0"/>
              <a:ext cx="288" cy="4320"/>
            </a:xfrm>
            <a:prstGeom prst="rect">
              <a:avLst/>
            </a:prstGeom>
            <a:gradFill rotWithShape="0">
              <a:gsLst>
                <a:gs pos="0">
                  <a:schemeClr val="bg2">
                    <a:gamma/>
                    <a:shade val="78824"/>
                    <a:invGamma/>
                  </a:schemeClr>
                </a:gs>
                <a:gs pos="100000">
                  <a:schemeClr val="bg2"/>
                </a:gs>
              </a:gsLst>
              <a:lin ang="0" scaled="1"/>
            </a:gradFill>
            <a:ln w="9525">
              <a:noFill/>
              <a:miter lim="800000"/>
              <a:headEnd/>
              <a:tailEnd/>
            </a:ln>
            <a:effectLst/>
          </p:spPr>
          <p:txBody>
            <a:bodyPr wrap="none" anchor="ctr"/>
            <a:lstStyle/>
            <a:p>
              <a:pPr>
                <a:defRPr/>
              </a:pPr>
              <a:endParaRPr lang="en-US">
                <a:latin typeface="Tahoma" charset="0"/>
              </a:endParaRPr>
            </a:p>
          </p:txBody>
        </p:sp>
        <p:sp>
          <p:nvSpPr>
            <p:cNvPr id="2064" name="Rectangle 11"/>
            <p:cNvSpPr>
              <a:spLocks noChangeArrowheads="1"/>
            </p:cNvSpPr>
            <p:nvPr userDrawn="1"/>
          </p:nvSpPr>
          <p:spPr bwMode="hidden">
            <a:xfrm>
              <a:off x="2160" y="0"/>
              <a:ext cx="240" cy="4320"/>
            </a:xfrm>
            <a:prstGeom prst="rect">
              <a:avLst/>
            </a:pr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2065" name="Rectangle 12"/>
            <p:cNvSpPr>
              <a:spLocks noChangeArrowheads="1"/>
            </p:cNvSpPr>
            <p:nvPr userDrawn="1"/>
          </p:nvSpPr>
          <p:spPr bwMode="hidden">
            <a:xfrm>
              <a:off x="2784" y="0"/>
              <a:ext cx="528" cy="4320"/>
            </a:xfrm>
            <a:prstGeom prst="rect">
              <a:avLst/>
            </a:prstGeom>
            <a:gradFill rotWithShape="0">
              <a:gsLst>
                <a:gs pos="0">
                  <a:schemeClr val="bg1"/>
                </a:gs>
                <a:gs pos="100000">
                  <a:schemeClr val="bg2"/>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2066" name="Rectangle 13"/>
            <p:cNvSpPr>
              <a:spLocks noChangeArrowheads="1"/>
            </p:cNvSpPr>
            <p:nvPr userDrawn="1"/>
          </p:nvSpPr>
          <p:spPr bwMode="hidden">
            <a:xfrm>
              <a:off x="1248" y="0"/>
              <a:ext cx="144" cy="4320"/>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2067" name="Rectangle 14"/>
            <p:cNvSpPr>
              <a:spLocks noChangeArrowheads="1"/>
            </p:cNvSpPr>
            <p:nvPr userDrawn="1"/>
          </p:nvSpPr>
          <p:spPr bwMode="hidden">
            <a:xfrm>
              <a:off x="3300" y="0"/>
              <a:ext cx="252" cy="4320"/>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40975" name="Rectangle 15"/>
            <p:cNvSpPr>
              <a:spLocks noChangeArrowheads="1"/>
            </p:cNvSpPr>
            <p:nvPr userDrawn="1"/>
          </p:nvSpPr>
          <p:spPr bwMode="hidden">
            <a:xfrm>
              <a:off x="4656" y="0"/>
              <a:ext cx="144" cy="4320"/>
            </a:xfrm>
            <a:prstGeom prst="rect">
              <a:avLst/>
            </a:prstGeom>
            <a:gradFill rotWithShape="0">
              <a:gsLst>
                <a:gs pos="0">
                  <a:schemeClr val="bg2"/>
                </a:gs>
                <a:gs pos="50000">
                  <a:schemeClr val="bg2">
                    <a:gamma/>
                    <a:shade val="96863"/>
                    <a:invGamma/>
                  </a:schemeClr>
                </a:gs>
                <a:gs pos="100000">
                  <a:schemeClr val="bg2"/>
                </a:gs>
              </a:gsLst>
              <a:lin ang="0" scaled="1"/>
            </a:gradFill>
            <a:ln w="9525">
              <a:noFill/>
              <a:miter lim="800000"/>
              <a:headEnd/>
              <a:tailEnd/>
            </a:ln>
            <a:effectLst/>
          </p:spPr>
          <p:txBody>
            <a:bodyPr wrap="none" anchor="ctr"/>
            <a:lstStyle/>
            <a:p>
              <a:pPr>
                <a:defRPr/>
              </a:pPr>
              <a:endParaRPr lang="en-US">
                <a:latin typeface="Tahoma" charset="0"/>
              </a:endParaRPr>
            </a:p>
          </p:txBody>
        </p:sp>
        <p:sp>
          <p:nvSpPr>
            <p:cNvPr id="2069" name="Rectangle 16"/>
            <p:cNvSpPr>
              <a:spLocks noChangeArrowheads="1"/>
            </p:cNvSpPr>
            <p:nvPr userDrawn="1"/>
          </p:nvSpPr>
          <p:spPr bwMode="hidden">
            <a:xfrm>
              <a:off x="4608" y="0"/>
              <a:ext cx="672" cy="4320"/>
            </a:xfrm>
            <a:prstGeom prst="rect">
              <a:avLst/>
            </a:prstGeom>
            <a:gradFill rotWithShape="0">
              <a:gsLst>
                <a:gs pos="0">
                  <a:schemeClr val="bg2"/>
                </a:gs>
                <a:gs pos="100000">
                  <a:schemeClr val="accent2"/>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40977" name="Rectangle 17"/>
            <p:cNvSpPr>
              <a:spLocks noChangeArrowheads="1"/>
            </p:cNvSpPr>
            <p:nvPr userDrawn="1"/>
          </p:nvSpPr>
          <p:spPr bwMode="hidden">
            <a:xfrm>
              <a:off x="3504" y="0"/>
              <a:ext cx="624" cy="4320"/>
            </a:xfrm>
            <a:prstGeom prst="rect">
              <a:avLst/>
            </a:prstGeom>
            <a:gradFill rotWithShape="0">
              <a:gsLst>
                <a:gs pos="0">
                  <a:schemeClr val="bg2"/>
                </a:gs>
                <a:gs pos="50000">
                  <a:schemeClr val="bg1"/>
                </a:gs>
                <a:gs pos="100000">
                  <a:schemeClr val="bg2"/>
                </a:gs>
              </a:gsLst>
              <a:lin ang="0" scaled="1"/>
            </a:gradFill>
            <a:ln w="9525">
              <a:noFill/>
              <a:miter lim="800000"/>
              <a:headEnd/>
              <a:tailEnd/>
            </a:ln>
            <a:effectLst/>
          </p:spPr>
          <p:txBody>
            <a:bodyPr wrap="none" anchor="ctr"/>
            <a:lstStyle/>
            <a:p>
              <a:pPr>
                <a:defRPr/>
              </a:pPr>
              <a:endParaRPr lang="en-US">
                <a:latin typeface="Tahoma" charset="0"/>
              </a:endParaRPr>
            </a:p>
          </p:txBody>
        </p:sp>
        <p:sp>
          <p:nvSpPr>
            <p:cNvPr id="2071" name="Rectangle 18"/>
            <p:cNvSpPr>
              <a:spLocks noChangeArrowheads="1"/>
            </p:cNvSpPr>
            <p:nvPr userDrawn="1"/>
          </p:nvSpPr>
          <p:spPr bwMode="hidden">
            <a:xfrm>
              <a:off x="3840" y="0"/>
              <a:ext cx="528" cy="4320"/>
            </a:xfrm>
            <a:prstGeom prst="rect">
              <a:avLst/>
            </a:prstGeom>
            <a:gradFill rotWithShape="0">
              <a:gsLst>
                <a:gs pos="0">
                  <a:schemeClr val="bg1"/>
                </a:gs>
                <a:gs pos="100000">
                  <a:schemeClr val="bg2"/>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40979" name="Rectangle 19"/>
            <p:cNvSpPr>
              <a:spLocks noChangeArrowheads="1"/>
            </p:cNvSpPr>
            <p:nvPr userDrawn="1"/>
          </p:nvSpPr>
          <p:spPr bwMode="hidden">
            <a:xfrm>
              <a:off x="4368" y="0"/>
              <a:ext cx="240" cy="4320"/>
            </a:xfrm>
            <a:prstGeom prst="rect">
              <a:avLst/>
            </a:prstGeom>
            <a:gradFill rotWithShape="0">
              <a:gsLst>
                <a:gs pos="0">
                  <a:schemeClr val="bg2"/>
                </a:gs>
                <a:gs pos="50000">
                  <a:schemeClr val="bg2">
                    <a:gamma/>
                    <a:shade val="96863"/>
                    <a:invGamma/>
                  </a:schemeClr>
                </a:gs>
                <a:gs pos="100000">
                  <a:schemeClr val="bg2"/>
                </a:gs>
              </a:gsLst>
              <a:lin ang="0" scaled="1"/>
            </a:gradFill>
            <a:ln w="9525">
              <a:noFill/>
              <a:miter lim="800000"/>
              <a:headEnd/>
              <a:tailEnd/>
            </a:ln>
            <a:effectLst/>
          </p:spPr>
          <p:txBody>
            <a:bodyPr wrap="none" anchor="ctr"/>
            <a:lstStyle/>
            <a:p>
              <a:pPr>
                <a:defRPr/>
              </a:pPr>
              <a:endParaRPr lang="en-US">
                <a:latin typeface="Tahoma" charset="0"/>
              </a:endParaRPr>
            </a:p>
          </p:txBody>
        </p:sp>
        <p:sp>
          <p:nvSpPr>
            <p:cNvPr id="2073" name="Rectangle 20"/>
            <p:cNvSpPr>
              <a:spLocks noChangeArrowheads="1"/>
            </p:cNvSpPr>
            <p:nvPr userDrawn="1"/>
          </p:nvSpPr>
          <p:spPr bwMode="hidden">
            <a:xfrm>
              <a:off x="2680" y="0"/>
              <a:ext cx="152" cy="4320"/>
            </a:xfrm>
            <a:prstGeom prst="rect">
              <a:avLst/>
            </a:pr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2074" name="Rectangle 21"/>
            <p:cNvSpPr>
              <a:spLocks noChangeArrowheads="1"/>
            </p:cNvSpPr>
            <p:nvPr userDrawn="1"/>
          </p:nvSpPr>
          <p:spPr bwMode="hidden">
            <a:xfrm>
              <a:off x="2366" y="0"/>
              <a:ext cx="336" cy="4320"/>
            </a:xfrm>
            <a:prstGeom prst="rect">
              <a:avLst/>
            </a:prstGeom>
            <a:gradFill rotWithShape="0">
              <a:gsLst>
                <a:gs pos="0">
                  <a:schemeClr val="bg1"/>
                </a:gs>
                <a:gs pos="100000">
                  <a:schemeClr val="bg2"/>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2075" name="Freeform 22"/>
            <p:cNvSpPr>
              <a:spLocks/>
            </p:cNvSpPr>
            <p:nvPr userDrawn="1"/>
          </p:nvSpPr>
          <p:spPr bwMode="hidden">
            <a:xfrm>
              <a:off x="1" y="3875"/>
              <a:ext cx="5760" cy="445"/>
            </a:xfrm>
            <a:custGeom>
              <a:avLst/>
              <a:gdLst>
                <a:gd name="T0" fmla="*/ 5700 w 5760"/>
                <a:gd name="T1" fmla="*/ 86 h 445"/>
                <a:gd name="T2" fmla="*/ 5508 w 5760"/>
                <a:gd name="T3" fmla="*/ 86 h 445"/>
                <a:gd name="T4" fmla="*/ 5454 w 5760"/>
                <a:gd name="T5" fmla="*/ 76 h 445"/>
                <a:gd name="T6" fmla="*/ 5448 w 5760"/>
                <a:gd name="T7" fmla="*/ 65 h 445"/>
                <a:gd name="T8" fmla="*/ 5442 w 5760"/>
                <a:gd name="T9" fmla="*/ 44 h 445"/>
                <a:gd name="T10" fmla="*/ 5414 w 5760"/>
                <a:gd name="T11" fmla="*/ 18 h 445"/>
                <a:gd name="T12" fmla="*/ 5332 w 5760"/>
                <a:gd name="T13" fmla="*/ 7 h 445"/>
                <a:gd name="T14" fmla="*/ 5051 w 5760"/>
                <a:gd name="T15" fmla="*/ 22 h 445"/>
                <a:gd name="T16" fmla="*/ 4986 w 5760"/>
                <a:gd name="T17" fmla="*/ 55 h 445"/>
                <a:gd name="T18" fmla="*/ 4854 w 5760"/>
                <a:gd name="T19" fmla="*/ 102 h 445"/>
                <a:gd name="T20" fmla="*/ 4740 w 5760"/>
                <a:gd name="T21" fmla="*/ 112 h 445"/>
                <a:gd name="T22" fmla="*/ 4662 w 5760"/>
                <a:gd name="T23" fmla="*/ 91 h 445"/>
                <a:gd name="T24" fmla="*/ 4598 w 5760"/>
                <a:gd name="T25" fmla="*/ 25 h 445"/>
                <a:gd name="T26" fmla="*/ 4514 w 5760"/>
                <a:gd name="T27" fmla="*/ 9 h 445"/>
                <a:gd name="T28" fmla="*/ 4410 w 5760"/>
                <a:gd name="T29" fmla="*/ 39 h 445"/>
                <a:gd name="T30" fmla="*/ 4236 w 5760"/>
                <a:gd name="T31" fmla="*/ 81 h 445"/>
                <a:gd name="T32" fmla="*/ 4020 w 5760"/>
                <a:gd name="T33" fmla="*/ 102 h 445"/>
                <a:gd name="T34" fmla="*/ 3810 w 5760"/>
                <a:gd name="T35" fmla="*/ 102 h 445"/>
                <a:gd name="T36" fmla="*/ 3654 w 5760"/>
                <a:gd name="T37" fmla="*/ 76 h 445"/>
                <a:gd name="T38" fmla="*/ 3594 w 5760"/>
                <a:gd name="T39" fmla="*/ 50 h 445"/>
                <a:gd name="T40" fmla="*/ 3528 w 5760"/>
                <a:gd name="T41" fmla="*/ 44 h 445"/>
                <a:gd name="T42" fmla="*/ 3480 w 5760"/>
                <a:gd name="T43" fmla="*/ 55 h 445"/>
                <a:gd name="T44" fmla="*/ 3420 w 5760"/>
                <a:gd name="T45" fmla="*/ 76 h 445"/>
                <a:gd name="T46" fmla="*/ 3048 w 5760"/>
                <a:gd name="T47" fmla="*/ 112 h 445"/>
                <a:gd name="T48" fmla="*/ 2844 w 5760"/>
                <a:gd name="T49" fmla="*/ 128 h 445"/>
                <a:gd name="T50" fmla="*/ 2742 w 5760"/>
                <a:gd name="T51" fmla="*/ 117 h 445"/>
                <a:gd name="T52" fmla="*/ 2710 w 5760"/>
                <a:gd name="T53" fmla="*/ 56 h 445"/>
                <a:gd name="T54" fmla="*/ 2658 w 5760"/>
                <a:gd name="T55" fmla="*/ 50 h 445"/>
                <a:gd name="T56" fmla="*/ 2558 w 5760"/>
                <a:gd name="T57" fmla="*/ 95 h 445"/>
                <a:gd name="T58" fmla="*/ 2444 w 5760"/>
                <a:gd name="T59" fmla="*/ 109 h 445"/>
                <a:gd name="T60" fmla="*/ 2322 w 5760"/>
                <a:gd name="T61" fmla="*/ 91 h 445"/>
                <a:gd name="T62" fmla="*/ 2274 w 5760"/>
                <a:gd name="T63" fmla="*/ 70 h 445"/>
                <a:gd name="T64" fmla="*/ 2185 w 5760"/>
                <a:gd name="T65" fmla="*/ 3 h 445"/>
                <a:gd name="T66" fmla="*/ 2048 w 5760"/>
                <a:gd name="T67" fmla="*/ 64 h 445"/>
                <a:gd name="T68" fmla="*/ 1794 w 5760"/>
                <a:gd name="T69" fmla="*/ 102 h 445"/>
                <a:gd name="T70" fmla="*/ 1560 w 5760"/>
                <a:gd name="T71" fmla="*/ 91 h 445"/>
                <a:gd name="T72" fmla="*/ 1482 w 5760"/>
                <a:gd name="T73" fmla="*/ 76 h 445"/>
                <a:gd name="T74" fmla="*/ 1428 w 5760"/>
                <a:gd name="T75" fmla="*/ 50 h 445"/>
                <a:gd name="T76" fmla="*/ 1374 w 5760"/>
                <a:gd name="T77" fmla="*/ 44 h 445"/>
                <a:gd name="T78" fmla="*/ 1308 w 5760"/>
                <a:gd name="T79" fmla="*/ 55 h 445"/>
                <a:gd name="T80" fmla="*/ 1140 w 5760"/>
                <a:gd name="T81" fmla="*/ 107 h 445"/>
                <a:gd name="T82" fmla="*/ 948 w 5760"/>
                <a:gd name="T83" fmla="*/ 143 h 445"/>
                <a:gd name="T84" fmla="*/ 708 w 5760"/>
                <a:gd name="T85" fmla="*/ 138 h 445"/>
                <a:gd name="T86" fmla="*/ 534 w 5760"/>
                <a:gd name="T87" fmla="*/ 96 h 445"/>
                <a:gd name="T88" fmla="*/ 444 w 5760"/>
                <a:gd name="T89" fmla="*/ 55 h 445"/>
                <a:gd name="T90" fmla="*/ 396 w 5760"/>
                <a:gd name="T91" fmla="*/ 34 h 445"/>
                <a:gd name="T92" fmla="*/ 378 w 5760"/>
                <a:gd name="T93" fmla="*/ 39 h 445"/>
                <a:gd name="T94" fmla="*/ 342 w 5760"/>
                <a:gd name="T95" fmla="*/ 70 h 445"/>
                <a:gd name="T96" fmla="*/ 288 w 5760"/>
                <a:gd name="T97" fmla="*/ 96 h 445"/>
                <a:gd name="T98" fmla="*/ 192 w 5760"/>
                <a:gd name="T99" fmla="*/ 112 h 445"/>
                <a:gd name="T100" fmla="*/ 90 w 5760"/>
                <a:gd name="T101" fmla="*/ 112 h 445"/>
                <a:gd name="T102" fmla="*/ 0 w 5760"/>
                <a:gd name="T103" fmla="*/ 96 h 445"/>
                <a:gd name="T104" fmla="*/ 5760 w 5760"/>
                <a:gd name="T105" fmla="*/ 445 h 445"/>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0" t="0" r="r" b="b"/>
              <a:pathLst>
                <a:path w="5760" h="445">
                  <a:moveTo>
                    <a:pt x="5760" y="445"/>
                  </a:moveTo>
                  <a:lnTo>
                    <a:pt x="5760" y="76"/>
                  </a:lnTo>
                  <a:lnTo>
                    <a:pt x="5730" y="81"/>
                  </a:lnTo>
                  <a:lnTo>
                    <a:pt x="5700" y="86"/>
                  </a:lnTo>
                  <a:lnTo>
                    <a:pt x="5646" y="91"/>
                  </a:lnTo>
                  <a:lnTo>
                    <a:pt x="5592" y="91"/>
                  </a:lnTo>
                  <a:lnTo>
                    <a:pt x="5544" y="91"/>
                  </a:lnTo>
                  <a:lnTo>
                    <a:pt x="5508" y="86"/>
                  </a:lnTo>
                  <a:lnTo>
                    <a:pt x="5490" y="86"/>
                  </a:lnTo>
                  <a:lnTo>
                    <a:pt x="5478" y="81"/>
                  </a:lnTo>
                  <a:lnTo>
                    <a:pt x="5466" y="76"/>
                  </a:lnTo>
                  <a:lnTo>
                    <a:pt x="5454" y="76"/>
                  </a:lnTo>
                  <a:lnTo>
                    <a:pt x="5454" y="70"/>
                  </a:lnTo>
                  <a:lnTo>
                    <a:pt x="5448" y="70"/>
                  </a:lnTo>
                  <a:lnTo>
                    <a:pt x="5448" y="65"/>
                  </a:lnTo>
                  <a:lnTo>
                    <a:pt x="5448" y="60"/>
                  </a:lnTo>
                  <a:lnTo>
                    <a:pt x="5448" y="55"/>
                  </a:lnTo>
                  <a:lnTo>
                    <a:pt x="5442" y="50"/>
                  </a:lnTo>
                  <a:lnTo>
                    <a:pt x="5442" y="44"/>
                  </a:lnTo>
                  <a:lnTo>
                    <a:pt x="5436" y="39"/>
                  </a:lnTo>
                  <a:lnTo>
                    <a:pt x="5424" y="34"/>
                  </a:lnTo>
                  <a:lnTo>
                    <a:pt x="5418" y="29"/>
                  </a:lnTo>
                  <a:lnTo>
                    <a:pt x="5414" y="18"/>
                  </a:lnTo>
                  <a:lnTo>
                    <a:pt x="5401" y="16"/>
                  </a:lnTo>
                  <a:lnTo>
                    <a:pt x="5386" y="10"/>
                  </a:lnTo>
                  <a:lnTo>
                    <a:pt x="5368" y="7"/>
                  </a:lnTo>
                  <a:lnTo>
                    <a:pt x="5332" y="7"/>
                  </a:lnTo>
                  <a:lnTo>
                    <a:pt x="5246" y="10"/>
                  </a:lnTo>
                  <a:lnTo>
                    <a:pt x="5144" y="7"/>
                  </a:lnTo>
                  <a:lnTo>
                    <a:pt x="5090" y="16"/>
                  </a:lnTo>
                  <a:lnTo>
                    <a:pt x="5051" y="22"/>
                  </a:lnTo>
                  <a:lnTo>
                    <a:pt x="5036" y="30"/>
                  </a:lnTo>
                  <a:lnTo>
                    <a:pt x="5022" y="39"/>
                  </a:lnTo>
                  <a:lnTo>
                    <a:pt x="5010" y="44"/>
                  </a:lnTo>
                  <a:lnTo>
                    <a:pt x="4986" y="55"/>
                  </a:lnTo>
                  <a:lnTo>
                    <a:pt x="4950" y="70"/>
                  </a:lnTo>
                  <a:lnTo>
                    <a:pt x="4920" y="86"/>
                  </a:lnTo>
                  <a:lnTo>
                    <a:pt x="4884" y="96"/>
                  </a:lnTo>
                  <a:lnTo>
                    <a:pt x="4854" y="102"/>
                  </a:lnTo>
                  <a:lnTo>
                    <a:pt x="4824" y="107"/>
                  </a:lnTo>
                  <a:lnTo>
                    <a:pt x="4794" y="112"/>
                  </a:lnTo>
                  <a:lnTo>
                    <a:pt x="4764" y="112"/>
                  </a:lnTo>
                  <a:lnTo>
                    <a:pt x="4740" y="112"/>
                  </a:lnTo>
                  <a:lnTo>
                    <a:pt x="4716" y="107"/>
                  </a:lnTo>
                  <a:lnTo>
                    <a:pt x="4698" y="102"/>
                  </a:lnTo>
                  <a:lnTo>
                    <a:pt x="4674" y="96"/>
                  </a:lnTo>
                  <a:lnTo>
                    <a:pt x="4662" y="91"/>
                  </a:lnTo>
                  <a:lnTo>
                    <a:pt x="4644" y="86"/>
                  </a:lnTo>
                  <a:lnTo>
                    <a:pt x="4631" y="66"/>
                  </a:lnTo>
                  <a:lnTo>
                    <a:pt x="4617" y="42"/>
                  </a:lnTo>
                  <a:lnTo>
                    <a:pt x="4598" y="25"/>
                  </a:lnTo>
                  <a:lnTo>
                    <a:pt x="4584" y="13"/>
                  </a:lnTo>
                  <a:lnTo>
                    <a:pt x="4565" y="4"/>
                  </a:lnTo>
                  <a:lnTo>
                    <a:pt x="4535" y="3"/>
                  </a:lnTo>
                  <a:lnTo>
                    <a:pt x="4514" y="9"/>
                  </a:lnTo>
                  <a:lnTo>
                    <a:pt x="4494" y="18"/>
                  </a:lnTo>
                  <a:lnTo>
                    <a:pt x="4471" y="23"/>
                  </a:lnTo>
                  <a:lnTo>
                    <a:pt x="4440" y="29"/>
                  </a:lnTo>
                  <a:lnTo>
                    <a:pt x="4410" y="39"/>
                  </a:lnTo>
                  <a:lnTo>
                    <a:pt x="4374" y="50"/>
                  </a:lnTo>
                  <a:lnTo>
                    <a:pt x="4332" y="60"/>
                  </a:lnTo>
                  <a:lnTo>
                    <a:pt x="4284" y="76"/>
                  </a:lnTo>
                  <a:lnTo>
                    <a:pt x="4236" y="81"/>
                  </a:lnTo>
                  <a:lnTo>
                    <a:pt x="4183" y="91"/>
                  </a:lnTo>
                  <a:lnTo>
                    <a:pt x="4128" y="96"/>
                  </a:lnTo>
                  <a:lnTo>
                    <a:pt x="4074" y="102"/>
                  </a:lnTo>
                  <a:lnTo>
                    <a:pt x="4020" y="102"/>
                  </a:lnTo>
                  <a:lnTo>
                    <a:pt x="3966" y="102"/>
                  </a:lnTo>
                  <a:lnTo>
                    <a:pt x="3912" y="102"/>
                  </a:lnTo>
                  <a:lnTo>
                    <a:pt x="3858" y="102"/>
                  </a:lnTo>
                  <a:lnTo>
                    <a:pt x="3810" y="102"/>
                  </a:lnTo>
                  <a:lnTo>
                    <a:pt x="3762" y="96"/>
                  </a:lnTo>
                  <a:lnTo>
                    <a:pt x="3726" y="91"/>
                  </a:lnTo>
                  <a:lnTo>
                    <a:pt x="3684" y="81"/>
                  </a:lnTo>
                  <a:lnTo>
                    <a:pt x="3654" y="76"/>
                  </a:lnTo>
                  <a:lnTo>
                    <a:pt x="3642" y="70"/>
                  </a:lnTo>
                  <a:lnTo>
                    <a:pt x="3630" y="65"/>
                  </a:lnTo>
                  <a:lnTo>
                    <a:pt x="3612" y="60"/>
                  </a:lnTo>
                  <a:lnTo>
                    <a:pt x="3594" y="50"/>
                  </a:lnTo>
                  <a:lnTo>
                    <a:pt x="3576" y="50"/>
                  </a:lnTo>
                  <a:lnTo>
                    <a:pt x="3558" y="44"/>
                  </a:lnTo>
                  <a:lnTo>
                    <a:pt x="3540" y="44"/>
                  </a:lnTo>
                  <a:lnTo>
                    <a:pt x="3528" y="44"/>
                  </a:lnTo>
                  <a:lnTo>
                    <a:pt x="3516" y="50"/>
                  </a:lnTo>
                  <a:lnTo>
                    <a:pt x="3504" y="50"/>
                  </a:lnTo>
                  <a:lnTo>
                    <a:pt x="3492" y="55"/>
                  </a:lnTo>
                  <a:lnTo>
                    <a:pt x="3480" y="55"/>
                  </a:lnTo>
                  <a:lnTo>
                    <a:pt x="3468" y="65"/>
                  </a:lnTo>
                  <a:lnTo>
                    <a:pt x="3456" y="70"/>
                  </a:lnTo>
                  <a:lnTo>
                    <a:pt x="3450" y="70"/>
                  </a:lnTo>
                  <a:lnTo>
                    <a:pt x="3420" y="76"/>
                  </a:lnTo>
                  <a:lnTo>
                    <a:pt x="3330" y="81"/>
                  </a:lnTo>
                  <a:lnTo>
                    <a:pt x="3204" y="91"/>
                  </a:lnTo>
                  <a:lnTo>
                    <a:pt x="3126" y="102"/>
                  </a:lnTo>
                  <a:lnTo>
                    <a:pt x="3048" y="112"/>
                  </a:lnTo>
                  <a:lnTo>
                    <a:pt x="2970" y="123"/>
                  </a:lnTo>
                  <a:lnTo>
                    <a:pt x="2904" y="128"/>
                  </a:lnTo>
                  <a:lnTo>
                    <a:pt x="2868" y="128"/>
                  </a:lnTo>
                  <a:lnTo>
                    <a:pt x="2844" y="128"/>
                  </a:lnTo>
                  <a:lnTo>
                    <a:pt x="2814" y="128"/>
                  </a:lnTo>
                  <a:lnTo>
                    <a:pt x="2790" y="128"/>
                  </a:lnTo>
                  <a:lnTo>
                    <a:pt x="2766" y="123"/>
                  </a:lnTo>
                  <a:lnTo>
                    <a:pt x="2742" y="117"/>
                  </a:lnTo>
                  <a:lnTo>
                    <a:pt x="2724" y="112"/>
                  </a:lnTo>
                  <a:lnTo>
                    <a:pt x="2706" y="107"/>
                  </a:lnTo>
                  <a:lnTo>
                    <a:pt x="2704" y="83"/>
                  </a:lnTo>
                  <a:lnTo>
                    <a:pt x="2710" y="56"/>
                  </a:lnTo>
                  <a:lnTo>
                    <a:pt x="2710" y="36"/>
                  </a:lnTo>
                  <a:lnTo>
                    <a:pt x="2696" y="25"/>
                  </a:lnTo>
                  <a:lnTo>
                    <a:pt x="2672" y="36"/>
                  </a:lnTo>
                  <a:lnTo>
                    <a:pt x="2658" y="50"/>
                  </a:lnTo>
                  <a:lnTo>
                    <a:pt x="2638" y="60"/>
                  </a:lnTo>
                  <a:lnTo>
                    <a:pt x="2614" y="76"/>
                  </a:lnTo>
                  <a:lnTo>
                    <a:pt x="2590" y="84"/>
                  </a:lnTo>
                  <a:lnTo>
                    <a:pt x="2558" y="95"/>
                  </a:lnTo>
                  <a:lnTo>
                    <a:pt x="2536" y="98"/>
                  </a:lnTo>
                  <a:lnTo>
                    <a:pt x="2508" y="102"/>
                  </a:lnTo>
                  <a:lnTo>
                    <a:pt x="2478" y="105"/>
                  </a:lnTo>
                  <a:lnTo>
                    <a:pt x="2444" y="109"/>
                  </a:lnTo>
                  <a:lnTo>
                    <a:pt x="2410" y="110"/>
                  </a:lnTo>
                  <a:lnTo>
                    <a:pt x="2374" y="107"/>
                  </a:lnTo>
                  <a:lnTo>
                    <a:pt x="2348" y="103"/>
                  </a:lnTo>
                  <a:lnTo>
                    <a:pt x="2322" y="91"/>
                  </a:lnTo>
                  <a:lnTo>
                    <a:pt x="2304" y="86"/>
                  </a:lnTo>
                  <a:lnTo>
                    <a:pt x="2292" y="81"/>
                  </a:lnTo>
                  <a:lnTo>
                    <a:pt x="2286" y="76"/>
                  </a:lnTo>
                  <a:lnTo>
                    <a:pt x="2274" y="70"/>
                  </a:lnTo>
                  <a:lnTo>
                    <a:pt x="2268" y="65"/>
                  </a:lnTo>
                  <a:lnTo>
                    <a:pt x="2246" y="18"/>
                  </a:lnTo>
                  <a:lnTo>
                    <a:pt x="2224" y="0"/>
                  </a:lnTo>
                  <a:lnTo>
                    <a:pt x="2185" y="3"/>
                  </a:lnTo>
                  <a:lnTo>
                    <a:pt x="2156" y="16"/>
                  </a:lnTo>
                  <a:lnTo>
                    <a:pt x="2126" y="22"/>
                  </a:lnTo>
                  <a:lnTo>
                    <a:pt x="2081" y="49"/>
                  </a:lnTo>
                  <a:lnTo>
                    <a:pt x="2048" y="64"/>
                  </a:lnTo>
                  <a:lnTo>
                    <a:pt x="2018" y="76"/>
                  </a:lnTo>
                  <a:lnTo>
                    <a:pt x="1986" y="96"/>
                  </a:lnTo>
                  <a:lnTo>
                    <a:pt x="1896" y="102"/>
                  </a:lnTo>
                  <a:lnTo>
                    <a:pt x="1794" y="102"/>
                  </a:lnTo>
                  <a:lnTo>
                    <a:pt x="1692" y="102"/>
                  </a:lnTo>
                  <a:lnTo>
                    <a:pt x="1644" y="102"/>
                  </a:lnTo>
                  <a:lnTo>
                    <a:pt x="1602" y="96"/>
                  </a:lnTo>
                  <a:lnTo>
                    <a:pt x="1560" y="91"/>
                  </a:lnTo>
                  <a:lnTo>
                    <a:pt x="1524" y="86"/>
                  </a:lnTo>
                  <a:lnTo>
                    <a:pt x="1506" y="86"/>
                  </a:lnTo>
                  <a:lnTo>
                    <a:pt x="1494" y="81"/>
                  </a:lnTo>
                  <a:lnTo>
                    <a:pt x="1482" y="76"/>
                  </a:lnTo>
                  <a:lnTo>
                    <a:pt x="1476" y="70"/>
                  </a:lnTo>
                  <a:lnTo>
                    <a:pt x="1458" y="65"/>
                  </a:lnTo>
                  <a:lnTo>
                    <a:pt x="1440" y="55"/>
                  </a:lnTo>
                  <a:lnTo>
                    <a:pt x="1428" y="50"/>
                  </a:lnTo>
                  <a:lnTo>
                    <a:pt x="1410" y="50"/>
                  </a:lnTo>
                  <a:lnTo>
                    <a:pt x="1398" y="44"/>
                  </a:lnTo>
                  <a:lnTo>
                    <a:pt x="1386" y="44"/>
                  </a:lnTo>
                  <a:lnTo>
                    <a:pt x="1374" y="44"/>
                  </a:lnTo>
                  <a:lnTo>
                    <a:pt x="1356" y="44"/>
                  </a:lnTo>
                  <a:lnTo>
                    <a:pt x="1344" y="44"/>
                  </a:lnTo>
                  <a:lnTo>
                    <a:pt x="1332" y="50"/>
                  </a:lnTo>
                  <a:lnTo>
                    <a:pt x="1308" y="55"/>
                  </a:lnTo>
                  <a:lnTo>
                    <a:pt x="1260" y="70"/>
                  </a:lnTo>
                  <a:lnTo>
                    <a:pt x="1218" y="86"/>
                  </a:lnTo>
                  <a:lnTo>
                    <a:pt x="1176" y="96"/>
                  </a:lnTo>
                  <a:lnTo>
                    <a:pt x="1140" y="107"/>
                  </a:lnTo>
                  <a:lnTo>
                    <a:pt x="1098" y="117"/>
                  </a:lnTo>
                  <a:lnTo>
                    <a:pt x="1062" y="128"/>
                  </a:lnTo>
                  <a:lnTo>
                    <a:pt x="1020" y="133"/>
                  </a:lnTo>
                  <a:lnTo>
                    <a:pt x="948" y="143"/>
                  </a:lnTo>
                  <a:lnTo>
                    <a:pt x="882" y="149"/>
                  </a:lnTo>
                  <a:lnTo>
                    <a:pt x="822" y="149"/>
                  </a:lnTo>
                  <a:lnTo>
                    <a:pt x="762" y="143"/>
                  </a:lnTo>
                  <a:lnTo>
                    <a:pt x="708" y="138"/>
                  </a:lnTo>
                  <a:lnTo>
                    <a:pt x="654" y="128"/>
                  </a:lnTo>
                  <a:lnTo>
                    <a:pt x="612" y="117"/>
                  </a:lnTo>
                  <a:lnTo>
                    <a:pt x="570" y="107"/>
                  </a:lnTo>
                  <a:lnTo>
                    <a:pt x="534" y="96"/>
                  </a:lnTo>
                  <a:lnTo>
                    <a:pt x="504" y="86"/>
                  </a:lnTo>
                  <a:lnTo>
                    <a:pt x="480" y="76"/>
                  </a:lnTo>
                  <a:lnTo>
                    <a:pt x="462" y="65"/>
                  </a:lnTo>
                  <a:lnTo>
                    <a:pt x="444" y="55"/>
                  </a:lnTo>
                  <a:lnTo>
                    <a:pt x="426" y="44"/>
                  </a:lnTo>
                  <a:lnTo>
                    <a:pt x="408" y="34"/>
                  </a:lnTo>
                  <a:lnTo>
                    <a:pt x="402" y="34"/>
                  </a:lnTo>
                  <a:lnTo>
                    <a:pt x="396" y="34"/>
                  </a:lnTo>
                  <a:lnTo>
                    <a:pt x="390" y="34"/>
                  </a:lnTo>
                  <a:lnTo>
                    <a:pt x="384" y="34"/>
                  </a:lnTo>
                  <a:lnTo>
                    <a:pt x="378" y="39"/>
                  </a:lnTo>
                  <a:lnTo>
                    <a:pt x="372" y="44"/>
                  </a:lnTo>
                  <a:lnTo>
                    <a:pt x="360" y="55"/>
                  </a:lnTo>
                  <a:lnTo>
                    <a:pt x="348" y="65"/>
                  </a:lnTo>
                  <a:lnTo>
                    <a:pt x="342" y="70"/>
                  </a:lnTo>
                  <a:lnTo>
                    <a:pt x="336" y="76"/>
                  </a:lnTo>
                  <a:lnTo>
                    <a:pt x="324" y="86"/>
                  </a:lnTo>
                  <a:lnTo>
                    <a:pt x="306" y="91"/>
                  </a:lnTo>
                  <a:lnTo>
                    <a:pt x="288" y="96"/>
                  </a:lnTo>
                  <a:lnTo>
                    <a:pt x="264" y="102"/>
                  </a:lnTo>
                  <a:lnTo>
                    <a:pt x="240" y="107"/>
                  </a:lnTo>
                  <a:lnTo>
                    <a:pt x="216" y="112"/>
                  </a:lnTo>
                  <a:lnTo>
                    <a:pt x="192" y="112"/>
                  </a:lnTo>
                  <a:lnTo>
                    <a:pt x="168" y="117"/>
                  </a:lnTo>
                  <a:lnTo>
                    <a:pt x="145" y="117"/>
                  </a:lnTo>
                  <a:lnTo>
                    <a:pt x="120" y="117"/>
                  </a:lnTo>
                  <a:lnTo>
                    <a:pt x="90" y="112"/>
                  </a:lnTo>
                  <a:lnTo>
                    <a:pt x="66" y="112"/>
                  </a:lnTo>
                  <a:lnTo>
                    <a:pt x="42" y="107"/>
                  </a:lnTo>
                  <a:lnTo>
                    <a:pt x="24" y="102"/>
                  </a:lnTo>
                  <a:lnTo>
                    <a:pt x="0" y="96"/>
                  </a:lnTo>
                  <a:lnTo>
                    <a:pt x="0" y="445"/>
                  </a:lnTo>
                  <a:lnTo>
                    <a:pt x="5760" y="445"/>
                  </a:lnTo>
                </a:path>
              </a:pathLst>
            </a:custGeom>
            <a:solidFill>
              <a:schemeClr val="accent2">
                <a:alpha val="50195"/>
              </a:schemeClr>
            </a:solidFill>
            <a:ln>
              <a:noFill/>
            </a:ln>
            <a:extLst>
              <a:ext uri="{91240B29-F687-4F45-9708-019B960494DF}">
                <a14:hiddenLine xmlns:a14="http://schemas.microsoft.com/office/drawing/2010/main" w="9525">
                  <a:solidFill>
                    <a:srgbClr val="000000"/>
                  </a:solidFill>
                  <a:prstDash val="solid"/>
                  <a:round/>
                  <a:headEnd/>
                  <a:tailEnd/>
                </a14:hiddenLine>
              </a:ext>
            </a:extLst>
          </p:spPr>
          <p:txBody>
            <a:bodyPr/>
            <a:lstStyle/>
            <a:p>
              <a:endParaRPr lang="en-US"/>
            </a:p>
          </p:txBody>
        </p:sp>
        <p:sp>
          <p:nvSpPr>
            <p:cNvPr id="40983" name="Freeform 23"/>
            <p:cNvSpPr>
              <a:spLocks/>
            </p:cNvSpPr>
            <p:nvPr userDrawn="1"/>
          </p:nvSpPr>
          <p:spPr bwMode="hidden">
            <a:xfrm>
              <a:off x="0" y="3867"/>
              <a:ext cx="5770" cy="174"/>
            </a:xfrm>
            <a:custGeom>
              <a:avLst/>
              <a:gdLst/>
              <a:ahLst/>
              <a:cxnLst>
                <a:cxn ang="0">
                  <a:pos x="4993" y="66"/>
                </a:cxn>
                <a:cxn ang="0">
                  <a:pos x="4771" y="132"/>
                </a:cxn>
                <a:cxn ang="0">
                  <a:pos x="4640" y="96"/>
                </a:cxn>
                <a:cxn ang="0">
                  <a:pos x="4598" y="36"/>
                </a:cxn>
                <a:cxn ang="0">
                  <a:pos x="4478" y="30"/>
                </a:cxn>
                <a:cxn ang="0">
                  <a:pos x="4186" y="108"/>
                </a:cxn>
                <a:cxn ang="0">
                  <a:pos x="3815" y="120"/>
                </a:cxn>
                <a:cxn ang="0">
                  <a:pos x="3617" y="72"/>
                </a:cxn>
                <a:cxn ang="0">
                  <a:pos x="3510" y="60"/>
                </a:cxn>
                <a:cxn ang="0">
                  <a:pos x="3336" y="96"/>
                </a:cxn>
                <a:cxn ang="0">
                  <a:pos x="2846" y="150"/>
                </a:cxn>
                <a:cxn ang="0">
                  <a:pos x="2703" y="96"/>
                </a:cxn>
                <a:cxn ang="0">
                  <a:pos x="2619" y="90"/>
                </a:cxn>
                <a:cxn ang="0">
                  <a:pos x="2416" y="132"/>
                </a:cxn>
                <a:cxn ang="0">
                  <a:pos x="2278" y="84"/>
                </a:cxn>
                <a:cxn ang="0">
                  <a:pos x="2151" y="36"/>
                </a:cxn>
                <a:cxn ang="0">
                  <a:pos x="1947" y="120"/>
                </a:cxn>
                <a:cxn ang="0">
                  <a:pos x="1525" y="102"/>
                </a:cxn>
                <a:cxn ang="0">
                  <a:pos x="1429" y="60"/>
                </a:cxn>
                <a:cxn ang="0">
                  <a:pos x="1333" y="60"/>
                </a:cxn>
                <a:cxn ang="0">
                  <a:pos x="1058" y="150"/>
                </a:cxn>
                <a:cxn ang="0">
                  <a:pos x="652" y="150"/>
                </a:cxn>
                <a:cxn ang="0">
                  <a:pos x="442" y="66"/>
                </a:cxn>
                <a:cxn ang="0">
                  <a:pos x="377" y="48"/>
                </a:cxn>
                <a:cxn ang="0">
                  <a:pos x="305" y="108"/>
                </a:cxn>
                <a:cxn ang="0">
                  <a:pos x="144" y="138"/>
                </a:cxn>
                <a:cxn ang="0">
                  <a:pos x="0" y="96"/>
                </a:cxn>
                <a:cxn ang="0">
                  <a:pos x="167" y="120"/>
                </a:cxn>
                <a:cxn ang="0">
                  <a:pos x="323" y="84"/>
                </a:cxn>
                <a:cxn ang="0">
                  <a:pos x="383" y="24"/>
                </a:cxn>
                <a:cxn ang="0">
                  <a:pos x="460" y="60"/>
                </a:cxn>
                <a:cxn ang="0">
                  <a:pos x="706" y="144"/>
                </a:cxn>
                <a:cxn ang="0">
                  <a:pos x="1100" y="120"/>
                </a:cxn>
                <a:cxn ang="0">
                  <a:pos x="1345" y="36"/>
                </a:cxn>
                <a:cxn ang="0">
                  <a:pos x="1441" y="48"/>
                </a:cxn>
                <a:cxn ang="0">
                  <a:pos x="1561" y="90"/>
                </a:cxn>
                <a:cxn ang="0">
                  <a:pos x="1971" y="96"/>
                </a:cxn>
                <a:cxn ang="0">
                  <a:pos x="2235" y="3"/>
                </a:cxn>
                <a:cxn ang="0">
                  <a:pos x="2350" y="102"/>
                </a:cxn>
                <a:cxn ang="0">
                  <a:pos x="2559" y="96"/>
                </a:cxn>
                <a:cxn ang="0">
                  <a:pos x="2715" y="24"/>
                </a:cxn>
                <a:cxn ang="0">
                  <a:pos x="2792" y="132"/>
                </a:cxn>
                <a:cxn ang="0">
                  <a:pos x="3127" y="102"/>
                </a:cxn>
                <a:cxn ang="0">
                  <a:pos x="3486" y="48"/>
                </a:cxn>
                <a:cxn ang="0">
                  <a:pos x="3582" y="42"/>
                </a:cxn>
                <a:cxn ang="0">
                  <a:pos x="3731" y="90"/>
                </a:cxn>
                <a:cxn ang="0">
                  <a:pos x="4078" y="102"/>
                </a:cxn>
                <a:cxn ang="0">
                  <a:pos x="4419" y="30"/>
                </a:cxn>
                <a:cxn ang="0">
                  <a:pos x="4574" y="6"/>
                </a:cxn>
                <a:cxn ang="0">
                  <a:pos x="4628" y="60"/>
                </a:cxn>
                <a:cxn ang="0">
                  <a:pos x="4724" y="108"/>
                </a:cxn>
                <a:cxn ang="0">
                  <a:pos x="4927" y="84"/>
                </a:cxn>
                <a:cxn ang="0">
                  <a:pos x="5118" y="14"/>
                </a:cxn>
                <a:cxn ang="0">
                  <a:pos x="5280" y="9"/>
                </a:cxn>
                <a:cxn ang="0">
                  <a:pos x="5453" y="36"/>
                </a:cxn>
                <a:cxn ang="0">
                  <a:pos x="5465" y="72"/>
                </a:cxn>
                <a:cxn ang="0">
                  <a:pos x="5656" y="90"/>
                </a:cxn>
                <a:cxn ang="0">
                  <a:pos x="5710" y="102"/>
                </a:cxn>
                <a:cxn ang="0">
                  <a:pos x="5477" y="90"/>
                </a:cxn>
                <a:cxn ang="0">
                  <a:pos x="5453" y="60"/>
                </a:cxn>
                <a:cxn ang="0">
                  <a:pos x="5393" y="30"/>
                </a:cxn>
                <a:cxn ang="0">
                  <a:pos x="5219" y="24"/>
                </a:cxn>
              </a:cxnLst>
              <a:rect l="0" t="0" r="r" b="b"/>
              <a:pathLst>
                <a:path w="5770" h="174">
                  <a:moveTo>
                    <a:pt x="5151" y="24"/>
                  </a:moveTo>
                  <a:lnTo>
                    <a:pt x="5127" y="26"/>
                  </a:lnTo>
                  <a:lnTo>
                    <a:pt x="5082" y="30"/>
                  </a:lnTo>
                  <a:lnTo>
                    <a:pt x="5049" y="38"/>
                  </a:lnTo>
                  <a:lnTo>
                    <a:pt x="5029" y="48"/>
                  </a:lnTo>
                  <a:lnTo>
                    <a:pt x="5017" y="54"/>
                  </a:lnTo>
                  <a:lnTo>
                    <a:pt x="4993" y="66"/>
                  </a:lnTo>
                  <a:lnTo>
                    <a:pt x="4957" y="84"/>
                  </a:lnTo>
                  <a:lnTo>
                    <a:pt x="4927" y="102"/>
                  </a:lnTo>
                  <a:lnTo>
                    <a:pt x="4891" y="114"/>
                  </a:lnTo>
                  <a:lnTo>
                    <a:pt x="4861" y="120"/>
                  </a:lnTo>
                  <a:lnTo>
                    <a:pt x="4831" y="126"/>
                  </a:lnTo>
                  <a:lnTo>
                    <a:pt x="4801" y="132"/>
                  </a:lnTo>
                  <a:lnTo>
                    <a:pt x="4771" y="132"/>
                  </a:lnTo>
                  <a:lnTo>
                    <a:pt x="4748" y="132"/>
                  </a:lnTo>
                  <a:lnTo>
                    <a:pt x="4724" y="126"/>
                  </a:lnTo>
                  <a:lnTo>
                    <a:pt x="4706" y="120"/>
                  </a:lnTo>
                  <a:lnTo>
                    <a:pt x="4682" y="114"/>
                  </a:lnTo>
                  <a:lnTo>
                    <a:pt x="4670" y="108"/>
                  </a:lnTo>
                  <a:lnTo>
                    <a:pt x="4652" y="102"/>
                  </a:lnTo>
                  <a:lnTo>
                    <a:pt x="4640" y="96"/>
                  </a:lnTo>
                  <a:lnTo>
                    <a:pt x="4634" y="84"/>
                  </a:lnTo>
                  <a:lnTo>
                    <a:pt x="4628" y="78"/>
                  </a:lnTo>
                  <a:lnTo>
                    <a:pt x="4622" y="66"/>
                  </a:lnTo>
                  <a:lnTo>
                    <a:pt x="4616" y="54"/>
                  </a:lnTo>
                  <a:lnTo>
                    <a:pt x="4610" y="48"/>
                  </a:lnTo>
                  <a:lnTo>
                    <a:pt x="4604" y="42"/>
                  </a:lnTo>
                  <a:lnTo>
                    <a:pt x="4598" y="36"/>
                  </a:lnTo>
                  <a:lnTo>
                    <a:pt x="4586" y="30"/>
                  </a:lnTo>
                  <a:lnTo>
                    <a:pt x="4574" y="24"/>
                  </a:lnTo>
                  <a:lnTo>
                    <a:pt x="4562" y="18"/>
                  </a:lnTo>
                  <a:lnTo>
                    <a:pt x="4544" y="18"/>
                  </a:lnTo>
                  <a:lnTo>
                    <a:pt x="4526" y="18"/>
                  </a:lnTo>
                  <a:lnTo>
                    <a:pt x="4502" y="24"/>
                  </a:lnTo>
                  <a:lnTo>
                    <a:pt x="4478" y="30"/>
                  </a:lnTo>
                  <a:lnTo>
                    <a:pt x="4449" y="36"/>
                  </a:lnTo>
                  <a:lnTo>
                    <a:pt x="4419" y="48"/>
                  </a:lnTo>
                  <a:lnTo>
                    <a:pt x="4383" y="60"/>
                  </a:lnTo>
                  <a:lnTo>
                    <a:pt x="4341" y="72"/>
                  </a:lnTo>
                  <a:lnTo>
                    <a:pt x="4287" y="90"/>
                  </a:lnTo>
                  <a:lnTo>
                    <a:pt x="4239" y="96"/>
                  </a:lnTo>
                  <a:lnTo>
                    <a:pt x="4186" y="108"/>
                  </a:lnTo>
                  <a:lnTo>
                    <a:pt x="4132" y="114"/>
                  </a:lnTo>
                  <a:lnTo>
                    <a:pt x="4078" y="120"/>
                  </a:lnTo>
                  <a:lnTo>
                    <a:pt x="4024" y="120"/>
                  </a:lnTo>
                  <a:lnTo>
                    <a:pt x="3970" y="120"/>
                  </a:lnTo>
                  <a:lnTo>
                    <a:pt x="3916" y="120"/>
                  </a:lnTo>
                  <a:lnTo>
                    <a:pt x="3863" y="120"/>
                  </a:lnTo>
                  <a:lnTo>
                    <a:pt x="3815" y="120"/>
                  </a:lnTo>
                  <a:lnTo>
                    <a:pt x="3767" y="114"/>
                  </a:lnTo>
                  <a:lnTo>
                    <a:pt x="3731" y="108"/>
                  </a:lnTo>
                  <a:lnTo>
                    <a:pt x="3689" y="96"/>
                  </a:lnTo>
                  <a:lnTo>
                    <a:pt x="3659" y="90"/>
                  </a:lnTo>
                  <a:lnTo>
                    <a:pt x="3647" y="84"/>
                  </a:lnTo>
                  <a:lnTo>
                    <a:pt x="3635" y="78"/>
                  </a:lnTo>
                  <a:lnTo>
                    <a:pt x="3617" y="72"/>
                  </a:lnTo>
                  <a:lnTo>
                    <a:pt x="3600" y="60"/>
                  </a:lnTo>
                  <a:lnTo>
                    <a:pt x="3582" y="60"/>
                  </a:lnTo>
                  <a:lnTo>
                    <a:pt x="3564" y="54"/>
                  </a:lnTo>
                  <a:lnTo>
                    <a:pt x="3546" y="54"/>
                  </a:lnTo>
                  <a:lnTo>
                    <a:pt x="3534" y="54"/>
                  </a:lnTo>
                  <a:lnTo>
                    <a:pt x="3522" y="60"/>
                  </a:lnTo>
                  <a:lnTo>
                    <a:pt x="3510" y="60"/>
                  </a:lnTo>
                  <a:lnTo>
                    <a:pt x="3498" y="66"/>
                  </a:lnTo>
                  <a:lnTo>
                    <a:pt x="3486" y="66"/>
                  </a:lnTo>
                  <a:lnTo>
                    <a:pt x="3474" y="78"/>
                  </a:lnTo>
                  <a:lnTo>
                    <a:pt x="3462" y="84"/>
                  </a:lnTo>
                  <a:lnTo>
                    <a:pt x="3456" y="84"/>
                  </a:lnTo>
                  <a:lnTo>
                    <a:pt x="3426" y="90"/>
                  </a:lnTo>
                  <a:lnTo>
                    <a:pt x="3336" y="96"/>
                  </a:lnTo>
                  <a:lnTo>
                    <a:pt x="3205" y="108"/>
                  </a:lnTo>
                  <a:lnTo>
                    <a:pt x="3127" y="120"/>
                  </a:lnTo>
                  <a:lnTo>
                    <a:pt x="3049" y="132"/>
                  </a:lnTo>
                  <a:lnTo>
                    <a:pt x="2972" y="144"/>
                  </a:lnTo>
                  <a:lnTo>
                    <a:pt x="2906" y="150"/>
                  </a:lnTo>
                  <a:lnTo>
                    <a:pt x="2870" y="150"/>
                  </a:lnTo>
                  <a:lnTo>
                    <a:pt x="2846" y="150"/>
                  </a:lnTo>
                  <a:lnTo>
                    <a:pt x="2816" y="150"/>
                  </a:lnTo>
                  <a:lnTo>
                    <a:pt x="2792" y="150"/>
                  </a:lnTo>
                  <a:lnTo>
                    <a:pt x="2768" y="144"/>
                  </a:lnTo>
                  <a:lnTo>
                    <a:pt x="2744" y="138"/>
                  </a:lnTo>
                  <a:lnTo>
                    <a:pt x="2727" y="132"/>
                  </a:lnTo>
                  <a:lnTo>
                    <a:pt x="2709" y="126"/>
                  </a:lnTo>
                  <a:lnTo>
                    <a:pt x="2703" y="96"/>
                  </a:lnTo>
                  <a:lnTo>
                    <a:pt x="2703" y="78"/>
                  </a:lnTo>
                  <a:lnTo>
                    <a:pt x="2709" y="42"/>
                  </a:lnTo>
                  <a:lnTo>
                    <a:pt x="2697" y="36"/>
                  </a:lnTo>
                  <a:lnTo>
                    <a:pt x="2673" y="42"/>
                  </a:lnTo>
                  <a:lnTo>
                    <a:pt x="2661" y="60"/>
                  </a:lnTo>
                  <a:lnTo>
                    <a:pt x="2643" y="72"/>
                  </a:lnTo>
                  <a:lnTo>
                    <a:pt x="2619" y="90"/>
                  </a:lnTo>
                  <a:lnTo>
                    <a:pt x="2595" y="102"/>
                  </a:lnTo>
                  <a:lnTo>
                    <a:pt x="2559" y="114"/>
                  </a:lnTo>
                  <a:lnTo>
                    <a:pt x="2541" y="114"/>
                  </a:lnTo>
                  <a:lnTo>
                    <a:pt x="2511" y="120"/>
                  </a:lnTo>
                  <a:lnTo>
                    <a:pt x="2481" y="126"/>
                  </a:lnTo>
                  <a:lnTo>
                    <a:pt x="2446" y="126"/>
                  </a:lnTo>
                  <a:lnTo>
                    <a:pt x="2416" y="132"/>
                  </a:lnTo>
                  <a:lnTo>
                    <a:pt x="2380" y="126"/>
                  </a:lnTo>
                  <a:lnTo>
                    <a:pt x="2350" y="120"/>
                  </a:lnTo>
                  <a:lnTo>
                    <a:pt x="2326" y="108"/>
                  </a:lnTo>
                  <a:lnTo>
                    <a:pt x="2308" y="102"/>
                  </a:lnTo>
                  <a:lnTo>
                    <a:pt x="2296" y="96"/>
                  </a:lnTo>
                  <a:lnTo>
                    <a:pt x="2290" y="90"/>
                  </a:lnTo>
                  <a:lnTo>
                    <a:pt x="2278" y="84"/>
                  </a:lnTo>
                  <a:lnTo>
                    <a:pt x="2272" y="78"/>
                  </a:lnTo>
                  <a:lnTo>
                    <a:pt x="2250" y="57"/>
                  </a:lnTo>
                  <a:lnTo>
                    <a:pt x="2243" y="35"/>
                  </a:lnTo>
                  <a:lnTo>
                    <a:pt x="2228" y="18"/>
                  </a:lnTo>
                  <a:lnTo>
                    <a:pt x="2208" y="18"/>
                  </a:lnTo>
                  <a:lnTo>
                    <a:pt x="2172" y="24"/>
                  </a:lnTo>
                  <a:lnTo>
                    <a:pt x="2151" y="36"/>
                  </a:lnTo>
                  <a:lnTo>
                    <a:pt x="2127" y="51"/>
                  </a:lnTo>
                  <a:lnTo>
                    <a:pt x="2097" y="60"/>
                  </a:lnTo>
                  <a:lnTo>
                    <a:pt x="2073" y="72"/>
                  </a:lnTo>
                  <a:lnTo>
                    <a:pt x="2046" y="87"/>
                  </a:lnTo>
                  <a:lnTo>
                    <a:pt x="2007" y="102"/>
                  </a:lnTo>
                  <a:lnTo>
                    <a:pt x="1977" y="114"/>
                  </a:lnTo>
                  <a:lnTo>
                    <a:pt x="1947" y="120"/>
                  </a:lnTo>
                  <a:lnTo>
                    <a:pt x="1895" y="120"/>
                  </a:lnTo>
                  <a:lnTo>
                    <a:pt x="1794" y="120"/>
                  </a:lnTo>
                  <a:lnTo>
                    <a:pt x="1692" y="120"/>
                  </a:lnTo>
                  <a:lnTo>
                    <a:pt x="1644" y="120"/>
                  </a:lnTo>
                  <a:lnTo>
                    <a:pt x="1602" y="114"/>
                  </a:lnTo>
                  <a:lnTo>
                    <a:pt x="1561" y="108"/>
                  </a:lnTo>
                  <a:lnTo>
                    <a:pt x="1525" y="102"/>
                  </a:lnTo>
                  <a:lnTo>
                    <a:pt x="1507" y="102"/>
                  </a:lnTo>
                  <a:lnTo>
                    <a:pt x="1495" y="96"/>
                  </a:lnTo>
                  <a:lnTo>
                    <a:pt x="1483" y="90"/>
                  </a:lnTo>
                  <a:lnTo>
                    <a:pt x="1477" y="84"/>
                  </a:lnTo>
                  <a:lnTo>
                    <a:pt x="1459" y="78"/>
                  </a:lnTo>
                  <a:lnTo>
                    <a:pt x="1441" y="66"/>
                  </a:lnTo>
                  <a:lnTo>
                    <a:pt x="1429" y="60"/>
                  </a:lnTo>
                  <a:lnTo>
                    <a:pt x="1411" y="60"/>
                  </a:lnTo>
                  <a:lnTo>
                    <a:pt x="1399" y="54"/>
                  </a:lnTo>
                  <a:lnTo>
                    <a:pt x="1387" y="54"/>
                  </a:lnTo>
                  <a:lnTo>
                    <a:pt x="1375" y="54"/>
                  </a:lnTo>
                  <a:lnTo>
                    <a:pt x="1357" y="54"/>
                  </a:lnTo>
                  <a:lnTo>
                    <a:pt x="1345" y="54"/>
                  </a:lnTo>
                  <a:lnTo>
                    <a:pt x="1333" y="60"/>
                  </a:lnTo>
                  <a:lnTo>
                    <a:pt x="1309" y="66"/>
                  </a:lnTo>
                  <a:lnTo>
                    <a:pt x="1262" y="84"/>
                  </a:lnTo>
                  <a:lnTo>
                    <a:pt x="1220" y="102"/>
                  </a:lnTo>
                  <a:lnTo>
                    <a:pt x="1178" y="114"/>
                  </a:lnTo>
                  <a:lnTo>
                    <a:pt x="1142" y="126"/>
                  </a:lnTo>
                  <a:lnTo>
                    <a:pt x="1100" y="138"/>
                  </a:lnTo>
                  <a:lnTo>
                    <a:pt x="1058" y="150"/>
                  </a:lnTo>
                  <a:lnTo>
                    <a:pt x="1016" y="156"/>
                  </a:lnTo>
                  <a:lnTo>
                    <a:pt x="945" y="168"/>
                  </a:lnTo>
                  <a:lnTo>
                    <a:pt x="879" y="174"/>
                  </a:lnTo>
                  <a:lnTo>
                    <a:pt x="819" y="174"/>
                  </a:lnTo>
                  <a:lnTo>
                    <a:pt x="759" y="168"/>
                  </a:lnTo>
                  <a:lnTo>
                    <a:pt x="706" y="162"/>
                  </a:lnTo>
                  <a:lnTo>
                    <a:pt x="652" y="150"/>
                  </a:lnTo>
                  <a:lnTo>
                    <a:pt x="610" y="138"/>
                  </a:lnTo>
                  <a:lnTo>
                    <a:pt x="568" y="126"/>
                  </a:lnTo>
                  <a:lnTo>
                    <a:pt x="532" y="114"/>
                  </a:lnTo>
                  <a:lnTo>
                    <a:pt x="502" y="102"/>
                  </a:lnTo>
                  <a:lnTo>
                    <a:pt x="478" y="90"/>
                  </a:lnTo>
                  <a:lnTo>
                    <a:pt x="460" y="78"/>
                  </a:lnTo>
                  <a:lnTo>
                    <a:pt x="442" y="66"/>
                  </a:lnTo>
                  <a:lnTo>
                    <a:pt x="425" y="54"/>
                  </a:lnTo>
                  <a:lnTo>
                    <a:pt x="407" y="42"/>
                  </a:lnTo>
                  <a:lnTo>
                    <a:pt x="401" y="42"/>
                  </a:lnTo>
                  <a:lnTo>
                    <a:pt x="395" y="42"/>
                  </a:lnTo>
                  <a:lnTo>
                    <a:pt x="389" y="42"/>
                  </a:lnTo>
                  <a:lnTo>
                    <a:pt x="383" y="42"/>
                  </a:lnTo>
                  <a:lnTo>
                    <a:pt x="377" y="48"/>
                  </a:lnTo>
                  <a:lnTo>
                    <a:pt x="371" y="54"/>
                  </a:lnTo>
                  <a:lnTo>
                    <a:pt x="359" y="66"/>
                  </a:lnTo>
                  <a:lnTo>
                    <a:pt x="347" y="78"/>
                  </a:lnTo>
                  <a:lnTo>
                    <a:pt x="341" y="84"/>
                  </a:lnTo>
                  <a:lnTo>
                    <a:pt x="335" y="90"/>
                  </a:lnTo>
                  <a:lnTo>
                    <a:pt x="323" y="102"/>
                  </a:lnTo>
                  <a:lnTo>
                    <a:pt x="305" y="108"/>
                  </a:lnTo>
                  <a:lnTo>
                    <a:pt x="287" y="114"/>
                  </a:lnTo>
                  <a:lnTo>
                    <a:pt x="263" y="120"/>
                  </a:lnTo>
                  <a:lnTo>
                    <a:pt x="239" y="126"/>
                  </a:lnTo>
                  <a:lnTo>
                    <a:pt x="215" y="132"/>
                  </a:lnTo>
                  <a:lnTo>
                    <a:pt x="191" y="132"/>
                  </a:lnTo>
                  <a:lnTo>
                    <a:pt x="167" y="138"/>
                  </a:lnTo>
                  <a:lnTo>
                    <a:pt x="144" y="138"/>
                  </a:lnTo>
                  <a:lnTo>
                    <a:pt x="120" y="138"/>
                  </a:lnTo>
                  <a:lnTo>
                    <a:pt x="90" y="132"/>
                  </a:lnTo>
                  <a:lnTo>
                    <a:pt x="66" y="132"/>
                  </a:lnTo>
                  <a:lnTo>
                    <a:pt x="42" y="126"/>
                  </a:lnTo>
                  <a:lnTo>
                    <a:pt x="24" y="120"/>
                  </a:lnTo>
                  <a:lnTo>
                    <a:pt x="0" y="114"/>
                  </a:lnTo>
                  <a:lnTo>
                    <a:pt x="0" y="96"/>
                  </a:lnTo>
                  <a:lnTo>
                    <a:pt x="24" y="102"/>
                  </a:lnTo>
                  <a:lnTo>
                    <a:pt x="42" y="108"/>
                  </a:lnTo>
                  <a:lnTo>
                    <a:pt x="66" y="114"/>
                  </a:lnTo>
                  <a:lnTo>
                    <a:pt x="90" y="114"/>
                  </a:lnTo>
                  <a:lnTo>
                    <a:pt x="120" y="120"/>
                  </a:lnTo>
                  <a:lnTo>
                    <a:pt x="144" y="120"/>
                  </a:lnTo>
                  <a:lnTo>
                    <a:pt x="167" y="120"/>
                  </a:lnTo>
                  <a:lnTo>
                    <a:pt x="191" y="114"/>
                  </a:lnTo>
                  <a:lnTo>
                    <a:pt x="215" y="114"/>
                  </a:lnTo>
                  <a:lnTo>
                    <a:pt x="239" y="108"/>
                  </a:lnTo>
                  <a:lnTo>
                    <a:pt x="263" y="102"/>
                  </a:lnTo>
                  <a:lnTo>
                    <a:pt x="287" y="96"/>
                  </a:lnTo>
                  <a:lnTo>
                    <a:pt x="305" y="90"/>
                  </a:lnTo>
                  <a:lnTo>
                    <a:pt x="323" y="84"/>
                  </a:lnTo>
                  <a:lnTo>
                    <a:pt x="335" y="72"/>
                  </a:lnTo>
                  <a:lnTo>
                    <a:pt x="341" y="66"/>
                  </a:lnTo>
                  <a:lnTo>
                    <a:pt x="347" y="60"/>
                  </a:lnTo>
                  <a:lnTo>
                    <a:pt x="359" y="48"/>
                  </a:lnTo>
                  <a:lnTo>
                    <a:pt x="371" y="36"/>
                  </a:lnTo>
                  <a:lnTo>
                    <a:pt x="377" y="30"/>
                  </a:lnTo>
                  <a:lnTo>
                    <a:pt x="383" y="24"/>
                  </a:lnTo>
                  <a:lnTo>
                    <a:pt x="389" y="24"/>
                  </a:lnTo>
                  <a:lnTo>
                    <a:pt x="395" y="24"/>
                  </a:lnTo>
                  <a:lnTo>
                    <a:pt x="401" y="24"/>
                  </a:lnTo>
                  <a:lnTo>
                    <a:pt x="407" y="24"/>
                  </a:lnTo>
                  <a:lnTo>
                    <a:pt x="425" y="36"/>
                  </a:lnTo>
                  <a:lnTo>
                    <a:pt x="442" y="48"/>
                  </a:lnTo>
                  <a:lnTo>
                    <a:pt x="460" y="60"/>
                  </a:lnTo>
                  <a:lnTo>
                    <a:pt x="478" y="72"/>
                  </a:lnTo>
                  <a:lnTo>
                    <a:pt x="502" y="84"/>
                  </a:lnTo>
                  <a:lnTo>
                    <a:pt x="532" y="96"/>
                  </a:lnTo>
                  <a:lnTo>
                    <a:pt x="568" y="108"/>
                  </a:lnTo>
                  <a:lnTo>
                    <a:pt x="610" y="120"/>
                  </a:lnTo>
                  <a:lnTo>
                    <a:pt x="652" y="132"/>
                  </a:lnTo>
                  <a:lnTo>
                    <a:pt x="706" y="144"/>
                  </a:lnTo>
                  <a:lnTo>
                    <a:pt x="759" y="150"/>
                  </a:lnTo>
                  <a:lnTo>
                    <a:pt x="819" y="156"/>
                  </a:lnTo>
                  <a:lnTo>
                    <a:pt x="879" y="156"/>
                  </a:lnTo>
                  <a:lnTo>
                    <a:pt x="945" y="150"/>
                  </a:lnTo>
                  <a:lnTo>
                    <a:pt x="1016" y="138"/>
                  </a:lnTo>
                  <a:lnTo>
                    <a:pt x="1058" y="132"/>
                  </a:lnTo>
                  <a:lnTo>
                    <a:pt x="1100" y="120"/>
                  </a:lnTo>
                  <a:lnTo>
                    <a:pt x="1142" y="108"/>
                  </a:lnTo>
                  <a:lnTo>
                    <a:pt x="1178" y="96"/>
                  </a:lnTo>
                  <a:lnTo>
                    <a:pt x="1220" y="84"/>
                  </a:lnTo>
                  <a:lnTo>
                    <a:pt x="1262" y="66"/>
                  </a:lnTo>
                  <a:lnTo>
                    <a:pt x="1309" y="48"/>
                  </a:lnTo>
                  <a:lnTo>
                    <a:pt x="1333" y="42"/>
                  </a:lnTo>
                  <a:lnTo>
                    <a:pt x="1345" y="36"/>
                  </a:lnTo>
                  <a:lnTo>
                    <a:pt x="1357" y="36"/>
                  </a:lnTo>
                  <a:lnTo>
                    <a:pt x="1375" y="36"/>
                  </a:lnTo>
                  <a:lnTo>
                    <a:pt x="1387" y="36"/>
                  </a:lnTo>
                  <a:lnTo>
                    <a:pt x="1399" y="36"/>
                  </a:lnTo>
                  <a:lnTo>
                    <a:pt x="1411" y="42"/>
                  </a:lnTo>
                  <a:lnTo>
                    <a:pt x="1429" y="42"/>
                  </a:lnTo>
                  <a:lnTo>
                    <a:pt x="1441" y="48"/>
                  </a:lnTo>
                  <a:lnTo>
                    <a:pt x="1459" y="60"/>
                  </a:lnTo>
                  <a:lnTo>
                    <a:pt x="1477" y="66"/>
                  </a:lnTo>
                  <a:lnTo>
                    <a:pt x="1483" y="72"/>
                  </a:lnTo>
                  <a:lnTo>
                    <a:pt x="1495" y="78"/>
                  </a:lnTo>
                  <a:lnTo>
                    <a:pt x="1507" y="84"/>
                  </a:lnTo>
                  <a:lnTo>
                    <a:pt x="1525" y="84"/>
                  </a:lnTo>
                  <a:lnTo>
                    <a:pt x="1561" y="90"/>
                  </a:lnTo>
                  <a:lnTo>
                    <a:pt x="1602" y="96"/>
                  </a:lnTo>
                  <a:lnTo>
                    <a:pt x="1644" y="102"/>
                  </a:lnTo>
                  <a:lnTo>
                    <a:pt x="1692" y="102"/>
                  </a:lnTo>
                  <a:lnTo>
                    <a:pt x="1794" y="102"/>
                  </a:lnTo>
                  <a:lnTo>
                    <a:pt x="1895" y="102"/>
                  </a:lnTo>
                  <a:lnTo>
                    <a:pt x="1938" y="102"/>
                  </a:lnTo>
                  <a:lnTo>
                    <a:pt x="1971" y="96"/>
                  </a:lnTo>
                  <a:lnTo>
                    <a:pt x="2019" y="77"/>
                  </a:lnTo>
                  <a:lnTo>
                    <a:pt x="2063" y="57"/>
                  </a:lnTo>
                  <a:lnTo>
                    <a:pt x="2111" y="38"/>
                  </a:lnTo>
                  <a:lnTo>
                    <a:pt x="2145" y="18"/>
                  </a:lnTo>
                  <a:lnTo>
                    <a:pt x="2172" y="9"/>
                  </a:lnTo>
                  <a:lnTo>
                    <a:pt x="2202" y="0"/>
                  </a:lnTo>
                  <a:lnTo>
                    <a:pt x="2235" y="3"/>
                  </a:lnTo>
                  <a:lnTo>
                    <a:pt x="2250" y="24"/>
                  </a:lnTo>
                  <a:lnTo>
                    <a:pt x="2262" y="51"/>
                  </a:lnTo>
                  <a:lnTo>
                    <a:pt x="2290" y="72"/>
                  </a:lnTo>
                  <a:lnTo>
                    <a:pt x="2296" y="78"/>
                  </a:lnTo>
                  <a:lnTo>
                    <a:pt x="2308" y="84"/>
                  </a:lnTo>
                  <a:lnTo>
                    <a:pt x="2326" y="90"/>
                  </a:lnTo>
                  <a:lnTo>
                    <a:pt x="2350" y="102"/>
                  </a:lnTo>
                  <a:lnTo>
                    <a:pt x="2380" y="108"/>
                  </a:lnTo>
                  <a:lnTo>
                    <a:pt x="2416" y="114"/>
                  </a:lnTo>
                  <a:lnTo>
                    <a:pt x="2446" y="108"/>
                  </a:lnTo>
                  <a:lnTo>
                    <a:pt x="2481" y="108"/>
                  </a:lnTo>
                  <a:lnTo>
                    <a:pt x="2511" y="102"/>
                  </a:lnTo>
                  <a:lnTo>
                    <a:pt x="2541" y="96"/>
                  </a:lnTo>
                  <a:lnTo>
                    <a:pt x="2559" y="96"/>
                  </a:lnTo>
                  <a:lnTo>
                    <a:pt x="2595" y="84"/>
                  </a:lnTo>
                  <a:lnTo>
                    <a:pt x="2619" y="72"/>
                  </a:lnTo>
                  <a:lnTo>
                    <a:pt x="2643" y="54"/>
                  </a:lnTo>
                  <a:lnTo>
                    <a:pt x="2661" y="42"/>
                  </a:lnTo>
                  <a:lnTo>
                    <a:pt x="2673" y="24"/>
                  </a:lnTo>
                  <a:lnTo>
                    <a:pt x="2697" y="18"/>
                  </a:lnTo>
                  <a:lnTo>
                    <a:pt x="2715" y="24"/>
                  </a:lnTo>
                  <a:lnTo>
                    <a:pt x="2715" y="48"/>
                  </a:lnTo>
                  <a:lnTo>
                    <a:pt x="2709" y="78"/>
                  </a:lnTo>
                  <a:lnTo>
                    <a:pt x="2709" y="108"/>
                  </a:lnTo>
                  <a:lnTo>
                    <a:pt x="2727" y="114"/>
                  </a:lnTo>
                  <a:lnTo>
                    <a:pt x="2744" y="120"/>
                  </a:lnTo>
                  <a:lnTo>
                    <a:pt x="2768" y="126"/>
                  </a:lnTo>
                  <a:lnTo>
                    <a:pt x="2792" y="132"/>
                  </a:lnTo>
                  <a:lnTo>
                    <a:pt x="2816" y="132"/>
                  </a:lnTo>
                  <a:lnTo>
                    <a:pt x="2846" y="132"/>
                  </a:lnTo>
                  <a:lnTo>
                    <a:pt x="2870" y="132"/>
                  </a:lnTo>
                  <a:lnTo>
                    <a:pt x="2906" y="132"/>
                  </a:lnTo>
                  <a:lnTo>
                    <a:pt x="2972" y="126"/>
                  </a:lnTo>
                  <a:lnTo>
                    <a:pt x="3049" y="114"/>
                  </a:lnTo>
                  <a:lnTo>
                    <a:pt x="3127" y="102"/>
                  </a:lnTo>
                  <a:lnTo>
                    <a:pt x="3205" y="90"/>
                  </a:lnTo>
                  <a:lnTo>
                    <a:pt x="3336" y="78"/>
                  </a:lnTo>
                  <a:lnTo>
                    <a:pt x="3426" y="72"/>
                  </a:lnTo>
                  <a:lnTo>
                    <a:pt x="3456" y="66"/>
                  </a:lnTo>
                  <a:lnTo>
                    <a:pt x="3462" y="66"/>
                  </a:lnTo>
                  <a:lnTo>
                    <a:pt x="3474" y="60"/>
                  </a:lnTo>
                  <a:lnTo>
                    <a:pt x="3486" y="48"/>
                  </a:lnTo>
                  <a:lnTo>
                    <a:pt x="3498" y="48"/>
                  </a:lnTo>
                  <a:lnTo>
                    <a:pt x="3510" y="42"/>
                  </a:lnTo>
                  <a:lnTo>
                    <a:pt x="3522" y="42"/>
                  </a:lnTo>
                  <a:lnTo>
                    <a:pt x="3534" y="36"/>
                  </a:lnTo>
                  <a:lnTo>
                    <a:pt x="3546" y="36"/>
                  </a:lnTo>
                  <a:lnTo>
                    <a:pt x="3564" y="36"/>
                  </a:lnTo>
                  <a:lnTo>
                    <a:pt x="3582" y="42"/>
                  </a:lnTo>
                  <a:lnTo>
                    <a:pt x="3600" y="42"/>
                  </a:lnTo>
                  <a:lnTo>
                    <a:pt x="3617" y="54"/>
                  </a:lnTo>
                  <a:lnTo>
                    <a:pt x="3635" y="60"/>
                  </a:lnTo>
                  <a:lnTo>
                    <a:pt x="3647" y="66"/>
                  </a:lnTo>
                  <a:lnTo>
                    <a:pt x="3659" y="72"/>
                  </a:lnTo>
                  <a:lnTo>
                    <a:pt x="3689" y="78"/>
                  </a:lnTo>
                  <a:lnTo>
                    <a:pt x="3731" y="90"/>
                  </a:lnTo>
                  <a:lnTo>
                    <a:pt x="3767" y="96"/>
                  </a:lnTo>
                  <a:lnTo>
                    <a:pt x="3815" y="102"/>
                  </a:lnTo>
                  <a:lnTo>
                    <a:pt x="3863" y="102"/>
                  </a:lnTo>
                  <a:lnTo>
                    <a:pt x="3916" y="102"/>
                  </a:lnTo>
                  <a:lnTo>
                    <a:pt x="3970" y="102"/>
                  </a:lnTo>
                  <a:lnTo>
                    <a:pt x="4024" y="102"/>
                  </a:lnTo>
                  <a:lnTo>
                    <a:pt x="4078" y="102"/>
                  </a:lnTo>
                  <a:lnTo>
                    <a:pt x="4132" y="96"/>
                  </a:lnTo>
                  <a:lnTo>
                    <a:pt x="4186" y="90"/>
                  </a:lnTo>
                  <a:lnTo>
                    <a:pt x="4239" y="78"/>
                  </a:lnTo>
                  <a:lnTo>
                    <a:pt x="4287" y="72"/>
                  </a:lnTo>
                  <a:lnTo>
                    <a:pt x="4341" y="54"/>
                  </a:lnTo>
                  <a:lnTo>
                    <a:pt x="4383" y="42"/>
                  </a:lnTo>
                  <a:lnTo>
                    <a:pt x="4419" y="30"/>
                  </a:lnTo>
                  <a:lnTo>
                    <a:pt x="4449" y="18"/>
                  </a:lnTo>
                  <a:lnTo>
                    <a:pt x="4478" y="12"/>
                  </a:lnTo>
                  <a:lnTo>
                    <a:pt x="4502" y="6"/>
                  </a:lnTo>
                  <a:lnTo>
                    <a:pt x="4526" y="0"/>
                  </a:lnTo>
                  <a:lnTo>
                    <a:pt x="4544" y="0"/>
                  </a:lnTo>
                  <a:lnTo>
                    <a:pt x="4562" y="0"/>
                  </a:lnTo>
                  <a:lnTo>
                    <a:pt x="4574" y="6"/>
                  </a:lnTo>
                  <a:lnTo>
                    <a:pt x="4586" y="12"/>
                  </a:lnTo>
                  <a:lnTo>
                    <a:pt x="4598" y="18"/>
                  </a:lnTo>
                  <a:lnTo>
                    <a:pt x="4604" y="24"/>
                  </a:lnTo>
                  <a:lnTo>
                    <a:pt x="4610" y="30"/>
                  </a:lnTo>
                  <a:lnTo>
                    <a:pt x="4616" y="36"/>
                  </a:lnTo>
                  <a:lnTo>
                    <a:pt x="4622" y="48"/>
                  </a:lnTo>
                  <a:lnTo>
                    <a:pt x="4628" y="60"/>
                  </a:lnTo>
                  <a:lnTo>
                    <a:pt x="4634" y="66"/>
                  </a:lnTo>
                  <a:lnTo>
                    <a:pt x="4640" y="78"/>
                  </a:lnTo>
                  <a:lnTo>
                    <a:pt x="4652" y="84"/>
                  </a:lnTo>
                  <a:lnTo>
                    <a:pt x="4670" y="90"/>
                  </a:lnTo>
                  <a:lnTo>
                    <a:pt x="4682" y="96"/>
                  </a:lnTo>
                  <a:lnTo>
                    <a:pt x="4706" y="102"/>
                  </a:lnTo>
                  <a:lnTo>
                    <a:pt x="4724" y="108"/>
                  </a:lnTo>
                  <a:lnTo>
                    <a:pt x="4748" y="114"/>
                  </a:lnTo>
                  <a:lnTo>
                    <a:pt x="4771" y="114"/>
                  </a:lnTo>
                  <a:lnTo>
                    <a:pt x="4801" y="114"/>
                  </a:lnTo>
                  <a:lnTo>
                    <a:pt x="4831" y="108"/>
                  </a:lnTo>
                  <a:lnTo>
                    <a:pt x="4861" y="102"/>
                  </a:lnTo>
                  <a:lnTo>
                    <a:pt x="4891" y="96"/>
                  </a:lnTo>
                  <a:lnTo>
                    <a:pt x="4927" y="84"/>
                  </a:lnTo>
                  <a:lnTo>
                    <a:pt x="4957" y="66"/>
                  </a:lnTo>
                  <a:lnTo>
                    <a:pt x="4993" y="48"/>
                  </a:lnTo>
                  <a:lnTo>
                    <a:pt x="5017" y="36"/>
                  </a:lnTo>
                  <a:lnTo>
                    <a:pt x="5029" y="30"/>
                  </a:lnTo>
                  <a:lnTo>
                    <a:pt x="5061" y="24"/>
                  </a:lnTo>
                  <a:lnTo>
                    <a:pt x="5091" y="17"/>
                  </a:lnTo>
                  <a:lnTo>
                    <a:pt x="5118" y="14"/>
                  </a:lnTo>
                  <a:lnTo>
                    <a:pt x="5145" y="9"/>
                  </a:lnTo>
                  <a:lnTo>
                    <a:pt x="5175" y="9"/>
                  </a:lnTo>
                  <a:lnTo>
                    <a:pt x="5199" y="8"/>
                  </a:lnTo>
                  <a:lnTo>
                    <a:pt x="5219" y="9"/>
                  </a:lnTo>
                  <a:lnTo>
                    <a:pt x="5238" y="9"/>
                  </a:lnTo>
                  <a:lnTo>
                    <a:pt x="5258" y="11"/>
                  </a:lnTo>
                  <a:lnTo>
                    <a:pt x="5280" y="9"/>
                  </a:lnTo>
                  <a:lnTo>
                    <a:pt x="5304" y="11"/>
                  </a:lnTo>
                  <a:lnTo>
                    <a:pt x="5327" y="8"/>
                  </a:lnTo>
                  <a:lnTo>
                    <a:pt x="5351" y="8"/>
                  </a:lnTo>
                  <a:lnTo>
                    <a:pt x="5390" y="9"/>
                  </a:lnTo>
                  <a:lnTo>
                    <a:pt x="5435" y="24"/>
                  </a:lnTo>
                  <a:lnTo>
                    <a:pt x="5447" y="30"/>
                  </a:lnTo>
                  <a:lnTo>
                    <a:pt x="5453" y="36"/>
                  </a:lnTo>
                  <a:lnTo>
                    <a:pt x="5453" y="42"/>
                  </a:lnTo>
                  <a:lnTo>
                    <a:pt x="5459" y="48"/>
                  </a:lnTo>
                  <a:lnTo>
                    <a:pt x="5459" y="54"/>
                  </a:lnTo>
                  <a:lnTo>
                    <a:pt x="5459" y="60"/>
                  </a:lnTo>
                  <a:lnTo>
                    <a:pt x="5459" y="66"/>
                  </a:lnTo>
                  <a:lnTo>
                    <a:pt x="5465" y="66"/>
                  </a:lnTo>
                  <a:lnTo>
                    <a:pt x="5465" y="72"/>
                  </a:lnTo>
                  <a:lnTo>
                    <a:pt x="5477" y="72"/>
                  </a:lnTo>
                  <a:lnTo>
                    <a:pt x="5489" y="78"/>
                  </a:lnTo>
                  <a:lnTo>
                    <a:pt x="5501" y="84"/>
                  </a:lnTo>
                  <a:lnTo>
                    <a:pt x="5519" y="84"/>
                  </a:lnTo>
                  <a:lnTo>
                    <a:pt x="5555" y="90"/>
                  </a:lnTo>
                  <a:lnTo>
                    <a:pt x="5603" y="90"/>
                  </a:lnTo>
                  <a:lnTo>
                    <a:pt x="5656" y="90"/>
                  </a:lnTo>
                  <a:lnTo>
                    <a:pt x="5710" y="84"/>
                  </a:lnTo>
                  <a:lnTo>
                    <a:pt x="5740" y="78"/>
                  </a:lnTo>
                  <a:lnTo>
                    <a:pt x="5770" y="72"/>
                  </a:lnTo>
                  <a:lnTo>
                    <a:pt x="5770" y="90"/>
                  </a:lnTo>
                  <a:lnTo>
                    <a:pt x="5770" y="90"/>
                  </a:lnTo>
                  <a:lnTo>
                    <a:pt x="5740" y="96"/>
                  </a:lnTo>
                  <a:lnTo>
                    <a:pt x="5710" y="102"/>
                  </a:lnTo>
                  <a:lnTo>
                    <a:pt x="5656" y="108"/>
                  </a:lnTo>
                  <a:lnTo>
                    <a:pt x="5603" y="108"/>
                  </a:lnTo>
                  <a:lnTo>
                    <a:pt x="5555" y="108"/>
                  </a:lnTo>
                  <a:lnTo>
                    <a:pt x="5519" y="102"/>
                  </a:lnTo>
                  <a:lnTo>
                    <a:pt x="5501" y="102"/>
                  </a:lnTo>
                  <a:lnTo>
                    <a:pt x="5489" y="96"/>
                  </a:lnTo>
                  <a:lnTo>
                    <a:pt x="5477" y="90"/>
                  </a:lnTo>
                  <a:lnTo>
                    <a:pt x="5465" y="90"/>
                  </a:lnTo>
                  <a:lnTo>
                    <a:pt x="5465" y="84"/>
                  </a:lnTo>
                  <a:lnTo>
                    <a:pt x="5459" y="84"/>
                  </a:lnTo>
                  <a:lnTo>
                    <a:pt x="5459" y="78"/>
                  </a:lnTo>
                  <a:lnTo>
                    <a:pt x="5459" y="72"/>
                  </a:lnTo>
                  <a:lnTo>
                    <a:pt x="5459" y="66"/>
                  </a:lnTo>
                  <a:lnTo>
                    <a:pt x="5453" y="60"/>
                  </a:lnTo>
                  <a:lnTo>
                    <a:pt x="5453" y="54"/>
                  </a:lnTo>
                  <a:lnTo>
                    <a:pt x="5447" y="48"/>
                  </a:lnTo>
                  <a:lnTo>
                    <a:pt x="5435" y="42"/>
                  </a:lnTo>
                  <a:lnTo>
                    <a:pt x="5429" y="36"/>
                  </a:lnTo>
                  <a:lnTo>
                    <a:pt x="5423" y="36"/>
                  </a:lnTo>
                  <a:lnTo>
                    <a:pt x="5405" y="30"/>
                  </a:lnTo>
                  <a:lnTo>
                    <a:pt x="5393" y="30"/>
                  </a:lnTo>
                  <a:lnTo>
                    <a:pt x="5370" y="23"/>
                  </a:lnTo>
                  <a:lnTo>
                    <a:pt x="5346" y="24"/>
                  </a:lnTo>
                  <a:lnTo>
                    <a:pt x="5325" y="27"/>
                  </a:lnTo>
                  <a:lnTo>
                    <a:pt x="5298" y="29"/>
                  </a:lnTo>
                  <a:lnTo>
                    <a:pt x="5270" y="29"/>
                  </a:lnTo>
                  <a:lnTo>
                    <a:pt x="5247" y="26"/>
                  </a:lnTo>
                  <a:lnTo>
                    <a:pt x="5219" y="24"/>
                  </a:lnTo>
                  <a:lnTo>
                    <a:pt x="5199" y="21"/>
                  </a:lnTo>
                  <a:lnTo>
                    <a:pt x="5174" y="24"/>
                  </a:lnTo>
                </a:path>
              </a:pathLst>
            </a:custGeom>
            <a:gradFill rotWithShape="0">
              <a:gsLst>
                <a:gs pos="0">
                  <a:schemeClr val="accent2"/>
                </a:gs>
                <a:gs pos="50000">
                  <a:schemeClr val="accent2">
                    <a:gamma/>
                    <a:tint val="96863"/>
                    <a:invGamma/>
                  </a:schemeClr>
                </a:gs>
                <a:gs pos="100000">
                  <a:schemeClr val="accent2"/>
                </a:gs>
              </a:gsLst>
              <a:lin ang="0" scaled="1"/>
            </a:gradFill>
            <a:ln w="9525">
              <a:noFill/>
              <a:round/>
              <a:headEnd/>
              <a:tailEnd/>
            </a:ln>
          </p:spPr>
          <p:txBody>
            <a:bodyPr/>
            <a:lstStyle/>
            <a:p>
              <a:pPr>
                <a:defRPr/>
              </a:pPr>
              <a:endParaRPr lang="en-US">
                <a:latin typeface="Tahoma" charset="0"/>
              </a:endParaRPr>
            </a:p>
          </p:txBody>
        </p:sp>
      </p:grpSp>
      <p:sp>
        <p:nvSpPr>
          <p:cNvPr id="40984" name="Rectangle 24"/>
          <p:cNvSpPr>
            <a:spLocks noGrp="1" noChangeArrowheads="1"/>
          </p:cNvSpPr>
          <p:nvPr>
            <p:ph type="title"/>
          </p:nvPr>
        </p:nvSpPr>
        <p:spPr bwMode="auto">
          <a:xfrm>
            <a:off x="457200" y="277813"/>
            <a:ext cx="8229600" cy="1139825"/>
          </a:xfrm>
          <a:prstGeom prst="rect">
            <a:avLst/>
          </a:prstGeom>
          <a:noFill/>
          <a:ln w="9525">
            <a:noFill/>
            <a:miter lim="800000"/>
            <a:headEnd/>
            <a:tailEnd/>
          </a:ln>
          <a:effectLst/>
        </p:spPr>
        <p:txBody>
          <a:bodyPr vert="horz" wrap="square" lIns="91440" tIns="45720" rIns="91440" bIns="45720" numCol="1" anchor="ctr" anchorCtr="1" compatLnSpc="1">
            <a:prstTxWarp prst="textNoShape">
              <a:avLst/>
            </a:prstTxWarp>
          </a:bodyPr>
          <a:lstStyle/>
          <a:p>
            <a:pPr lvl="0"/>
            <a:r>
              <a:rPr lang="en-US" smtClean="0"/>
              <a:t>Click to edit Master title style</a:t>
            </a:r>
          </a:p>
        </p:txBody>
      </p:sp>
      <p:sp>
        <p:nvSpPr>
          <p:cNvPr id="40985" name="Rectangle 25"/>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0986" name="Rectangle 26"/>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a:effectLst>
                  <a:outerShdw blurRad="38100" dist="38100" dir="2700000" algn="tl">
                    <a:srgbClr val="000000"/>
                  </a:outerShdw>
                </a:effectLst>
                <a:latin typeface="Tahoma" charset="0"/>
              </a:defRPr>
            </a:lvl1pPr>
          </a:lstStyle>
          <a:p>
            <a:pPr>
              <a:defRPr/>
            </a:pPr>
            <a:endParaRPr lang="en-US"/>
          </a:p>
        </p:txBody>
      </p:sp>
      <p:sp>
        <p:nvSpPr>
          <p:cNvPr id="40987" name="Rectangle 27"/>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a:effectLst>
                  <a:outerShdw blurRad="38100" dist="38100" dir="2700000" algn="tl">
                    <a:srgbClr val="000000"/>
                  </a:outerShdw>
                </a:effectLst>
                <a:latin typeface="Tahoma" charset="0"/>
              </a:defRPr>
            </a:lvl1pPr>
          </a:lstStyle>
          <a:p>
            <a:pPr>
              <a:defRPr/>
            </a:pPr>
            <a:fld id="{484AEF72-D5C6-47D1-ADF1-E8FD1BF291CF}" type="slidenum">
              <a:rPr lang="en-US"/>
              <a:pPr>
                <a:defRPr/>
              </a:pPr>
              <a:t>‹#›</a:t>
            </a:fld>
            <a:endParaRPr lang="en-US"/>
          </a:p>
        </p:txBody>
      </p:sp>
      <p:sp>
        <p:nvSpPr>
          <p:cNvPr id="40988" name="Rectangle 28"/>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a:effectLst>
                  <a:outerShdw blurRad="38100" dist="38100" dir="2700000" algn="tl">
                    <a:srgbClr val="000000"/>
                  </a:outerShdw>
                </a:effectLst>
                <a:latin typeface="Tahoma" charset="0"/>
              </a:defRPr>
            </a:lvl1pPr>
          </a:lstStyle>
          <a:p>
            <a:pPr>
              <a:defRPr/>
            </a:pPr>
            <a:endParaRPr lang="en-US"/>
          </a:p>
        </p:txBody>
      </p:sp>
    </p:spTree>
  </p:cSld>
  <p:clrMap bg1="dk1" tx1="lt1" bg2="dk2" tx2="lt2" accent1="accent1" accent2="accent2" accent3="accent3" accent4="accent4" accent5="accent5" accent6="accent6" hlink="hlink" folHlink="folHlink"/>
  <p:sldLayoutIdLst>
    <p:sldLayoutId id="2147483804" r:id="rId1"/>
    <p:sldLayoutId id="2147483805" r:id="rId2"/>
    <p:sldLayoutId id="2147483806" r:id="rId3"/>
    <p:sldLayoutId id="2147483807" r:id="rId4"/>
    <p:sldLayoutId id="2147483808" r:id="rId5"/>
    <p:sldLayoutId id="2147483809" r:id="rId6"/>
    <p:sldLayoutId id="2147483810" r:id="rId7"/>
    <p:sldLayoutId id="2147483811" r:id="rId8"/>
    <p:sldLayoutId id="2147483812" r:id="rId9"/>
    <p:sldLayoutId id="2147483813" r:id="rId10"/>
    <p:sldLayoutId id="2147483814" r:id="rId11"/>
    <p:sldLayoutId id="2147483815" r:id="rId12"/>
  </p:sldLayoutIdLst>
  <p:transition spd="med">
    <p:newsflash/>
  </p:transition>
  <p:txStyles>
    <p:titleStyle>
      <a:lvl1pPr algn="ctr" rtl="0" eaLnBrk="0" fontAlgn="base" hangingPunct="0">
        <a:spcBef>
          <a:spcPct val="0"/>
        </a:spcBef>
        <a:spcAft>
          <a:spcPct val="0"/>
        </a:spcAft>
        <a:defRPr sz="42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200">
          <a:solidFill>
            <a:schemeClr val="tx2"/>
          </a:solidFill>
          <a:effectLst>
            <a:outerShdw blurRad="38100" dist="38100" dir="2700000" algn="tl">
              <a:srgbClr val="000000"/>
            </a:outerShdw>
          </a:effectLst>
          <a:latin typeface="Tahoma" charset="0"/>
        </a:defRPr>
      </a:lvl2pPr>
      <a:lvl3pPr algn="ctr" rtl="0" eaLnBrk="0" fontAlgn="base" hangingPunct="0">
        <a:spcBef>
          <a:spcPct val="0"/>
        </a:spcBef>
        <a:spcAft>
          <a:spcPct val="0"/>
        </a:spcAft>
        <a:defRPr sz="4200">
          <a:solidFill>
            <a:schemeClr val="tx2"/>
          </a:solidFill>
          <a:effectLst>
            <a:outerShdw blurRad="38100" dist="38100" dir="2700000" algn="tl">
              <a:srgbClr val="000000"/>
            </a:outerShdw>
          </a:effectLst>
          <a:latin typeface="Tahoma" charset="0"/>
        </a:defRPr>
      </a:lvl3pPr>
      <a:lvl4pPr algn="ctr" rtl="0" eaLnBrk="0" fontAlgn="base" hangingPunct="0">
        <a:spcBef>
          <a:spcPct val="0"/>
        </a:spcBef>
        <a:spcAft>
          <a:spcPct val="0"/>
        </a:spcAft>
        <a:defRPr sz="4200">
          <a:solidFill>
            <a:schemeClr val="tx2"/>
          </a:solidFill>
          <a:effectLst>
            <a:outerShdw blurRad="38100" dist="38100" dir="2700000" algn="tl">
              <a:srgbClr val="000000"/>
            </a:outerShdw>
          </a:effectLst>
          <a:latin typeface="Tahoma" charset="0"/>
        </a:defRPr>
      </a:lvl4pPr>
      <a:lvl5pPr algn="ctr" rtl="0" eaLnBrk="0" fontAlgn="base" hangingPunct="0">
        <a:spcBef>
          <a:spcPct val="0"/>
        </a:spcBef>
        <a:spcAft>
          <a:spcPct val="0"/>
        </a:spcAft>
        <a:defRPr sz="4200">
          <a:solidFill>
            <a:schemeClr val="tx2"/>
          </a:solidFill>
          <a:effectLst>
            <a:outerShdw blurRad="38100" dist="38100" dir="2700000" algn="tl">
              <a:srgbClr val="000000"/>
            </a:outerShdw>
          </a:effectLst>
          <a:latin typeface="Tahoma" charset="0"/>
        </a:defRPr>
      </a:lvl5pPr>
      <a:lvl6pPr marL="457200" algn="ctr" rtl="0" fontAlgn="base">
        <a:spcBef>
          <a:spcPct val="0"/>
        </a:spcBef>
        <a:spcAft>
          <a:spcPct val="0"/>
        </a:spcAft>
        <a:defRPr sz="4200">
          <a:solidFill>
            <a:schemeClr val="tx2"/>
          </a:solidFill>
          <a:effectLst>
            <a:outerShdw blurRad="38100" dist="38100" dir="2700000" algn="tl">
              <a:srgbClr val="000000"/>
            </a:outerShdw>
          </a:effectLst>
          <a:latin typeface="Tahoma" charset="0"/>
        </a:defRPr>
      </a:lvl6pPr>
      <a:lvl7pPr marL="914400" algn="ctr" rtl="0" fontAlgn="base">
        <a:spcBef>
          <a:spcPct val="0"/>
        </a:spcBef>
        <a:spcAft>
          <a:spcPct val="0"/>
        </a:spcAft>
        <a:defRPr sz="4200">
          <a:solidFill>
            <a:schemeClr val="tx2"/>
          </a:solidFill>
          <a:effectLst>
            <a:outerShdw blurRad="38100" dist="38100" dir="2700000" algn="tl">
              <a:srgbClr val="000000"/>
            </a:outerShdw>
          </a:effectLst>
          <a:latin typeface="Tahoma" charset="0"/>
        </a:defRPr>
      </a:lvl7pPr>
      <a:lvl8pPr marL="1371600" algn="ctr" rtl="0" fontAlgn="base">
        <a:spcBef>
          <a:spcPct val="0"/>
        </a:spcBef>
        <a:spcAft>
          <a:spcPct val="0"/>
        </a:spcAft>
        <a:defRPr sz="4200">
          <a:solidFill>
            <a:schemeClr val="tx2"/>
          </a:solidFill>
          <a:effectLst>
            <a:outerShdw blurRad="38100" dist="38100" dir="2700000" algn="tl">
              <a:srgbClr val="000000"/>
            </a:outerShdw>
          </a:effectLst>
          <a:latin typeface="Tahoma" charset="0"/>
        </a:defRPr>
      </a:lvl8pPr>
      <a:lvl9pPr marL="1828800" algn="ctr" rtl="0" fontAlgn="base">
        <a:spcBef>
          <a:spcPct val="0"/>
        </a:spcBef>
        <a:spcAft>
          <a:spcPct val="0"/>
        </a:spcAft>
        <a:defRPr sz="4200">
          <a:solidFill>
            <a:schemeClr val="tx2"/>
          </a:solidFill>
          <a:effectLst>
            <a:outerShdw blurRad="38100" dist="38100" dir="2700000" algn="tl">
              <a:srgbClr val="000000"/>
            </a:outerShdw>
          </a:effectLst>
          <a:latin typeface="Tahoma" charset="0"/>
        </a:defRPr>
      </a:lvl9pPr>
    </p:titleStyle>
    <p:bodyStyle>
      <a:lvl1pPr marL="342900" indent="-342900" algn="l" rtl="0" eaLnBrk="0" fontAlgn="base" hangingPunct="0">
        <a:spcBef>
          <a:spcPct val="20000"/>
        </a:spcBef>
        <a:spcAft>
          <a:spcPct val="0"/>
        </a:spcAft>
        <a:buClr>
          <a:schemeClr val="hlink"/>
        </a:buClr>
        <a:buSzPct val="80000"/>
        <a:buFont typeface="Wingdings" pitchFamily="2" charset="2"/>
        <a:buChar char="l"/>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folHlink"/>
        </a:buClr>
        <a:buSzPct val="80000"/>
        <a:buFont typeface="Wingdings" pitchFamily="2" charset="2"/>
        <a:buChar char="l"/>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tx2"/>
        </a:buClr>
        <a:buSzPct val="80000"/>
        <a:buFont typeface="Wingdings" pitchFamily="2" charset="2"/>
        <a:buChar char="l"/>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hlink"/>
        </a:buClr>
        <a:buSzPct val="80000"/>
        <a:buFont typeface="Wingdings" pitchFamily="2" charset="2"/>
        <a:buChar char="l"/>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tx1"/>
        </a:buClr>
        <a:buSzPct val="80000"/>
        <a:buFont typeface="Wingdings" pitchFamily="2" charset="2"/>
        <a:buChar char="l"/>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tx1"/>
        </a:buClr>
        <a:buSzPct val="80000"/>
        <a:buFont typeface="Wingdings" pitchFamily="2" charset="2"/>
        <a:buChar char="l"/>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tx1"/>
        </a:buClr>
        <a:buSzPct val="80000"/>
        <a:buFont typeface="Wingdings" pitchFamily="2" charset="2"/>
        <a:buChar char="l"/>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tx1"/>
        </a:buClr>
        <a:buSzPct val="80000"/>
        <a:buFont typeface="Wingdings" pitchFamily="2" charset="2"/>
        <a:buChar char="l"/>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tx1"/>
        </a:buClr>
        <a:buSzPct val="80000"/>
        <a:buFont typeface="Wingdings" pitchFamily="2" charset="2"/>
        <a:buChar char="l"/>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5362" name="TextBox 4"/>
          <p:cNvSpPr txBox="1">
            <a:spLocks noChangeArrowheads="1"/>
          </p:cNvSpPr>
          <p:nvPr/>
        </p:nvSpPr>
        <p:spPr bwMode="auto">
          <a:xfrm>
            <a:off x="0" y="3886200"/>
            <a:ext cx="9144000" cy="2862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algn="ctr"/>
            <a:r>
              <a:rPr lang="en-US"/>
              <a:t>PREPARED BY</a:t>
            </a:r>
          </a:p>
          <a:p>
            <a:pPr algn="ctr"/>
            <a:r>
              <a:rPr lang="en-US"/>
              <a:t>Sonalisa Behera</a:t>
            </a:r>
          </a:p>
          <a:p>
            <a:pPr algn="ctr"/>
            <a:r>
              <a:rPr lang="en-US"/>
              <a:t>Tapaswini Parei</a:t>
            </a:r>
          </a:p>
          <a:p>
            <a:pPr algn="ctr"/>
            <a:r>
              <a:rPr lang="en-US"/>
              <a:t>Suprabha Sahu</a:t>
            </a:r>
          </a:p>
          <a:p>
            <a:pPr algn="ctr"/>
            <a:r>
              <a:rPr lang="en-US"/>
              <a:t>Class- IX</a:t>
            </a:r>
          </a:p>
          <a:p>
            <a:pPr algn="ctr"/>
            <a:endParaRPr lang="en-US"/>
          </a:p>
          <a:p>
            <a:pPr algn="ctr"/>
            <a:endParaRPr lang="en-US"/>
          </a:p>
          <a:p>
            <a:pPr algn="ctr"/>
            <a:r>
              <a:rPr lang="en-US"/>
              <a:t>GUIDED BY</a:t>
            </a:r>
          </a:p>
          <a:p>
            <a:pPr algn="ctr"/>
            <a:r>
              <a:rPr lang="en-US"/>
              <a:t>MR. PRAHALLAD BADAPANDA</a:t>
            </a:r>
          </a:p>
          <a:p>
            <a:pPr algn="ctr"/>
            <a:r>
              <a:rPr lang="en-US"/>
              <a:t>FCSA</a:t>
            </a:r>
          </a:p>
        </p:txBody>
      </p:sp>
      <p:sp>
        <p:nvSpPr>
          <p:cNvPr id="5" name="Rectangle 4"/>
          <p:cNvSpPr/>
          <p:nvPr/>
        </p:nvSpPr>
        <p:spPr>
          <a:xfrm>
            <a:off x="685800" y="609600"/>
            <a:ext cx="7673896" cy="923330"/>
          </a:xfrm>
          <a:prstGeom prst="rect">
            <a:avLst/>
          </a:prstGeom>
          <a:noFill/>
        </p:spPr>
        <p:txBody>
          <a:bodyPr wrap="none">
            <a:spAutoFit/>
          </a:bodyPr>
          <a:lstStyle/>
          <a:p>
            <a:pPr algn="ctr">
              <a:defRPr/>
            </a:pPr>
            <a:r>
              <a:rPr lang="en-US" sz="5400" b="1"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rPr>
              <a:t>TYPES OF COMPUTER</a:t>
            </a:r>
          </a:p>
        </p:txBody>
      </p:sp>
    </p:spTree>
  </p:cSld>
  <p:clrMapOvr>
    <a:masterClrMapping/>
  </p:clrMapOvr>
  <p:transition spd="med">
    <p:newsflash/>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defRPr/>
            </a:pPr>
            <a:r>
              <a:rPr lang="en-US" smtClean="0">
                <a:solidFill>
                  <a:srgbClr val="6699FF"/>
                </a:solidFill>
              </a:rPr>
              <a:t>Super Computer</a:t>
            </a:r>
          </a:p>
        </p:txBody>
      </p:sp>
      <p:sp>
        <p:nvSpPr>
          <p:cNvPr id="11267" name="Rectangle 3"/>
          <p:cNvSpPr>
            <a:spLocks noGrp="1" noChangeArrowheads="1"/>
          </p:cNvSpPr>
          <p:nvPr>
            <p:ph type="body" idx="1"/>
          </p:nvPr>
        </p:nvSpPr>
        <p:spPr/>
        <p:txBody>
          <a:bodyPr/>
          <a:lstStyle/>
          <a:p>
            <a:pPr eaLnBrk="1" hangingPunct="1">
              <a:defRPr/>
            </a:pPr>
            <a:r>
              <a:rPr lang="en-US" sz="2800" smtClean="0"/>
              <a:t>Super computer are those computer which are designed for scientific job like whether forecasting and artificial intelligence etc. They are fastest and expensive. A super computer contains a number of CPU which operate in parallel to make it faster. It also known as grand father computer.</a:t>
            </a:r>
          </a:p>
          <a:p>
            <a:pPr eaLnBrk="1" hangingPunct="1">
              <a:buFont typeface="Wingdings" pitchFamily="2" charset="2"/>
              <a:buNone/>
              <a:defRPr/>
            </a:pPr>
            <a:endParaRPr lang="en-US" sz="2800" smtClean="0"/>
          </a:p>
          <a:p>
            <a:pPr eaLnBrk="1" hangingPunct="1">
              <a:defRPr/>
            </a:pPr>
            <a:r>
              <a:rPr lang="en-US" sz="2800" smtClean="0"/>
              <a:t>Application – whether forecasting, weapons research and development.</a:t>
            </a:r>
          </a:p>
          <a:p>
            <a:pPr eaLnBrk="1" hangingPunct="1">
              <a:defRPr/>
            </a:pPr>
            <a:endParaRPr lang="en-US" sz="2800" smtClean="0"/>
          </a:p>
        </p:txBody>
      </p:sp>
    </p:spTree>
  </p:cSld>
  <p:clrMapOvr>
    <a:masterClrMapping/>
  </p:clrMapOvr>
  <p:transition spd="med">
    <p:newsflash/>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316" name="Rectangle 4"/>
          <p:cNvSpPr>
            <a:spLocks noGrp="1" noChangeArrowheads="1"/>
          </p:cNvSpPr>
          <p:nvPr>
            <p:ph type="title"/>
          </p:nvPr>
        </p:nvSpPr>
        <p:spPr/>
        <p:txBody>
          <a:bodyPr/>
          <a:lstStyle/>
          <a:p>
            <a:pPr eaLnBrk="1" hangingPunct="1">
              <a:defRPr/>
            </a:pPr>
            <a:r>
              <a:rPr lang="en-US" smtClean="0"/>
              <a:t>Super computer</a:t>
            </a:r>
          </a:p>
        </p:txBody>
      </p:sp>
      <p:pic>
        <p:nvPicPr>
          <p:cNvPr id="24579" name="Picture 6" descr="eka-india-s-super-computer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76800" y="1600200"/>
            <a:ext cx="3276600" cy="419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580" name="Picture 7" descr="eka-india-s-super-comput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1676400"/>
            <a:ext cx="4191000" cy="419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newsflash/>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eaLnBrk="1" hangingPunct="1">
              <a:defRPr/>
            </a:pPr>
            <a:r>
              <a:rPr lang="en-US" smtClean="0"/>
              <a:t>Classification of Digital computer </a:t>
            </a:r>
          </a:p>
        </p:txBody>
      </p:sp>
      <p:sp>
        <p:nvSpPr>
          <p:cNvPr id="28675" name="Rectangle 3"/>
          <p:cNvSpPr>
            <a:spLocks noGrp="1" noChangeArrowheads="1"/>
          </p:cNvSpPr>
          <p:nvPr>
            <p:ph type="body" idx="1"/>
          </p:nvPr>
        </p:nvSpPr>
        <p:spPr/>
        <p:txBody>
          <a:bodyPr/>
          <a:lstStyle/>
          <a:p>
            <a:pPr eaLnBrk="1" hangingPunct="1">
              <a:defRPr/>
            </a:pPr>
            <a:r>
              <a:rPr lang="en-US" smtClean="0"/>
              <a:t>Desktop</a:t>
            </a:r>
          </a:p>
          <a:p>
            <a:pPr eaLnBrk="1" hangingPunct="1">
              <a:defRPr/>
            </a:pPr>
            <a:r>
              <a:rPr lang="en-US" smtClean="0"/>
              <a:t>Workstation</a:t>
            </a:r>
          </a:p>
          <a:p>
            <a:pPr eaLnBrk="1" hangingPunct="1">
              <a:defRPr/>
            </a:pPr>
            <a:r>
              <a:rPr lang="en-US" smtClean="0"/>
              <a:t>Notebook</a:t>
            </a:r>
          </a:p>
          <a:p>
            <a:pPr eaLnBrk="1" hangingPunct="1">
              <a:defRPr/>
            </a:pPr>
            <a:r>
              <a:rPr lang="en-US" smtClean="0"/>
              <a:t>Tablet PC</a:t>
            </a:r>
          </a:p>
          <a:p>
            <a:pPr eaLnBrk="1" hangingPunct="1">
              <a:defRPr/>
            </a:pPr>
            <a:r>
              <a:rPr lang="en-US" smtClean="0"/>
              <a:t>Handheld computer</a:t>
            </a:r>
          </a:p>
          <a:p>
            <a:pPr eaLnBrk="1" hangingPunct="1">
              <a:defRPr/>
            </a:pPr>
            <a:r>
              <a:rPr lang="en-US" smtClean="0"/>
              <a:t>Smart Phone</a:t>
            </a:r>
          </a:p>
          <a:p>
            <a:pPr eaLnBrk="1" hangingPunct="1">
              <a:defRPr/>
            </a:pPr>
            <a:endParaRPr lang="en-US" smtClean="0"/>
          </a:p>
        </p:txBody>
      </p:sp>
    </p:spTree>
  </p:cSld>
  <p:clrMapOvr>
    <a:masterClrMapping/>
  </p:clrMapOvr>
  <p:transition spd="med">
    <p:newsflash/>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412" name="Rectangle 4"/>
          <p:cNvSpPr>
            <a:spLocks noGrp="1" noChangeArrowheads="1"/>
          </p:cNvSpPr>
          <p:nvPr>
            <p:ph type="title"/>
          </p:nvPr>
        </p:nvSpPr>
        <p:spPr/>
        <p:txBody>
          <a:bodyPr/>
          <a:lstStyle/>
          <a:p>
            <a:pPr eaLnBrk="1" hangingPunct="1">
              <a:defRPr/>
            </a:pPr>
            <a:r>
              <a:rPr lang="en-US" smtClean="0"/>
              <a:t>workstation</a:t>
            </a:r>
          </a:p>
        </p:txBody>
      </p:sp>
      <p:pic>
        <p:nvPicPr>
          <p:cNvPr id="26627" name="Picture 6" descr="sony_hd_workstation_3"/>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449388" y="1905000"/>
            <a:ext cx="5713412" cy="3763963"/>
          </a:xfrm>
          <a:noFill/>
          <a:extLst>
            <a:ext uri="{909E8E84-426E-40DD-AFC4-6F175D3DCCD1}">
              <a14:hiddenFill xmlns:a14="http://schemas.microsoft.com/office/drawing/2010/main">
                <a:solidFill>
                  <a:srgbClr val="FFFFFF"/>
                </a:solidFill>
              </a14:hiddenFill>
            </a:ext>
          </a:extLst>
        </p:spPr>
      </p:pic>
    </p:spTree>
  </p:cSld>
  <p:clrMapOvr>
    <a:masterClrMapping/>
  </p:clrMapOvr>
  <p:transition spd="med">
    <p:newsflash/>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9465" name="Rectangle 9"/>
          <p:cNvSpPr>
            <a:spLocks noGrp="1" noChangeArrowheads="1"/>
          </p:cNvSpPr>
          <p:nvPr>
            <p:ph type="title"/>
          </p:nvPr>
        </p:nvSpPr>
        <p:spPr/>
        <p:txBody>
          <a:bodyPr/>
          <a:lstStyle/>
          <a:p>
            <a:pPr eaLnBrk="1" hangingPunct="1">
              <a:defRPr/>
            </a:pPr>
            <a:r>
              <a:rPr lang="en-US" smtClean="0"/>
              <a:t>Tablet PC</a:t>
            </a:r>
          </a:p>
        </p:txBody>
      </p:sp>
      <p:pic>
        <p:nvPicPr>
          <p:cNvPr id="27651" name="Picture 11" descr="philips_tablet"/>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676400" y="1600200"/>
            <a:ext cx="5638800" cy="4346575"/>
          </a:xfrm>
          <a:noFill/>
          <a:extLst>
            <a:ext uri="{909E8E84-426E-40DD-AFC4-6F175D3DCCD1}">
              <a14:hiddenFill xmlns:a14="http://schemas.microsoft.com/office/drawing/2010/main">
                <a:solidFill>
                  <a:srgbClr val="FFFFFF"/>
                </a:solidFill>
              </a14:hiddenFill>
            </a:ext>
          </a:extLst>
        </p:spPr>
      </p:pic>
    </p:spTree>
  </p:cSld>
  <p:clrMapOvr>
    <a:masterClrMapping/>
  </p:clrMapOvr>
  <p:transition spd="med">
    <p:newsflash/>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2532" name="Rectangle 4"/>
          <p:cNvSpPr>
            <a:spLocks noGrp="1" noChangeArrowheads="1"/>
          </p:cNvSpPr>
          <p:nvPr>
            <p:ph type="title"/>
          </p:nvPr>
        </p:nvSpPr>
        <p:spPr/>
        <p:txBody>
          <a:bodyPr/>
          <a:lstStyle/>
          <a:p>
            <a:pPr eaLnBrk="1" hangingPunct="1">
              <a:defRPr/>
            </a:pPr>
            <a:r>
              <a:rPr lang="en-US" smtClean="0"/>
              <a:t>Handheld PC(PDA)</a:t>
            </a:r>
          </a:p>
        </p:txBody>
      </p:sp>
      <p:pic>
        <p:nvPicPr>
          <p:cNvPr id="28675" name="Picture 8" descr="oqo_model02_thumbs_menu"/>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676400" y="1371600"/>
            <a:ext cx="5715000" cy="4829175"/>
          </a:xfrm>
          <a:noFill/>
          <a:extLst>
            <a:ext uri="{909E8E84-426E-40DD-AFC4-6F175D3DCCD1}">
              <a14:hiddenFill xmlns:a14="http://schemas.microsoft.com/office/drawing/2010/main">
                <a:solidFill>
                  <a:srgbClr val="FFFFFF"/>
                </a:solidFill>
              </a14:hiddenFill>
            </a:ext>
          </a:extLst>
        </p:spPr>
      </p:pic>
    </p:spTree>
  </p:cSld>
  <p:clrMapOvr>
    <a:masterClrMapping/>
  </p:clrMapOvr>
  <p:transition spd="med">
    <p:newsflash/>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4580" name="Rectangle 4"/>
          <p:cNvSpPr>
            <a:spLocks noGrp="1" noChangeArrowheads="1"/>
          </p:cNvSpPr>
          <p:nvPr>
            <p:ph type="title"/>
          </p:nvPr>
        </p:nvSpPr>
        <p:spPr/>
        <p:txBody>
          <a:bodyPr/>
          <a:lstStyle/>
          <a:p>
            <a:pPr eaLnBrk="1" hangingPunct="1">
              <a:defRPr/>
            </a:pPr>
            <a:r>
              <a:rPr lang="en-US" smtClean="0"/>
              <a:t>Smart phone</a:t>
            </a:r>
          </a:p>
        </p:txBody>
      </p:sp>
      <p:pic>
        <p:nvPicPr>
          <p:cNvPr id="29699" name="Picture 6" descr="Palm_Treo_650_Smart_Phone"/>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981200" y="1447800"/>
            <a:ext cx="4930775" cy="4930775"/>
          </a:xfrm>
          <a:noFill/>
          <a:extLst>
            <a:ext uri="{909E8E84-426E-40DD-AFC4-6F175D3DCCD1}">
              <a14:hiddenFill xmlns:a14="http://schemas.microsoft.com/office/drawing/2010/main">
                <a:solidFill>
                  <a:srgbClr val="FFFFFF"/>
                </a:solidFill>
              </a14:hiddenFill>
            </a:ext>
          </a:extLst>
        </p:spPr>
      </p:pic>
    </p:spTree>
  </p:cSld>
  <p:clrMapOvr>
    <a:masterClrMapping/>
  </p:clrMapOvr>
  <p:transition spd="med">
    <p:newsflash/>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defRPr/>
            </a:pPr>
            <a:r>
              <a:rPr lang="en-US" dirty="0" smtClean="0">
                <a:solidFill>
                  <a:srgbClr val="6699FF"/>
                </a:solidFill>
              </a:rPr>
              <a:t>Types of computer</a:t>
            </a:r>
          </a:p>
        </p:txBody>
      </p:sp>
      <p:graphicFrame>
        <p:nvGraphicFramePr>
          <p:cNvPr id="2" name="Diagram 1"/>
          <p:cNvGraphicFramePr/>
          <p:nvPr/>
        </p:nvGraphicFramePr>
        <p:xfrm>
          <a:off x="457200" y="1600200"/>
          <a:ext cx="8229600" cy="45307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spd="med">
    <p:newsflash/>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defRPr/>
            </a:pPr>
            <a:r>
              <a:rPr lang="en-US" dirty="0" smtClean="0">
                <a:solidFill>
                  <a:srgbClr val="6699FF"/>
                </a:solidFill>
              </a:rPr>
              <a:t>Analog computer</a:t>
            </a:r>
          </a:p>
        </p:txBody>
      </p:sp>
      <p:sp>
        <p:nvSpPr>
          <p:cNvPr id="16387" name="Rectangle 3"/>
          <p:cNvSpPr>
            <a:spLocks noGrp="1" noChangeArrowheads="1"/>
          </p:cNvSpPr>
          <p:nvPr>
            <p:ph type="body" idx="1"/>
          </p:nvPr>
        </p:nvSpPr>
        <p:spPr/>
        <p:txBody>
          <a:bodyPr/>
          <a:lstStyle/>
          <a:p>
            <a:pPr eaLnBrk="1" hangingPunct="1">
              <a:lnSpc>
                <a:spcPct val="90000"/>
              </a:lnSpc>
              <a:buClr>
                <a:schemeClr val="folHlink"/>
              </a:buClr>
              <a:buFont typeface="Wingdings" pitchFamily="2" charset="2"/>
              <a:buNone/>
            </a:pPr>
            <a:r>
              <a:rPr lang="en-US" smtClean="0">
                <a:solidFill>
                  <a:schemeClr val="folHlink"/>
                </a:solidFill>
                <a:effectLst/>
              </a:rPr>
              <a:t>Analog computer measures and answer the questions by the method of “HOW MUCH”. The input data is not a number infect a physical quantity like temp, pressure, speed, velocity.</a:t>
            </a:r>
          </a:p>
          <a:p>
            <a:pPr eaLnBrk="1" hangingPunct="1">
              <a:lnSpc>
                <a:spcPct val="90000"/>
              </a:lnSpc>
            </a:pPr>
            <a:r>
              <a:rPr lang="en-US" smtClean="0">
                <a:solidFill>
                  <a:schemeClr val="folHlink"/>
                </a:solidFill>
                <a:effectLst/>
              </a:rPr>
              <a:t>Signals are continuous of (0 to 10 V)</a:t>
            </a:r>
          </a:p>
          <a:p>
            <a:pPr eaLnBrk="1" hangingPunct="1">
              <a:lnSpc>
                <a:spcPct val="90000"/>
              </a:lnSpc>
            </a:pPr>
            <a:r>
              <a:rPr lang="en-US" smtClean="0">
                <a:solidFill>
                  <a:schemeClr val="folHlink"/>
                </a:solidFill>
                <a:effectLst/>
              </a:rPr>
              <a:t>Accuracy 1% Approximately</a:t>
            </a:r>
          </a:p>
          <a:p>
            <a:pPr eaLnBrk="1" hangingPunct="1">
              <a:lnSpc>
                <a:spcPct val="90000"/>
              </a:lnSpc>
            </a:pPr>
            <a:r>
              <a:rPr lang="en-US" smtClean="0">
                <a:solidFill>
                  <a:schemeClr val="folHlink"/>
                </a:solidFill>
                <a:effectLst/>
              </a:rPr>
              <a:t>High speed</a:t>
            </a:r>
          </a:p>
          <a:p>
            <a:pPr eaLnBrk="1" hangingPunct="1">
              <a:lnSpc>
                <a:spcPct val="90000"/>
              </a:lnSpc>
            </a:pPr>
            <a:r>
              <a:rPr lang="en-US" smtClean="0">
                <a:solidFill>
                  <a:schemeClr val="folHlink"/>
                </a:solidFill>
                <a:effectLst/>
              </a:rPr>
              <a:t>Output is continuous</a:t>
            </a:r>
          </a:p>
          <a:p>
            <a:pPr eaLnBrk="1" hangingPunct="1">
              <a:lnSpc>
                <a:spcPct val="90000"/>
              </a:lnSpc>
            </a:pPr>
            <a:r>
              <a:rPr lang="en-US" smtClean="0">
                <a:solidFill>
                  <a:schemeClr val="folHlink"/>
                </a:solidFill>
                <a:effectLst/>
              </a:rPr>
              <a:t>Time is wasted in transmission time</a:t>
            </a:r>
          </a:p>
          <a:p>
            <a:pPr eaLnBrk="1" hangingPunct="1">
              <a:lnSpc>
                <a:spcPct val="90000"/>
              </a:lnSpc>
            </a:pPr>
            <a:endParaRPr lang="en-US" smtClean="0">
              <a:solidFill>
                <a:schemeClr val="folHlink"/>
              </a:solidFill>
              <a:effectLst/>
            </a:endParaRPr>
          </a:p>
        </p:txBody>
      </p:sp>
    </p:spTree>
  </p:cSld>
  <p:clrMapOvr>
    <a:masterClrMapping/>
  </p:clrMapOvr>
  <p:transition spd="med">
    <p:newsflash/>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076" name="Rectangle 4"/>
          <p:cNvSpPr>
            <a:spLocks noGrp="1" noChangeArrowheads="1"/>
          </p:cNvSpPr>
          <p:nvPr>
            <p:ph type="title"/>
          </p:nvPr>
        </p:nvSpPr>
        <p:spPr/>
        <p:txBody>
          <a:bodyPr/>
          <a:lstStyle/>
          <a:p>
            <a:pPr eaLnBrk="1" hangingPunct="1">
              <a:defRPr/>
            </a:pPr>
            <a:r>
              <a:rPr lang="en-US" smtClean="0"/>
              <a:t>Analog computer</a:t>
            </a:r>
          </a:p>
        </p:txBody>
      </p:sp>
      <p:pic>
        <p:nvPicPr>
          <p:cNvPr id="17411" name="Picture 6" descr="EAI-Analog-Computer-1964"/>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590800" y="1676400"/>
            <a:ext cx="3441700" cy="4348163"/>
          </a:xfrm>
          <a:noFill/>
          <a:extLst>
            <a:ext uri="{909E8E84-426E-40DD-AFC4-6F175D3DCCD1}">
              <a14:hiddenFill xmlns:a14="http://schemas.microsoft.com/office/drawing/2010/main">
                <a:solidFill>
                  <a:srgbClr val="FFFFFF"/>
                </a:solidFill>
              </a14:hiddenFill>
            </a:ext>
          </a:extLst>
        </p:spPr>
      </p:pic>
    </p:spTree>
  </p:cSld>
  <p:clrMapOvr>
    <a:masterClrMapping/>
  </p:clrMapOvr>
  <p:transition spd="med">
    <p:newsflash/>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defRPr/>
            </a:pPr>
            <a:r>
              <a:rPr lang="en-US" smtClean="0">
                <a:solidFill>
                  <a:srgbClr val="6699FF"/>
                </a:solidFill>
              </a:rPr>
              <a:t>Digital Computers</a:t>
            </a:r>
          </a:p>
        </p:txBody>
      </p:sp>
      <p:sp>
        <p:nvSpPr>
          <p:cNvPr id="18435" name="Rectangle 3"/>
          <p:cNvSpPr>
            <a:spLocks noGrp="1" noChangeArrowheads="1"/>
          </p:cNvSpPr>
          <p:nvPr>
            <p:ph type="body" idx="1"/>
          </p:nvPr>
        </p:nvSpPr>
        <p:spPr/>
        <p:txBody>
          <a:bodyPr/>
          <a:lstStyle/>
          <a:p>
            <a:pPr eaLnBrk="1" hangingPunct="1">
              <a:buFont typeface="Wingdings" pitchFamily="2" charset="2"/>
              <a:buNone/>
            </a:pPr>
            <a:r>
              <a:rPr lang="en-US" sz="2800" smtClean="0">
                <a:solidFill>
                  <a:schemeClr val="folHlink"/>
                </a:solidFill>
                <a:effectLst/>
              </a:rPr>
              <a:t>Digital computer counts and answer the questions by the method of “HOW Many”. The input data is represented by a number. These are used for the logical and arithmetic operations.</a:t>
            </a:r>
          </a:p>
          <a:p>
            <a:pPr eaLnBrk="1" hangingPunct="1"/>
            <a:r>
              <a:rPr lang="en-US" sz="2800" smtClean="0">
                <a:solidFill>
                  <a:schemeClr val="folHlink"/>
                </a:solidFill>
                <a:effectLst/>
              </a:rPr>
              <a:t>Signals are two level of (0 V or 5 V)</a:t>
            </a:r>
          </a:p>
          <a:p>
            <a:pPr eaLnBrk="1" hangingPunct="1"/>
            <a:r>
              <a:rPr lang="en-US" sz="2800" smtClean="0">
                <a:solidFill>
                  <a:schemeClr val="folHlink"/>
                </a:solidFill>
                <a:effectLst/>
              </a:rPr>
              <a:t>Accuracy unlimited</a:t>
            </a:r>
          </a:p>
          <a:p>
            <a:pPr eaLnBrk="1" hangingPunct="1"/>
            <a:r>
              <a:rPr lang="en-US" sz="2800" smtClean="0">
                <a:solidFill>
                  <a:schemeClr val="folHlink"/>
                </a:solidFill>
                <a:effectLst/>
              </a:rPr>
              <a:t>low speed sequential as well as parallel processing</a:t>
            </a:r>
          </a:p>
          <a:p>
            <a:pPr eaLnBrk="1" hangingPunct="1"/>
            <a:r>
              <a:rPr lang="en-US" sz="2800" smtClean="0">
                <a:solidFill>
                  <a:schemeClr val="folHlink"/>
                </a:solidFill>
                <a:effectLst/>
              </a:rPr>
              <a:t>Output is continuous but obtain when computation is completed.</a:t>
            </a:r>
          </a:p>
          <a:p>
            <a:pPr eaLnBrk="1" hangingPunct="1">
              <a:buClr>
                <a:schemeClr val="folHlink"/>
              </a:buClr>
            </a:pPr>
            <a:endParaRPr lang="en-US" sz="2800" smtClean="0">
              <a:solidFill>
                <a:schemeClr val="folHlink"/>
              </a:solidFill>
              <a:effectLst/>
            </a:endParaRPr>
          </a:p>
          <a:p>
            <a:pPr eaLnBrk="1" hangingPunct="1"/>
            <a:endParaRPr lang="en-US" sz="2800" smtClean="0">
              <a:solidFill>
                <a:schemeClr val="folHlink"/>
              </a:solidFill>
              <a:effectLst/>
            </a:endParaRPr>
          </a:p>
        </p:txBody>
      </p:sp>
    </p:spTree>
  </p:cSld>
  <p:clrMapOvr>
    <a:masterClrMapping/>
  </p:clrMapOvr>
  <p:transition spd="med">
    <p:newsflash/>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defRPr/>
            </a:pPr>
            <a:r>
              <a:rPr lang="en-US" smtClean="0">
                <a:solidFill>
                  <a:srgbClr val="6699FF"/>
                </a:solidFill>
              </a:rPr>
              <a:t>Micro Computer</a:t>
            </a:r>
          </a:p>
        </p:txBody>
      </p:sp>
      <p:sp>
        <p:nvSpPr>
          <p:cNvPr id="8195" name="Rectangle 3"/>
          <p:cNvSpPr>
            <a:spLocks noGrp="1" noChangeArrowheads="1"/>
          </p:cNvSpPr>
          <p:nvPr>
            <p:ph type="body" idx="1"/>
          </p:nvPr>
        </p:nvSpPr>
        <p:spPr/>
        <p:txBody>
          <a:bodyPr/>
          <a:lstStyle/>
          <a:p>
            <a:pPr eaLnBrk="1" hangingPunct="1">
              <a:buFont typeface="Wingdings" pitchFamily="2" charset="2"/>
              <a:buNone/>
              <a:defRPr/>
            </a:pPr>
            <a:r>
              <a:rPr lang="en-US" smtClean="0"/>
              <a:t>Micro computer are the smallest computer system. There size range from calculator to desktop size. Its CPU is microprocessor. It also known as Grand child Computer.</a:t>
            </a:r>
          </a:p>
          <a:p>
            <a:pPr eaLnBrk="1" hangingPunct="1">
              <a:defRPr/>
            </a:pPr>
            <a:r>
              <a:rPr lang="en-US" smtClean="0"/>
              <a:t>Application : - personal computer, Multi user system, offices.</a:t>
            </a:r>
          </a:p>
        </p:txBody>
      </p:sp>
    </p:spTree>
  </p:cSld>
  <p:clrMapOvr>
    <a:masterClrMapping/>
  </p:clrMapOvr>
  <p:transition spd="med">
    <p:newsflash/>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defRPr/>
            </a:pPr>
            <a:r>
              <a:rPr lang="en-US" smtClean="0">
                <a:solidFill>
                  <a:srgbClr val="6699FF"/>
                </a:solidFill>
              </a:rPr>
              <a:t>Mini Computer</a:t>
            </a:r>
          </a:p>
        </p:txBody>
      </p:sp>
      <p:sp>
        <p:nvSpPr>
          <p:cNvPr id="9219" name="Rectangle 3"/>
          <p:cNvSpPr>
            <a:spLocks noGrp="1" noChangeArrowheads="1"/>
          </p:cNvSpPr>
          <p:nvPr>
            <p:ph type="body" idx="1"/>
          </p:nvPr>
        </p:nvSpPr>
        <p:spPr/>
        <p:txBody>
          <a:bodyPr/>
          <a:lstStyle/>
          <a:p>
            <a:pPr eaLnBrk="1" hangingPunct="1">
              <a:buFont typeface="Wingdings" pitchFamily="2" charset="2"/>
              <a:buNone/>
              <a:defRPr/>
            </a:pPr>
            <a:r>
              <a:rPr lang="en-US" smtClean="0"/>
              <a:t>   These are also small general purpose system. They are generally more powerful and most useful as compared to micro computer. Mini computer are also known as mid range computer or Child computer.</a:t>
            </a:r>
          </a:p>
          <a:p>
            <a:pPr eaLnBrk="1" hangingPunct="1">
              <a:defRPr/>
            </a:pPr>
            <a:r>
              <a:rPr lang="en-US" smtClean="0"/>
              <a:t>Application :- Departmental systems, Network Servers, work group system.</a:t>
            </a:r>
          </a:p>
        </p:txBody>
      </p:sp>
    </p:spTree>
  </p:cSld>
  <p:clrMapOvr>
    <a:masterClrMapping/>
  </p:clrMapOvr>
  <p:transition spd="med">
    <p:newsflash/>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5364" name="Rectangle 4"/>
          <p:cNvSpPr>
            <a:spLocks noGrp="1" noChangeArrowheads="1"/>
          </p:cNvSpPr>
          <p:nvPr>
            <p:ph type="title"/>
          </p:nvPr>
        </p:nvSpPr>
        <p:spPr/>
        <p:txBody>
          <a:bodyPr/>
          <a:lstStyle/>
          <a:p>
            <a:pPr eaLnBrk="1" hangingPunct="1">
              <a:defRPr/>
            </a:pPr>
            <a:r>
              <a:rPr lang="en-US" smtClean="0"/>
              <a:t>Mini computer</a:t>
            </a:r>
          </a:p>
        </p:txBody>
      </p:sp>
      <p:pic>
        <p:nvPicPr>
          <p:cNvPr id="21507" name="Picture 6" descr="Mini_PC_Mini_Computer_Pc"/>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593850" y="1600200"/>
            <a:ext cx="5956300" cy="4530725"/>
          </a:xfrm>
          <a:noFill/>
          <a:extLst>
            <a:ext uri="{909E8E84-426E-40DD-AFC4-6F175D3DCCD1}">
              <a14:hiddenFill xmlns:a14="http://schemas.microsoft.com/office/drawing/2010/main">
                <a:solidFill>
                  <a:srgbClr val="FFFFFF"/>
                </a:solidFill>
              </a14:hiddenFill>
            </a:ext>
          </a:extLst>
        </p:spPr>
      </p:pic>
    </p:spTree>
  </p:cSld>
  <p:clrMapOvr>
    <a:masterClrMapping/>
  </p:clrMapOvr>
  <p:transition spd="med">
    <p:newsflash/>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defRPr/>
            </a:pPr>
            <a:r>
              <a:rPr lang="en-US" smtClean="0">
                <a:solidFill>
                  <a:srgbClr val="6699FF"/>
                </a:solidFill>
              </a:rPr>
              <a:t>Main Frame Computer</a:t>
            </a:r>
          </a:p>
        </p:txBody>
      </p:sp>
      <p:sp>
        <p:nvSpPr>
          <p:cNvPr id="10243" name="Rectangle 3"/>
          <p:cNvSpPr>
            <a:spLocks noGrp="1" noChangeArrowheads="1"/>
          </p:cNvSpPr>
          <p:nvPr>
            <p:ph type="body" idx="1"/>
          </p:nvPr>
        </p:nvSpPr>
        <p:spPr/>
        <p:txBody>
          <a:bodyPr/>
          <a:lstStyle/>
          <a:p>
            <a:pPr eaLnBrk="1" hangingPunct="1">
              <a:buFont typeface="Wingdings" pitchFamily="2" charset="2"/>
              <a:buNone/>
              <a:defRPr/>
            </a:pPr>
            <a:r>
              <a:rPr lang="en-US" smtClean="0"/>
              <a:t>Mainframe computers are those computers that offer faster processing and grater storage area. The word “main frame” comes from the metal frames. It is also known as Father computer.</a:t>
            </a:r>
          </a:p>
          <a:p>
            <a:pPr eaLnBrk="1" hangingPunct="1">
              <a:defRPr/>
            </a:pPr>
            <a:r>
              <a:rPr lang="en-US" smtClean="0"/>
              <a:t>Application – Host computer, Central data base server.</a:t>
            </a:r>
          </a:p>
        </p:txBody>
      </p:sp>
    </p:spTree>
  </p:cSld>
  <p:clrMapOvr>
    <a:masterClrMapping/>
  </p:clrMapOvr>
  <p:transition spd="med">
    <p:newsflash/>
  </p:transition>
  <p:timing>
    <p:tnLst>
      <p:par>
        <p:cTn id="1" dur="indefinite" restart="never" nodeType="tmRoot"/>
      </p:par>
    </p:tnLst>
  </p:timing>
</p:sld>
</file>

<file path=ppt/theme/theme1.xml><?xml version="1.0" encoding="utf-8"?>
<a:theme xmlns:a="http://schemas.openxmlformats.org/drawingml/2006/main" name="Curtain Call">
  <a:themeElements>
    <a:clrScheme name="Curtain Call 1">
      <a:dk1>
        <a:srgbClr val="602000"/>
      </a:dk1>
      <a:lt1>
        <a:srgbClr val="FFFFFF"/>
      </a:lt1>
      <a:dk2>
        <a:srgbClr val="800000"/>
      </a:dk2>
      <a:lt2>
        <a:srgbClr val="FFFFCC"/>
      </a:lt2>
      <a:accent1>
        <a:srgbClr val="FF3300"/>
      </a:accent1>
      <a:accent2>
        <a:srgbClr val="000000"/>
      </a:accent2>
      <a:accent3>
        <a:srgbClr val="C0AAAA"/>
      </a:accent3>
      <a:accent4>
        <a:srgbClr val="DADADA"/>
      </a:accent4>
      <a:accent5>
        <a:srgbClr val="FFADAA"/>
      </a:accent5>
      <a:accent6>
        <a:srgbClr val="000000"/>
      </a:accent6>
      <a:hlink>
        <a:srgbClr val="EBF25A"/>
      </a:hlink>
      <a:folHlink>
        <a:srgbClr val="F2AA68"/>
      </a:folHlink>
    </a:clrScheme>
    <a:fontScheme name="Curtain Call">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rtlCol="0"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sz="1800" b="0" i="0" u="none" strike="noStrike" cap="none" normalizeH="0" baseline="0" dirty="0" smtClean="0">
            <a:ln>
              <a:noFill/>
            </a:ln>
            <a:solidFill>
              <a:schemeClr val="tx1"/>
            </a:solidFill>
            <a:effectLst/>
            <a:latin typeface="Tahoma"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charset="0"/>
          </a:defRPr>
        </a:defPPr>
      </a:lstStyle>
    </a:lnDef>
  </a:objectDefaults>
  <a:extraClrSchemeLst>
    <a:extraClrScheme>
      <a:clrScheme name="Curtain Call 1">
        <a:dk1>
          <a:srgbClr val="602000"/>
        </a:dk1>
        <a:lt1>
          <a:srgbClr val="FFFFFF"/>
        </a:lt1>
        <a:dk2>
          <a:srgbClr val="800000"/>
        </a:dk2>
        <a:lt2>
          <a:srgbClr val="FFFFCC"/>
        </a:lt2>
        <a:accent1>
          <a:srgbClr val="FF3300"/>
        </a:accent1>
        <a:accent2>
          <a:srgbClr val="000000"/>
        </a:accent2>
        <a:accent3>
          <a:srgbClr val="C0AAAA"/>
        </a:accent3>
        <a:accent4>
          <a:srgbClr val="DADADA"/>
        </a:accent4>
        <a:accent5>
          <a:srgbClr val="FFADAA"/>
        </a:accent5>
        <a:accent6>
          <a:srgbClr val="000000"/>
        </a:accent6>
        <a:hlink>
          <a:srgbClr val="EBF25A"/>
        </a:hlink>
        <a:folHlink>
          <a:srgbClr val="F2AA68"/>
        </a:folHlink>
      </a:clrScheme>
      <a:clrMap bg1="dk2" tx1="lt1" bg2="dk1" tx2="lt2" accent1="accent1" accent2="accent2" accent3="accent3" accent4="accent4" accent5="accent5" accent6="accent6" hlink="hlink" folHlink="folHlink"/>
    </a:extraClrScheme>
    <a:extraClrScheme>
      <a:clrScheme name="Curtain Call 2">
        <a:dk1>
          <a:srgbClr val="000066"/>
        </a:dk1>
        <a:lt1>
          <a:srgbClr val="FFFFFF"/>
        </a:lt1>
        <a:dk2>
          <a:srgbClr val="000099"/>
        </a:dk2>
        <a:lt2>
          <a:srgbClr val="D8F6F8"/>
        </a:lt2>
        <a:accent1>
          <a:srgbClr val="0099FF"/>
        </a:accent1>
        <a:accent2>
          <a:srgbClr val="00003A"/>
        </a:accent2>
        <a:accent3>
          <a:srgbClr val="AAAACA"/>
        </a:accent3>
        <a:accent4>
          <a:srgbClr val="DADADA"/>
        </a:accent4>
        <a:accent5>
          <a:srgbClr val="AACAFF"/>
        </a:accent5>
        <a:accent6>
          <a:srgbClr val="000034"/>
        </a:accent6>
        <a:hlink>
          <a:srgbClr val="DDD925"/>
        </a:hlink>
        <a:folHlink>
          <a:srgbClr val="72C676"/>
        </a:folHlink>
      </a:clrScheme>
      <a:clrMap bg1="dk2" tx1="lt1" bg2="dk1" tx2="lt2" accent1="accent1" accent2="accent2" accent3="accent3" accent4="accent4" accent5="accent5" accent6="accent6" hlink="hlink" folHlink="folHlink"/>
    </a:extraClrScheme>
    <a:extraClrScheme>
      <a:clrScheme name="Curtain Call 3">
        <a:dk1>
          <a:srgbClr val="4C3D57"/>
        </a:dk1>
        <a:lt1>
          <a:srgbClr val="FFFFFF"/>
        </a:lt1>
        <a:dk2>
          <a:srgbClr val="660066"/>
        </a:dk2>
        <a:lt2>
          <a:srgbClr val="FDFBE3"/>
        </a:lt2>
        <a:accent1>
          <a:srgbClr val="976C9E"/>
        </a:accent1>
        <a:accent2>
          <a:srgbClr val="1E1822"/>
        </a:accent2>
        <a:accent3>
          <a:srgbClr val="B8AAB8"/>
        </a:accent3>
        <a:accent4>
          <a:srgbClr val="DADADA"/>
        </a:accent4>
        <a:accent5>
          <a:srgbClr val="C9BACC"/>
        </a:accent5>
        <a:accent6>
          <a:srgbClr val="1A151E"/>
        </a:accent6>
        <a:hlink>
          <a:srgbClr val="D8C460"/>
        </a:hlink>
        <a:folHlink>
          <a:srgbClr val="C3C2BD"/>
        </a:folHlink>
      </a:clrScheme>
      <a:clrMap bg1="dk2" tx1="lt1" bg2="dk1" tx2="lt2" accent1="accent1" accent2="accent2" accent3="accent3" accent4="accent4" accent5="accent5" accent6="accent6" hlink="hlink" folHlink="folHlink"/>
    </a:extraClrScheme>
    <a:extraClrScheme>
      <a:clrScheme name="Curtain Call 4">
        <a:dk1>
          <a:srgbClr val="334D3F"/>
        </a:dk1>
        <a:lt1>
          <a:srgbClr val="FFFFFF"/>
        </a:lt1>
        <a:dk2>
          <a:srgbClr val="008000"/>
        </a:dk2>
        <a:lt2>
          <a:srgbClr val="D3F1DB"/>
        </a:lt2>
        <a:accent1>
          <a:srgbClr val="4A6D84"/>
        </a:accent1>
        <a:accent2>
          <a:srgbClr val="213329"/>
        </a:accent2>
        <a:accent3>
          <a:srgbClr val="AAC0AA"/>
        </a:accent3>
        <a:accent4>
          <a:srgbClr val="DADADA"/>
        </a:accent4>
        <a:accent5>
          <a:srgbClr val="B1BAC2"/>
        </a:accent5>
        <a:accent6>
          <a:srgbClr val="1D2D24"/>
        </a:accent6>
        <a:hlink>
          <a:srgbClr val="F0B100"/>
        </a:hlink>
        <a:folHlink>
          <a:srgbClr val="C37103"/>
        </a:folHlink>
      </a:clrScheme>
      <a:clrMap bg1="dk2" tx1="lt1" bg2="dk1" tx2="lt2" accent1="accent1" accent2="accent2" accent3="accent3" accent4="accent4" accent5="accent5" accent6="accent6" hlink="hlink" folHlink="folHlink"/>
    </a:extraClrScheme>
    <a:extraClrScheme>
      <a:clrScheme name="Curtain Call 5">
        <a:dk1>
          <a:srgbClr val="566858"/>
        </a:dk1>
        <a:lt1>
          <a:srgbClr val="FFFFFF"/>
        </a:lt1>
        <a:dk2>
          <a:srgbClr val="6D8771"/>
        </a:dk2>
        <a:lt2>
          <a:srgbClr val="ECECB2"/>
        </a:lt2>
        <a:accent1>
          <a:srgbClr val="76A571"/>
        </a:accent1>
        <a:accent2>
          <a:srgbClr val="465648"/>
        </a:accent2>
        <a:accent3>
          <a:srgbClr val="BAC3BB"/>
        </a:accent3>
        <a:accent4>
          <a:srgbClr val="DADADA"/>
        </a:accent4>
        <a:accent5>
          <a:srgbClr val="BDCFBB"/>
        </a:accent5>
        <a:accent6>
          <a:srgbClr val="3F4D40"/>
        </a:accent6>
        <a:hlink>
          <a:srgbClr val="FFDC0B"/>
        </a:hlink>
        <a:folHlink>
          <a:srgbClr val="FC9916"/>
        </a:folHlink>
      </a:clrScheme>
      <a:clrMap bg1="dk2" tx1="lt1" bg2="dk1" tx2="lt2" accent1="accent1" accent2="accent2" accent3="accent3" accent4="accent4" accent5="accent5" accent6="accent6" hlink="hlink" folHlink="folHlink"/>
    </a:extraClrScheme>
    <a:extraClrScheme>
      <a:clrScheme name="Curtain Call 6">
        <a:dk1>
          <a:srgbClr val="0A6866"/>
        </a:dk1>
        <a:lt1>
          <a:srgbClr val="FFFFFF"/>
        </a:lt1>
        <a:dk2>
          <a:srgbClr val="0D8784"/>
        </a:dk2>
        <a:lt2>
          <a:srgbClr val="B8DEC6"/>
        </a:lt2>
        <a:accent1>
          <a:srgbClr val="3C7652"/>
        </a:accent1>
        <a:accent2>
          <a:srgbClr val="005250"/>
        </a:accent2>
        <a:accent3>
          <a:srgbClr val="AAC3C2"/>
        </a:accent3>
        <a:accent4>
          <a:srgbClr val="DADADA"/>
        </a:accent4>
        <a:accent5>
          <a:srgbClr val="AFBDB3"/>
        </a:accent5>
        <a:accent6>
          <a:srgbClr val="004948"/>
        </a:accent6>
        <a:hlink>
          <a:srgbClr val="00E0A5"/>
        </a:hlink>
        <a:folHlink>
          <a:srgbClr val="00CCFF"/>
        </a:folHlink>
      </a:clrScheme>
      <a:clrMap bg1="dk2" tx1="lt1" bg2="dk1" tx2="lt2" accent1="accent1" accent2="accent2" accent3="accent3" accent4="accent4" accent5="accent5" accent6="accent6" hlink="hlink" folHlink="folHlink"/>
    </a:extraClrScheme>
    <a:extraClrScheme>
      <a:clrScheme name="Curtain Call 7">
        <a:dk1>
          <a:srgbClr val="50688C"/>
        </a:dk1>
        <a:lt1>
          <a:srgbClr val="FFFFFF"/>
        </a:lt1>
        <a:dk2>
          <a:srgbClr val="6E87AC"/>
        </a:dk2>
        <a:lt2>
          <a:srgbClr val="FFFFFF"/>
        </a:lt2>
        <a:accent1>
          <a:srgbClr val="376EA5"/>
        </a:accent1>
        <a:accent2>
          <a:srgbClr val="445876"/>
        </a:accent2>
        <a:accent3>
          <a:srgbClr val="BAC3D2"/>
        </a:accent3>
        <a:accent4>
          <a:srgbClr val="DADADA"/>
        </a:accent4>
        <a:accent5>
          <a:srgbClr val="AEBACF"/>
        </a:accent5>
        <a:accent6>
          <a:srgbClr val="3D4F6A"/>
        </a:accent6>
        <a:hlink>
          <a:srgbClr val="66CCFF"/>
        </a:hlink>
        <a:folHlink>
          <a:srgbClr val="CCCCFF"/>
        </a:folHlink>
      </a:clrScheme>
      <a:clrMap bg1="dk2" tx1="lt1" bg2="dk1" tx2="lt2" accent1="accent1" accent2="accent2" accent3="accent3" accent4="accent4" accent5="accent5" accent6="accent6" hlink="hlink" folHlink="folHlink"/>
    </a:extraClrScheme>
    <a:extraClrScheme>
      <a:clrScheme name="Curtain Call 8">
        <a:dk1>
          <a:srgbClr val="000000"/>
        </a:dk1>
        <a:lt1>
          <a:srgbClr val="DDDCC5"/>
        </a:lt1>
        <a:dk2>
          <a:srgbClr val="000000"/>
        </a:dk2>
        <a:lt2>
          <a:srgbClr val="C9C6A5"/>
        </a:lt2>
        <a:accent1>
          <a:srgbClr val="C0C0C0"/>
        </a:accent1>
        <a:accent2>
          <a:srgbClr val="B0AC90"/>
        </a:accent2>
        <a:accent3>
          <a:srgbClr val="EBEBDF"/>
        </a:accent3>
        <a:accent4>
          <a:srgbClr val="000000"/>
        </a:accent4>
        <a:accent5>
          <a:srgbClr val="DCDCDC"/>
        </a:accent5>
        <a:accent6>
          <a:srgbClr val="9F9B82"/>
        </a:accent6>
        <a:hlink>
          <a:srgbClr val="666699"/>
        </a:hlink>
        <a:folHlink>
          <a:srgbClr val="905C80"/>
        </a:folHlink>
      </a:clrScheme>
      <a:clrMap bg1="lt1" tx1="dk1" bg2="lt2" tx2="dk2" accent1="accent1" accent2="accent2" accent3="accent3" accent4="accent4" accent5="accent5" accent6="accent6" hlink="hlink" folHlink="folHlink"/>
    </a:extraClrScheme>
    <a:extraClrScheme>
      <a:clrScheme name="Curtain Call 9">
        <a:dk1>
          <a:srgbClr val="000000"/>
        </a:dk1>
        <a:lt1>
          <a:srgbClr val="FFFFFF"/>
        </a:lt1>
        <a:dk2>
          <a:srgbClr val="000099"/>
        </a:dk2>
        <a:lt2>
          <a:srgbClr val="DDDDDD"/>
        </a:lt2>
        <a:accent1>
          <a:srgbClr val="C6D4D4"/>
        </a:accent1>
        <a:accent2>
          <a:srgbClr val="C0C0C0"/>
        </a:accent2>
        <a:accent3>
          <a:srgbClr val="FFFFFF"/>
        </a:accent3>
        <a:accent4>
          <a:srgbClr val="000000"/>
        </a:accent4>
        <a:accent5>
          <a:srgbClr val="DFE6E6"/>
        </a:accent5>
        <a:accent6>
          <a:srgbClr val="AEAEAE"/>
        </a:accent6>
        <a:hlink>
          <a:srgbClr val="6600FF"/>
        </a:hlink>
        <a:folHlink>
          <a:srgbClr val="9900CC"/>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Flow</Template>
  <TotalTime>33</TotalTime>
  <Words>404</Words>
  <Application>Microsoft Office PowerPoint</Application>
  <PresentationFormat>On-screen Show (4:3)</PresentationFormat>
  <Paragraphs>63</Paragraphs>
  <Slides>16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Tahoma</vt:lpstr>
      <vt:lpstr>Arial</vt:lpstr>
      <vt:lpstr>Wingdings</vt:lpstr>
      <vt:lpstr>Calibri</vt:lpstr>
      <vt:lpstr>Raavi</vt:lpstr>
      <vt:lpstr>Curtain Call</vt:lpstr>
      <vt:lpstr>PowerPoint Presentation</vt:lpstr>
      <vt:lpstr>Types of computer</vt:lpstr>
      <vt:lpstr>Analog computer</vt:lpstr>
      <vt:lpstr>Analog computer</vt:lpstr>
      <vt:lpstr>Digital Computers</vt:lpstr>
      <vt:lpstr>Micro Computer</vt:lpstr>
      <vt:lpstr>Mini Computer</vt:lpstr>
      <vt:lpstr>Mini computer</vt:lpstr>
      <vt:lpstr>Main Frame Computer</vt:lpstr>
      <vt:lpstr>Super Computer</vt:lpstr>
      <vt:lpstr>Super computer</vt:lpstr>
      <vt:lpstr>Classification of Digital computer </vt:lpstr>
      <vt:lpstr>workstation</vt:lpstr>
      <vt:lpstr>Tablet PC</vt:lpstr>
      <vt:lpstr>Handheld PC(PDA)</vt:lpstr>
      <vt:lpstr>Smart phone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Types of computer</dc:title>
  <dc:creator>xp</dc:creator>
  <cp:lastModifiedBy>Teacher E-Solutions</cp:lastModifiedBy>
  <cp:revision>22</cp:revision>
  <dcterms:created xsi:type="dcterms:W3CDTF">2008-09-12T06:10:50Z</dcterms:created>
  <dcterms:modified xsi:type="dcterms:W3CDTF">2019-01-18T16:41:59Z</dcterms:modified>
</cp:coreProperties>
</file>