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F3CA3F-BEE7-480F-B992-CBF90EFD764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838D198-BBA2-4841-A51E-4138D4679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86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MK SOLUTIONS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C534A-E65B-459D-844F-5CEBAAE8E16A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F2A153-6C9E-45BD-8732-E06ECF6D66AB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Maurice Nyamoti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A34ACE-2785-4F30-A00A-BDCE660B5CA5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Prepared by: MK SOLUTIONS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6C3FAE2-0727-4DA2-A732-DEA15C5F03E7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69D803-D7D8-43E8-8236-1F3A9E542127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MK SOLUTIONS</a:t>
            </a: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BFE82B1-6889-4854-8620-168FAFF8E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98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8370A-D663-4F3C-84EA-B07472B3681F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3ECA-0698-46E8-BE0F-15E7492F8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4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4A477-5253-42A7-92DD-62194B3B3CE3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C80E6-C659-435B-A1BC-4F66FCDD0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42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7222-4926-434F-BEB3-748253A429D0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8AB9D-FC75-488D-9BF8-E00D5F5CA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6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006D6-FE6B-4A79-860C-E0D39430CDC6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FE308CD-8A0C-436F-9C6A-9413B1D63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</p:spTree>
    <p:extLst>
      <p:ext uri="{BB962C8B-B14F-4D97-AF65-F5344CB8AC3E}">
        <p14:creationId xmlns:p14="http://schemas.microsoft.com/office/powerpoint/2010/main" val="2881495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46A416F-DB33-49FF-B742-6035B260A90B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2BA9B6-F476-4FF9-AC35-5ED4719E3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</p:spTree>
    <p:extLst>
      <p:ext uri="{BB962C8B-B14F-4D97-AF65-F5344CB8AC3E}">
        <p14:creationId xmlns:p14="http://schemas.microsoft.com/office/powerpoint/2010/main" val="122897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502C3A-8A24-41BE-8EEE-7E3CCE2E21FC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1222B75-3749-4C05-81E6-FF186F46A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</p:spTree>
    <p:extLst>
      <p:ext uri="{BB962C8B-B14F-4D97-AF65-F5344CB8AC3E}">
        <p14:creationId xmlns:p14="http://schemas.microsoft.com/office/powerpoint/2010/main" val="422448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E8394-37F7-40B9-B037-8A2ADB9BAE6E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1E2C-5B8D-4FE9-A70B-6067CA2EB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0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F6EB3-FAA9-4E4A-B9C7-AC4E45503979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6357DA0-AA15-4563-A6B5-4F78F679A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1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98C9-A329-4299-80C4-64BEDF35232F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24EF-C7E4-4710-815A-F4E3BE35F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0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2AB3D4-C809-4286-BE36-8515E4F3604F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C40272F1-816C-4515-A65A-A859A7E92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MK SOLUTIONS</a:t>
            </a:r>
          </a:p>
        </p:txBody>
      </p:sp>
    </p:spTree>
    <p:extLst>
      <p:ext uri="{BB962C8B-B14F-4D97-AF65-F5344CB8AC3E}">
        <p14:creationId xmlns:p14="http://schemas.microsoft.com/office/powerpoint/2010/main" val="1531065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D5F8DC-3FEA-4A11-AD0C-005C0AEF7A72}" type="datetime1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MK SOLUTIONS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3CACA7-2D95-492F-93C2-5F79323B5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9" r:id="rId2"/>
    <p:sldLayoutId id="2147483744" r:id="rId3"/>
    <p:sldLayoutId id="2147483745" r:id="rId4"/>
    <p:sldLayoutId id="2147483746" r:id="rId5"/>
    <p:sldLayoutId id="2147483740" r:id="rId6"/>
    <p:sldLayoutId id="2147483747" r:id="rId7"/>
    <p:sldLayoutId id="2147483741" r:id="rId8"/>
    <p:sldLayoutId id="2147483748" r:id="rId9"/>
    <p:sldLayoutId id="2147483742" r:id="rId10"/>
    <p:sldLayoutId id="214748374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DTP- INTRODUCTION</a:t>
            </a:r>
          </a:p>
        </p:txBody>
      </p:sp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MK SOLUTIONS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DTP stands for Desktop Publishing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Publishing is the process of producing publications like newspapers, cards, pamphlets, pictures, calendars, books etc.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Desktop publishing therefore refers to the process of producing publications like newspapers, books etc. using a special desktop publishing software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The word desktop means that all the publishing processes can now be done a desk in the office or at home using a personal computer.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DTP- INTRODUCTION</a:t>
            </a:r>
          </a:p>
        </p:txBody>
      </p:sp>
      <p:sp>
        <p:nvSpPr>
          <p:cNvPr id="1024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MK SOLUTIONS</a:t>
            </a:r>
          </a:p>
        </p:txBody>
      </p:sp>
      <p:sp>
        <p:nvSpPr>
          <p:cNvPr id="1024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smtClean="0">
                <a:solidFill>
                  <a:srgbClr val="FF0000"/>
                </a:solidFill>
              </a:rPr>
              <a:t>Role of DTP – Software</a:t>
            </a:r>
          </a:p>
          <a:p>
            <a:r>
              <a:rPr lang="en-US" smtClean="0"/>
              <a:t>Designing a publication layout</a:t>
            </a:r>
          </a:p>
          <a:p>
            <a:r>
              <a:rPr lang="en-US" smtClean="0"/>
              <a:t>Inserting graphics to the publication</a:t>
            </a:r>
          </a:p>
          <a:p>
            <a:r>
              <a:rPr lang="en-US" smtClean="0"/>
              <a:t>Editing a publication</a:t>
            </a:r>
          </a:p>
          <a:p>
            <a:r>
              <a:rPr lang="en-US" smtClean="0"/>
              <a:t>Formatting a publication</a:t>
            </a:r>
          </a:p>
          <a:p>
            <a:r>
              <a:rPr lang="en-US" smtClean="0"/>
              <a:t>Printing a publication</a:t>
            </a:r>
          </a:p>
          <a:p>
            <a:r>
              <a:rPr lang="en-US" smtClean="0"/>
              <a:t>Saving a publication etc.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DTP- INTRODUCTION</a:t>
            </a:r>
          </a:p>
        </p:txBody>
      </p:sp>
      <p:sp>
        <p:nvSpPr>
          <p:cNvPr id="1126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MK SOLUTIONS</a:t>
            </a:r>
          </a:p>
        </p:txBody>
      </p:sp>
      <p:sp>
        <p:nvSpPr>
          <p:cNvPr id="11268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smtClean="0">
                <a:solidFill>
                  <a:srgbClr val="FF0000"/>
                </a:solidFill>
              </a:rPr>
              <a:t>Examples of DTP – software </a:t>
            </a:r>
          </a:p>
          <a:p>
            <a:r>
              <a:rPr lang="en-US" smtClean="0"/>
              <a:t>Adobe PageMaker</a:t>
            </a:r>
          </a:p>
          <a:p>
            <a:r>
              <a:rPr lang="en-US" smtClean="0"/>
              <a:t>Microsoft Publisher</a:t>
            </a:r>
          </a:p>
          <a:p>
            <a:r>
              <a:rPr lang="en-US" smtClean="0"/>
              <a:t>QuarkXpress</a:t>
            </a:r>
          </a:p>
          <a:p>
            <a:r>
              <a:rPr lang="en-US" smtClean="0"/>
              <a:t>Adobe InDesign</a:t>
            </a:r>
          </a:p>
          <a:p>
            <a:r>
              <a:rPr lang="en-US" smtClean="0"/>
              <a:t>Ventura</a:t>
            </a:r>
          </a:p>
          <a:p>
            <a:r>
              <a:rPr lang="en-US" smtClean="0"/>
              <a:t>Serif PagePlus</a:t>
            </a:r>
          </a:p>
          <a:p>
            <a:r>
              <a:rPr lang="en-US" smtClean="0"/>
              <a:t>Apple Page2  etc.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DTP- INTRODUCTION</a:t>
            </a:r>
          </a:p>
        </p:txBody>
      </p:sp>
      <p:sp>
        <p:nvSpPr>
          <p:cNvPr id="12291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</a:rPr>
              <a:t>MK SOLUTIONS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Questions on topic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Define the following terms</a:t>
            </a:r>
          </a:p>
          <a:p>
            <a:pPr marL="83439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Desktop</a:t>
            </a:r>
            <a:r>
              <a:rPr lang="en-US" dirty="0"/>
              <a:t> </a:t>
            </a:r>
            <a:r>
              <a:rPr lang="en-US" dirty="0" smtClean="0"/>
              <a:t>publishing</a:t>
            </a:r>
          </a:p>
          <a:p>
            <a:pPr marL="83439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DTP Software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List any two examples of DTP –Software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What is the role of DTP – programs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State the advantages of DTP – software </a:t>
            </a:r>
            <a:r>
              <a:rPr lang="en-US" smtClean="0"/>
              <a:t>over Word </a:t>
            </a:r>
            <a:r>
              <a:rPr lang="en-US" dirty="0" smtClean="0"/>
              <a:t>processors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</TotalTime>
  <Words>198</Words>
  <Application>Microsoft Office PowerPoint</Application>
  <PresentationFormat>On-screen Show (4:3)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Tw Cen MT</vt:lpstr>
      <vt:lpstr>Arial</vt:lpstr>
      <vt:lpstr>Wingdings</vt:lpstr>
      <vt:lpstr>Wingdings 2</vt:lpstr>
      <vt:lpstr>Calibri</vt:lpstr>
      <vt:lpstr>Median</vt:lpstr>
      <vt:lpstr>DTP- INTRODUCTION</vt:lpstr>
      <vt:lpstr>DTP- INTRODUCTION</vt:lpstr>
      <vt:lpstr>DTP- INTRODUCTION</vt:lpstr>
      <vt:lpstr>DTP- INTRODUCTION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DTP- DESKTOP PUBLISHING</dc:title>
  <dc:creator>Maurice</dc:creator>
  <cp:lastModifiedBy>Teacher E-Solutions</cp:lastModifiedBy>
  <cp:revision>13</cp:revision>
  <dcterms:created xsi:type="dcterms:W3CDTF">2006-08-16T00:00:00Z</dcterms:created>
  <dcterms:modified xsi:type="dcterms:W3CDTF">2019-01-18T11:47:07Z</dcterms:modified>
</cp:coreProperties>
</file>