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28" autoAdjust="0"/>
  </p:normalViewPr>
  <p:slideViewPr>
    <p:cSldViewPr>
      <p:cViewPr>
        <p:scale>
          <a:sx n="107" d="100"/>
          <a:sy n="107" d="100"/>
        </p:scale>
        <p:origin x="-5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036D7B-11B4-4F66-A096-DF1BAB60BB33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B3B55C0-CC1C-477A-AC74-C98F678E24A2}">
      <dgm:prSet phldrT="[Text]"/>
      <dgm:spPr/>
      <dgm:t>
        <a:bodyPr/>
        <a:lstStyle/>
        <a:p>
          <a:r>
            <a:rPr lang="en-US" dirty="0" smtClean="0"/>
            <a:t>LEVEL1</a:t>
          </a:r>
          <a:endParaRPr lang="en-US" dirty="0"/>
        </a:p>
      </dgm:t>
    </dgm:pt>
    <dgm:pt modelId="{C721BC74-5FDE-420C-9693-9AC67E9B3336}" type="parTrans" cxnId="{44EA7D19-1185-4805-8ED7-196F43742DED}">
      <dgm:prSet/>
      <dgm:spPr/>
      <dgm:t>
        <a:bodyPr/>
        <a:lstStyle/>
        <a:p>
          <a:endParaRPr lang="en-US"/>
        </a:p>
      </dgm:t>
    </dgm:pt>
    <dgm:pt modelId="{8656EC17-9146-4FD4-9D72-530858850A33}" type="sibTrans" cxnId="{44EA7D19-1185-4805-8ED7-196F43742DED}">
      <dgm:prSet/>
      <dgm:spPr/>
      <dgm:t>
        <a:bodyPr/>
        <a:lstStyle/>
        <a:p>
          <a:endParaRPr lang="en-US"/>
        </a:p>
      </dgm:t>
    </dgm:pt>
    <dgm:pt modelId="{04AB88F0-350C-4FC6-8D93-51ED6E612904}">
      <dgm:prSet phldrT="[Text]"/>
      <dgm:spPr/>
      <dgm:t>
        <a:bodyPr/>
        <a:lstStyle/>
        <a:p>
          <a:r>
            <a:rPr lang="en-US" dirty="0" smtClean="0"/>
            <a:t>LEVEL2</a:t>
          </a:r>
          <a:endParaRPr lang="en-US" dirty="0"/>
        </a:p>
      </dgm:t>
    </dgm:pt>
    <dgm:pt modelId="{F31F9580-2550-4763-BFBF-7F51DDBB32E4}" type="parTrans" cxnId="{72A5F55C-2603-4AE1-9168-14CCC45EB739}">
      <dgm:prSet/>
      <dgm:spPr/>
      <dgm:t>
        <a:bodyPr/>
        <a:lstStyle/>
        <a:p>
          <a:endParaRPr lang="en-US"/>
        </a:p>
      </dgm:t>
    </dgm:pt>
    <dgm:pt modelId="{C4A512FF-4064-4B33-9D8D-99BBB3B200F6}" type="sibTrans" cxnId="{72A5F55C-2603-4AE1-9168-14CCC45EB739}">
      <dgm:prSet/>
      <dgm:spPr/>
      <dgm:t>
        <a:bodyPr/>
        <a:lstStyle/>
        <a:p>
          <a:endParaRPr lang="en-US"/>
        </a:p>
      </dgm:t>
    </dgm:pt>
    <dgm:pt modelId="{F69E8814-4B22-487F-96DC-8BA6B49A8F08}">
      <dgm:prSet phldrT="[Text]"/>
      <dgm:spPr/>
      <dgm:t>
        <a:bodyPr/>
        <a:lstStyle/>
        <a:p>
          <a:r>
            <a:rPr lang="en-US" dirty="0" smtClean="0"/>
            <a:t>LEVEL3</a:t>
          </a:r>
          <a:endParaRPr lang="en-US" dirty="0"/>
        </a:p>
      </dgm:t>
    </dgm:pt>
    <dgm:pt modelId="{E29EBA05-F045-4D10-A3FB-19F4C6D7BC2B}" type="parTrans" cxnId="{C9DECAE4-4D44-44BD-BB3B-2AF287AFDE49}">
      <dgm:prSet/>
      <dgm:spPr/>
      <dgm:t>
        <a:bodyPr/>
        <a:lstStyle/>
        <a:p>
          <a:endParaRPr lang="en-US"/>
        </a:p>
      </dgm:t>
    </dgm:pt>
    <dgm:pt modelId="{5703E270-3338-45F2-A496-5825784A18B7}" type="sibTrans" cxnId="{C9DECAE4-4D44-44BD-BB3B-2AF287AFDE49}">
      <dgm:prSet/>
      <dgm:spPr/>
      <dgm:t>
        <a:bodyPr/>
        <a:lstStyle/>
        <a:p>
          <a:endParaRPr lang="en-US"/>
        </a:p>
      </dgm:t>
    </dgm:pt>
    <dgm:pt modelId="{8C7B77D1-CBCA-45EE-817F-78B1EF48A02B}">
      <dgm:prSet phldrT="[Text]"/>
      <dgm:spPr/>
      <dgm:t>
        <a:bodyPr/>
        <a:lstStyle/>
        <a:p>
          <a:r>
            <a:rPr lang="en-US" dirty="0" smtClean="0"/>
            <a:t>LEVEL3</a:t>
          </a:r>
          <a:endParaRPr lang="en-US" dirty="0"/>
        </a:p>
      </dgm:t>
    </dgm:pt>
    <dgm:pt modelId="{A437F63C-D9C6-4452-BC27-3BA8EAE931C8}" type="parTrans" cxnId="{982EC93E-911E-434A-B585-B6058B05E7B2}">
      <dgm:prSet/>
      <dgm:spPr/>
      <dgm:t>
        <a:bodyPr/>
        <a:lstStyle/>
        <a:p>
          <a:endParaRPr lang="en-US"/>
        </a:p>
      </dgm:t>
    </dgm:pt>
    <dgm:pt modelId="{D02C0228-B832-47B6-970F-B983404DAF07}" type="sibTrans" cxnId="{982EC93E-911E-434A-B585-B6058B05E7B2}">
      <dgm:prSet/>
      <dgm:spPr/>
      <dgm:t>
        <a:bodyPr/>
        <a:lstStyle/>
        <a:p>
          <a:endParaRPr lang="en-US"/>
        </a:p>
      </dgm:t>
    </dgm:pt>
    <dgm:pt modelId="{EE255647-5DD9-4C1F-8442-80746A034A44}">
      <dgm:prSet phldrT="[Text]"/>
      <dgm:spPr/>
      <dgm:t>
        <a:bodyPr/>
        <a:lstStyle/>
        <a:p>
          <a:r>
            <a:rPr lang="en-US" dirty="0" smtClean="0"/>
            <a:t>LEVEL2</a:t>
          </a:r>
          <a:endParaRPr lang="en-US" dirty="0"/>
        </a:p>
      </dgm:t>
    </dgm:pt>
    <dgm:pt modelId="{75905295-1268-46EF-BC17-59B3C16EFC2C}" type="parTrans" cxnId="{F32A11CB-25BE-46DA-A466-8B1FCC7C5003}">
      <dgm:prSet/>
      <dgm:spPr/>
      <dgm:t>
        <a:bodyPr/>
        <a:lstStyle/>
        <a:p>
          <a:endParaRPr lang="en-US"/>
        </a:p>
      </dgm:t>
    </dgm:pt>
    <dgm:pt modelId="{7EB7C5C4-15C5-46AC-9E08-78227D3B3B61}" type="sibTrans" cxnId="{F32A11CB-25BE-46DA-A466-8B1FCC7C5003}">
      <dgm:prSet/>
      <dgm:spPr/>
      <dgm:t>
        <a:bodyPr/>
        <a:lstStyle/>
        <a:p>
          <a:endParaRPr lang="en-US"/>
        </a:p>
      </dgm:t>
    </dgm:pt>
    <dgm:pt modelId="{6381FE7C-46CB-41AA-96C2-9AB7DC2B48AB}">
      <dgm:prSet phldrT="[Text]"/>
      <dgm:spPr/>
      <dgm:t>
        <a:bodyPr/>
        <a:lstStyle/>
        <a:p>
          <a:r>
            <a:rPr lang="en-US" dirty="0" smtClean="0"/>
            <a:t>LEVEL3</a:t>
          </a:r>
          <a:endParaRPr lang="en-US" dirty="0"/>
        </a:p>
      </dgm:t>
    </dgm:pt>
    <dgm:pt modelId="{7F617FC0-A857-4949-9ABC-26E9E90C2F2A}" type="parTrans" cxnId="{07FCDD51-7699-4930-AEFF-A22C0294F98B}">
      <dgm:prSet/>
      <dgm:spPr/>
      <dgm:t>
        <a:bodyPr/>
        <a:lstStyle/>
        <a:p>
          <a:endParaRPr lang="en-US"/>
        </a:p>
      </dgm:t>
    </dgm:pt>
    <dgm:pt modelId="{015D4695-D1C0-4B09-8524-2E5611619411}" type="sibTrans" cxnId="{07FCDD51-7699-4930-AEFF-A22C0294F98B}">
      <dgm:prSet/>
      <dgm:spPr/>
      <dgm:t>
        <a:bodyPr/>
        <a:lstStyle/>
        <a:p>
          <a:endParaRPr lang="en-US"/>
        </a:p>
      </dgm:t>
    </dgm:pt>
    <dgm:pt modelId="{ED7F6DF3-8AB6-40AB-A53C-339FA4CB168F}">
      <dgm:prSet phldrT="[Text]"/>
      <dgm:spPr/>
      <dgm:t>
        <a:bodyPr/>
        <a:lstStyle/>
        <a:p>
          <a:r>
            <a:rPr lang="en-US" dirty="0" smtClean="0"/>
            <a:t>LEVEL3</a:t>
          </a:r>
          <a:endParaRPr lang="en-US" dirty="0"/>
        </a:p>
      </dgm:t>
    </dgm:pt>
    <dgm:pt modelId="{B61B5CDA-6160-4FD2-BF56-BCC9F833FAD5}" type="parTrans" cxnId="{92DD04EA-5304-4BC2-87B1-334707EBF146}">
      <dgm:prSet/>
      <dgm:spPr/>
      <dgm:t>
        <a:bodyPr/>
        <a:lstStyle/>
        <a:p>
          <a:endParaRPr lang="en-US"/>
        </a:p>
      </dgm:t>
    </dgm:pt>
    <dgm:pt modelId="{5AE6F2F1-4F06-4961-9452-0D8C76BBF6A2}" type="sibTrans" cxnId="{92DD04EA-5304-4BC2-87B1-334707EBF146}">
      <dgm:prSet/>
      <dgm:spPr/>
      <dgm:t>
        <a:bodyPr/>
        <a:lstStyle/>
        <a:p>
          <a:endParaRPr lang="en-US"/>
        </a:p>
      </dgm:t>
    </dgm:pt>
    <dgm:pt modelId="{84CE41B5-1DEA-4385-8070-658A5D85982F}" type="pres">
      <dgm:prSet presAssocID="{DE036D7B-11B4-4F66-A096-DF1BAB60BB3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E467BA-EF5E-4B3B-9CA6-C06BC9BF8B43}" type="pres">
      <dgm:prSet presAssocID="{CB3B55C0-CC1C-477A-AC74-C98F678E24A2}" presName="root1" presStyleCnt="0"/>
      <dgm:spPr/>
    </dgm:pt>
    <dgm:pt modelId="{C8BEB2C0-7220-464C-98FB-7F238CB1B7F6}" type="pres">
      <dgm:prSet presAssocID="{CB3B55C0-CC1C-477A-AC74-C98F678E24A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A8137F-32A8-4B66-85FA-86A31B418C79}" type="pres">
      <dgm:prSet presAssocID="{CB3B55C0-CC1C-477A-AC74-C98F678E24A2}" presName="level2hierChild" presStyleCnt="0"/>
      <dgm:spPr/>
    </dgm:pt>
    <dgm:pt modelId="{B2D7C284-FDA7-4993-AEA0-FA901CAD58BE}" type="pres">
      <dgm:prSet presAssocID="{F31F9580-2550-4763-BFBF-7F51DDBB32E4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D353CB50-53E1-444B-AC75-761AA28ED1B3}" type="pres">
      <dgm:prSet presAssocID="{F31F9580-2550-4763-BFBF-7F51DDBB32E4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817F8E2-61E2-447F-AD73-FCFB625D2927}" type="pres">
      <dgm:prSet presAssocID="{04AB88F0-350C-4FC6-8D93-51ED6E612904}" presName="root2" presStyleCnt="0"/>
      <dgm:spPr/>
    </dgm:pt>
    <dgm:pt modelId="{BDCDBC00-5A68-4759-B649-9AFEA8AB4943}" type="pres">
      <dgm:prSet presAssocID="{04AB88F0-350C-4FC6-8D93-51ED6E61290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E214D8-D342-4A31-ABE9-F84F279BFD98}" type="pres">
      <dgm:prSet presAssocID="{04AB88F0-350C-4FC6-8D93-51ED6E612904}" presName="level3hierChild" presStyleCnt="0"/>
      <dgm:spPr/>
    </dgm:pt>
    <dgm:pt modelId="{750B426B-C856-4561-A1C5-212C7D8CAD42}" type="pres">
      <dgm:prSet presAssocID="{E29EBA05-F045-4D10-A3FB-19F4C6D7BC2B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8CD3C5D8-E737-4C23-B8FD-43D394207FA4}" type="pres">
      <dgm:prSet presAssocID="{E29EBA05-F045-4D10-A3FB-19F4C6D7BC2B}" presName="connTx" presStyleLbl="parChTrans1D3" presStyleIdx="0" presStyleCnt="4"/>
      <dgm:spPr/>
      <dgm:t>
        <a:bodyPr/>
        <a:lstStyle/>
        <a:p>
          <a:endParaRPr lang="en-US"/>
        </a:p>
      </dgm:t>
    </dgm:pt>
    <dgm:pt modelId="{C457F375-4B75-4DFD-B59C-766EFDA39F71}" type="pres">
      <dgm:prSet presAssocID="{F69E8814-4B22-487F-96DC-8BA6B49A8F08}" presName="root2" presStyleCnt="0"/>
      <dgm:spPr/>
    </dgm:pt>
    <dgm:pt modelId="{C35739B5-4441-4BDF-BC4C-EA9982F4587C}" type="pres">
      <dgm:prSet presAssocID="{F69E8814-4B22-487F-96DC-8BA6B49A8F08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E4BE00-5A02-44F8-8574-6FC432B36561}" type="pres">
      <dgm:prSet presAssocID="{F69E8814-4B22-487F-96DC-8BA6B49A8F08}" presName="level3hierChild" presStyleCnt="0"/>
      <dgm:spPr/>
    </dgm:pt>
    <dgm:pt modelId="{14AF0D0B-25C5-4EC2-9E97-948E6F9FA4ED}" type="pres">
      <dgm:prSet presAssocID="{A437F63C-D9C6-4452-BC27-3BA8EAE931C8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8D053BC1-49CA-4DA7-A48B-99307DB6DF21}" type="pres">
      <dgm:prSet presAssocID="{A437F63C-D9C6-4452-BC27-3BA8EAE931C8}" presName="connTx" presStyleLbl="parChTrans1D3" presStyleIdx="1" presStyleCnt="4"/>
      <dgm:spPr/>
      <dgm:t>
        <a:bodyPr/>
        <a:lstStyle/>
        <a:p>
          <a:endParaRPr lang="en-US"/>
        </a:p>
      </dgm:t>
    </dgm:pt>
    <dgm:pt modelId="{C83C1D07-6E86-46F8-A88E-7AA5DE205528}" type="pres">
      <dgm:prSet presAssocID="{8C7B77D1-CBCA-45EE-817F-78B1EF48A02B}" presName="root2" presStyleCnt="0"/>
      <dgm:spPr/>
    </dgm:pt>
    <dgm:pt modelId="{CC39CB20-FB1E-4906-BBA7-274E2B6BB82F}" type="pres">
      <dgm:prSet presAssocID="{8C7B77D1-CBCA-45EE-817F-78B1EF48A02B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2FC6F6-23A5-4AA6-BE31-DFDE5B9AD774}" type="pres">
      <dgm:prSet presAssocID="{8C7B77D1-CBCA-45EE-817F-78B1EF48A02B}" presName="level3hierChild" presStyleCnt="0"/>
      <dgm:spPr/>
    </dgm:pt>
    <dgm:pt modelId="{EFF73157-5A72-41F0-958D-F5D11385E83D}" type="pres">
      <dgm:prSet presAssocID="{75905295-1268-46EF-BC17-59B3C16EFC2C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980F174B-DBFB-4C8C-9E87-CD9E9AB2AECD}" type="pres">
      <dgm:prSet presAssocID="{75905295-1268-46EF-BC17-59B3C16EFC2C}" presName="connTx" presStyleLbl="parChTrans1D2" presStyleIdx="1" presStyleCnt="2"/>
      <dgm:spPr/>
      <dgm:t>
        <a:bodyPr/>
        <a:lstStyle/>
        <a:p>
          <a:endParaRPr lang="en-US"/>
        </a:p>
      </dgm:t>
    </dgm:pt>
    <dgm:pt modelId="{DD4AB49D-E25B-4696-A8E4-AF9C50C0EBB1}" type="pres">
      <dgm:prSet presAssocID="{EE255647-5DD9-4C1F-8442-80746A034A44}" presName="root2" presStyleCnt="0"/>
      <dgm:spPr/>
    </dgm:pt>
    <dgm:pt modelId="{5C8ABCF4-E3A7-42B0-B519-01013C707844}" type="pres">
      <dgm:prSet presAssocID="{EE255647-5DD9-4C1F-8442-80746A034A44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828DFC-0281-4129-AD18-45A1E3AC67C2}" type="pres">
      <dgm:prSet presAssocID="{EE255647-5DD9-4C1F-8442-80746A034A44}" presName="level3hierChild" presStyleCnt="0"/>
      <dgm:spPr/>
    </dgm:pt>
    <dgm:pt modelId="{456C99CC-82F1-4D8B-B9F5-B58389E165B1}" type="pres">
      <dgm:prSet presAssocID="{7F617FC0-A857-4949-9ABC-26E9E90C2F2A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DB955F0C-474B-4322-8105-5DF16F3113A4}" type="pres">
      <dgm:prSet presAssocID="{7F617FC0-A857-4949-9ABC-26E9E90C2F2A}" presName="connTx" presStyleLbl="parChTrans1D3" presStyleIdx="2" presStyleCnt="4"/>
      <dgm:spPr/>
      <dgm:t>
        <a:bodyPr/>
        <a:lstStyle/>
        <a:p>
          <a:endParaRPr lang="en-US"/>
        </a:p>
      </dgm:t>
    </dgm:pt>
    <dgm:pt modelId="{28B229ED-AE16-462D-859B-D6516C70A22B}" type="pres">
      <dgm:prSet presAssocID="{6381FE7C-46CB-41AA-96C2-9AB7DC2B48AB}" presName="root2" presStyleCnt="0"/>
      <dgm:spPr/>
    </dgm:pt>
    <dgm:pt modelId="{03D79853-238D-427C-9FA0-A264D45992E4}" type="pres">
      <dgm:prSet presAssocID="{6381FE7C-46CB-41AA-96C2-9AB7DC2B48AB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2F9B52-4889-4409-874A-170B105E9540}" type="pres">
      <dgm:prSet presAssocID="{6381FE7C-46CB-41AA-96C2-9AB7DC2B48AB}" presName="level3hierChild" presStyleCnt="0"/>
      <dgm:spPr/>
    </dgm:pt>
    <dgm:pt modelId="{81E881B3-F165-4A48-B903-28FC0F016592}" type="pres">
      <dgm:prSet presAssocID="{B61B5CDA-6160-4FD2-BF56-BCC9F833FAD5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9E92A04F-1FC2-4C73-8977-04E35566F4A0}" type="pres">
      <dgm:prSet presAssocID="{B61B5CDA-6160-4FD2-BF56-BCC9F833FAD5}" presName="connTx" presStyleLbl="parChTrans1D3" presStyleIdx="3" presStyleCnt="4"/>
      <dgm:spPr/>
      <dgm:t>
        <a:bodyPr/>
        <a:lstStyle/>
        <a:p>
          <a:endParaRPr lang="en-US"/>
        </a:p>
      </dgm:t>
    </dgm:pt>
    <dgm:pt modelId="{29D70A5D-7223-4C74-9019-6932B343C192}" type="pres">
      <dgm:prSet presAssocID="{ED7F6DF3-8AB6-40AB-A53C-339FA4CB168F}" presName="root2" presStyleCnt="0"/>
      <dgm:spPr/>
    </dgm:pt>
    <dgm:pt modelId="{FA020D91-8547-4887-94AA-C1FEC3C2AE45}" type="pres">
      <dgm:prSet presAssocID="{ED7F6DF3-8AB6-40AB-A53C-339FA4CB168F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93E33B-E55E-4019-B8CE-BDA939EFEB5C}" type="pres">
      <dgm:prSet presAssocID="{ED7F6DF3-8AB6-40AB-A53C-339FA4CB168F}" presName="level3hierChild" presStyleCnt="0"/>
      <dgm:spPr/>
    </dgm:pt>
  </dgm:ptLst>
  <dgm:cxnLst>
    <dgm:cxn modelId="{CA66C5A8-98C1-49A6-92ED-C95A6457CDD8}" type="presOf" srcId="{B61B5CDA-6160-4FD2-BF56-BCC9F833FAD5}" destId="{81E881B3-F165-4A48-B903-28FC0F016592}" srcOrd="0" destOrd="0" presId="urn:microsoft.com/office/officeart/2005/8/layout/hierarchy2"/>
    <dgm:cxn modelId="{868FDC5A-7812-460B-9513-BDD6F4C6B264}" type="presOf" srcId="{EE255647-5DD9-4C1F-8442-80746A034A44}" destId="{5C8ABCF4-E3A7-42B0-B519-01013C707844}" srcOrd="0" destOrd="0" presId="urn:microsoft.com/office/officeart/2005/8/layout/hierarchy2"/>
    <dgm:cxn modelId="{026E29D0-293D-4600-BBF5-C36928BFF0FA}" type="presOf" srcId="{04AB88F0-350C-4FC6-8D93-51ED6E612904}" destId="{BDCDBC00-5A68-4759-B649-9AFEA8AB4943}" srcOrd="0" destOrd="0" presId="urn:microsoft.com/office/officeart/2005/8/layout/hierarchy2"/>
    <dgm:cxn modelId="{42E7F6AA-918C-4A7D-A3A8-DC7ADACC4C5F}" type="presOf" srcId="{8C7B77D1-CBCA-45EE-817F-78B1EF48A02B}" destId="{CC39CB20-FB1E-4906-BBA7-274E2B6BB82F}" srcOrd="0" destOrd="0" presId="urn:microsoft.com/office/officeart/2005/8/layout/hierarchy2"/>
    <dgm:cxn modelId="{FE0B02CF-1DCA-4103-9478-9861F47F7F0B}" type="presOf" srcId="{B61B5CDA-6160-4FD2-BF56-BCC9F833FAD5}" destId="{9E92A04F-1FC2-4C73-8977-04E35566F4A0}" srcOrd="1" destOrd="0" presId="urn:microsoft.com/office/officeart/2005/8/layout/hierarchy2"/>
    <dgm:cxn modelId="{C9DECAE4-4D44-44BD-BB3B-2AF287AFDE49}" srcId="{04AB88F0-350C-4FC6-8D93-51ED6E612904}" destId="{F69E8814-4B22-487F-96DC-8BA6B49A8F08}" srcOrd="0" destOrd="0" parTransId="{E29EBA05-F045-4D10-A3FB-19F4C6D7BC2B}" sibTransId="{5703E270-3338-45F2-A496-5825784A18B7}"/>
    <dgm:cxn modelId="{7B89105D-3375-4A5E-B2D5-204B92EB4FAE}" type="presOf" srcId="{7F617FC0-A857-4949-9ABC-26E9E90C2F2A}" destId="{DB955F0C-474B-4322-8105-5DF16F3113A4}" srcOrd="1" destOrd="0" presId="urn:microsoft.com/office/officeart/2005/8/layout/hierarchy2"/>
    <dgm:cxn modelId="{D2AF1C1A-4F06-487D-A1D2-EF9C83FA582A}" type="presOf" srcId="{F31F9580-2550-4763-BFBF-7F51DDBB32E4}" destId="{D353CB50-53E1-444B-AC75-761AA28ED1B3}" srcOrd="1" destOrd="0" presId="urn:microsoft.com/office/officeart/2005/8/layout/hierarchy2"/>
    <dgm:cxn modelId="{1A5C930A-B754-4B30-8ED8-25BB3DAA9B63}" type="presOf" srcId="{CB3B55C0-CC1C-477A-AC74-C98F678E24A2}" destId="{C8BEB2C0-7220-464C-98FB-7F238CB1B7F6}" srcOrd="0" destOrd="0" presId="urn:microsoft.com/office/officeart/2005/8/layout/hierarchy2"/>
    <dgm:cxn modelId="{6102DE6E-73E9-4BF6-90E1-CCEE6478FC8D}" type="presOf" srcId="{7F617FC0-A857-4949-9ABC-26E9E90C2F2A}" destId="{456C99CC-82F1-4D8B-B9F5-B58389E165B1}" srcOrd="0" destOrd="0" presId="urn:microsoft.com/office/officeart/2005/8/layout/hierarchy2"/>
    <dgm:cxn modelId="{92DD04EA-5304-4BC2-87B1-334707EBF146}" srcId="{EE255647-5DD9-4C1F-8442-80746A034A44}" destId="{ED7F6DF3-8AB6-40AB-A53C-339FA4CB168F}" srcOrd="1" destOrd="0" parTransId="{B61B5CDA-6160-4FD2-BF56-BCC9F833FAD5}" sibTransId="{5AE6F2F1-4F06-4961-9452-0D8C76BBF6A2}"/>
    <dgm:cxn modelId="{07FCDD51-7699-4930-AEFF-A22C0294F98B}" srcId="{EE255647-5DD9-4C1F-8442-80746A034A44}" destId="{6381FE7C-46CB-41AA-96C2-9AB7DC2B48AB}" srcOrd="0" destOrd="0" parTransId="{7F617FC0-A857-4949-9ABC-26E9E90C2F2A}" sibTransId="{015D4695-D1C0-4B09-8524-2E5611619411}"/>
    <dgm:cxn modelId="{9AB57F04-189C-49EC-AE2B-B2F09F60C783}" type="presOf" srcId="{F31F9580-2550-4763-BFBF-7F51DDBB32E4}" destId="{B2D7C284-FDA7-4993-AEA0-FA901CAD58BE}" srcOrd="0" destOrd="0" presId="urn:microsoft.com/office/officeart/2005/8/layout/hierarchy2"/>
    <dgm:cxn modelId="{444142E0-AC09-40D1-A621-B47E7E17077E}" type="presOf" srcId="{E29EBA05-F045-4D10-A3FB-19F4C6D7BC2B}" destId="{8CD3C5D8-E737-4C23-B8FD-43D394207FA4}" srcOrd="1" destOrd="0" presId="urn:microsoft.com/office/officeart/2005/8/layout/hierarchy2"/>
    <dgm:cxn modelId="{F32A11CB-25BE-46DA-A466-8B1FCC7C5003}" srcId="{CB3B55C0-CC1C-477A-AC74-C98F678E24A2}" destId="{EE255647-5DD9-4C1F-8442-80746A034A44}" srcOrd="1" destOrd="0" parTransId="{75905295-1268-46EF-BC17-59B3C16EFC2C}" sibTransId="{7EB7C5C4-15C5-46AC-9E08-78227D3B3B61}"/>
    <dgm:cxn modelId="{5C85913C-8F3F-4400-A2F2-F80758B34363}" type="presOf" srcId="{6381FE7C-46CB-41AA-96C2-9AB7DC2B48AB}" destId="{03D79853-238D-427C-9FA0-A264D45992E4}" srcOrd="0" destOrd="0" presId="urn:microsoft.com/office/officeart/2005/8/layout/hierarchy2"/>
    <dgm:cxn modelId="{1147C015-DE5F-4583-9134-DD220F886D78}" type="presOf" srcId="{F69E8814-4B22-487F-96DC-8BA6B49A8F08}" destId="{C35739B5-4441-4BDF-BC4C-EA9982F4587C}" srcOrd="0" destOrd="0" presId="urn:microsoft.com/office/officeart/2005/8/layout/hierarchy2"/>
    <dgm:cxn modelId="{44EA7D19-1185-4805-8ED7-196F43742DED}" srcId="{DE036D7B-11B4-4F66-A096-DF1BAB60BB33}" destId="{CB3B55C0-CC1C-477A-AC74-C98F678E24A2}" srcOrd="0" destOrd="0" parTransId="{C721BC74-5FDE-420C-9693-9AC67E9B3336}" sibTransId="{8656EC17-9146-4FD4-9D72-530858850A33}"/>
    <dgm:cxn modelId="{3274F991-DCEF-47DA-9172-F01F29B085A5}" type="presOf" srcId="{75905295-1268-46EF-BC17-59B3C16EFC2C}" destId="{EFF73157-5A72-41F0-958D-F5D11385E83D}" srcOrd="0" destOrd="0" presId="urn:microsoft.com/office/officeart/2005/8/layout/hierarchy2"/>
    <dgm:cxn modelId="{1FCE19F8-71AD-4F44-8682-8CDFCA452751}" type="presOf" srcId="{ED7F6DF3-8AB6-40AB-A53C-339FA4CB168F}" destId="{FA020D91-8547-4887-94AA-C1FEC3C2AE45}" srcOrd="0" destOrd="0" presId="urn:microsoft.com/office/officeart/2005/8/layout/hierarchy2"/>
    <dgm:cxn modelId="{982EC93E-911E-434A-B585-B6058B05E7B2}" srcId="{04AB88F0-350C-4FC6-8D93-51ED6E612904}" destId="{8C7B77D1-CBCA-45EE-817F-78B1EF48A02B}" srcOrd="1" destOrd="0" parTransId="{A437F63C-D9C6-4452-BC27-3BA8EAE931C8}" sibTransId="{D02C0228-B832-47B6-970F-B983404DAF07}"/>
    <dgm:cxn modelId="{72A5F55C-2603-4AE1-9168-14CCC45EB739}" srcId="{CB3B55C0-CC1C-477A-AC74-C98F678E24A2}" destId="{04AB88F0-350C-4FC6-8D93-51ED6E612904}" srcOrd="0" destOrd="0" parTransId="{F31F9580-2550-4763-BFBF-7F51DDBB32E4}" sibTransId="{C4A512FF-4064-4B33-9D8D-99BBB3B200F6}"/>
    <dgm:cxn modelId="{BB868CFE-5B1D-4DD0-A871-6EA027C121F7}" type="presOf" srcId="{E29EBA05-F045-4D10-A3FB-19F4C6D7BC2B}" destId="{750B426B-C856-4561-A1C5-212C7D8CAD42}" srcOrd="0" destOrd="0" presId="urn:microsoft.com/office/officeart/2005/8/layout/hierarchy2"/>
    <dgm:cxn modelId="{05856896-8F05-4D1B-A8FE-DABE7521BB37}" type="presOf" srcId="{A437F63C-D9C6-4452-BC27-3BA8EAE931C8}" destId="{8D053BC1-49CA-4DA7-A48B-99307DB6DF21}" srcOrd="1" destOrd="0" presId="urn:microsoft.com/office/officeart/2005/8/layout/hierarchy2"/>
    <dgm:cxn modelId="{23292E77-33EE-43A9-8573-11D02E41DAE2}" type="presOf" srcId="{A437F63C-D9C6-4452-BC27-3BA8EAE931C8}" destId="{14AF0D0B-25C5-4EC2-9E97-948E6F9FA4ED}" srcOrd="0" destOrd="0" presId="urn:microsoft.com/office/officeart/2005/8/layout/hierarchy2"/>
    <dgm:cxn modelId="{CCAF7429-4B1E-455A-AC3F-38A5FA6C26A7}" type="presOf" srcId="{75905295-1268-46EF-BC17-59B3C16EFC2C}" destId="{980F174B-DBFB-4C8C-9E87-CD9E9AB2AECD}" srcOrd="1" destOrd="0" presId="urn:microsoft.com/office/officeart/2005/8/layout/hierarchy2"/>
    <dgm:cxn modelId="{D0A81BFD-6E95-457A-8BC8-644D4A151C27}" type="presOf" srcId="{DE036D7B-11B4-4F66-A096-DF1BAB60BB33}" destId="{84CE41B5-1DEA-4385-8070-658A5D85982F}" srcOrd="0" destOrd="0" presId="urn:microsoft.com/office/officeart/2005/8/layout/hierarchy2"/>
    <dgm:cxn modelId="{5E5B1351-FA1C-473D-857B-CD0A782A9886}" type="presParOf" srcId="{84CE41B5-1DEA-4385-8070-658A5D85982F}" destId="{73E467BA-EF5E-4B3B-9CA6-C06BC9BF8B43}" srcOrd="0" destOrd="0" presId="urn:microsoft.com/office/officeart/2005/8/layout/hierarchy2"/>
    <dgm:cxn modelId="{A3051D29-5574-44CE-B8D9-18ADE389ED6C}" type="presParOf" srcId="{73E467BA-EF5E-4B3B-9CA6-C06BC9BF8B43}" destId="{C8BEB2C0-7220-464C-98FB-7F238CB1B7F6}" srcOrd="0" destOrd="0" presId="urn:microsoft.com/office/officeart/2005/8/layout/hierarchy2"/>
    <dgm:cxn modelId="{246FEDEE-FB83-4E34-AB31-F94026549A72}" type="presParOf" srcId="{73E467BA-EF5E-4B3B-9CA6-C06BC9BF8B43}" destId="{D8A8137F-32A8-4B66-85FA-86A31B418C79}" srcOrd="1" destOrd="0" presId="urn:microsoft.com/office/officeart/2005/8/layout/hierarchy2"/>
    <dgm:cxn modelId="{8EAE1D45-D327-4C1C-BA4F-4D152254C750}" type="presParOf" srcId="{D8A8137F-32A8-4B66-85FA-86A31B418C79}" destId="{B2D7C284-FDA7-4993-AEA0-FA901CAD58BE}" srcOrd="0" destOrd="0" presId="urn:microsoft.com/office/officeart/2005/8/layout/hierarchy2"/>
    <dgm:cxn modelId="{75D90EA9-186F-43F1-A9B0-E0A10C31154D}" type="presParOf" srcId="{B2D7C284-FDA7-4993-AEA0-FA901CAD58BE}" destId="{D353CB50-53E1-444B-AC75-761AA28ED1B3}" srcOrd="0" destOrd="0" presId="urn:microsoft.com/office/officeart/2005/8/layout/hierarchy2"/>
    <dgm:cxn modelId="{E5075EC7-F2E1-4A56-89CF-5F1BC4B3D954}" type="presParOf" srcId="{D8A8137F-32A8-4B66-85FA-86A31B418C79}" destId="{9817F8E2-61E2-447F-AD73-FCFB625D2927}" srcOrd="1" destOrd="0" presId="urn:microsoft.com/office/officeart/2005/8/layout/hierarchy2"/>
    <dgm:cxn modelId="{54CC41F1-8235-4C5C-A4FE-C687E6169E7B}" type="presParOf" srcId="{9817F8E2-61E2-447F-AD73-FCFB625D2927}" destId="{BDCDBC00-5A68-4759-B649-9AFEA8AB4943}" srcOrd="0" destOrd="0" presId="urn:microsoft.com/office/officeart/2005/8/layout/hierarchy2"/>
    <dgm:cxn modelId="{6BFC3F71-5405-4A86-A4DE-AC109CD3D7EF}" type="presParOf" srcId="{9817F8E2-61E2-447F-AD73-FCFB625D2927}" destId="{D0E214D8-D342-4A31-ABE9-F84F279BFD98}" srcOrd="1" destOrd="0" presId="urn:microsoft.com/office/officeart/2005/8/layout/hierarchy2"/>
    <dgm:cxn modelId="{418696C2-8618-41E7-AD4D-48A4745B6CC6}" type="presParOf" srcId="{D0E214D8-D342-4A31-ABE9-F84F279BFD98}" destId="{750B426B-C856-4561-A1C5-212C7D8CAD42}" srcOrd="0" destOrd="0" presId="urn:microsoft.com/office/officeart/2005/8/layout/hierarchy2"/>
    <dgm:cxn modelId="{D77B4C0D-A806-45F3-B030-CDCE9AC9A6E0}" type="presParOf" srcId="{750B426B-C856-4561-A1C5-212C7D8CAD42}" destId="{8CD3C5D8-E737-4C23-B8FD-43D394207FA4}" srcOrd="0" destOrd="0" presId="urn:microsoft.com/office/officeart/2005/8/layout/hierarchy2"/>
    <dgm:cxn modelId="{DF0A6CD2-1D8B-4E1A-B329-AFAA98957CFF}" type="presParOf" srcId="{D0E214D8-D342-4A31-ABE9-F84F279BFD98}" destId="{C457F375-4B75-4DFD-B59C-766EFDA39F71}" srcOrd="1" destOrd="0" presId="urn:microsoft.com/office/officeart/2005/8/layout/hierarchy2"/>
    <dgm:cxn modelId="{DA56FA69-881E-4810-9DDD-195E57931A2C}" type="presParOf" srcId="{C457F375-4B75-4DFD-B59C-766EFDA39F71}" destId="{C35739B5-4441-4BDF-BC4C-EA9982F4587C}" srcOrd="0" destOrd="0" presId="urn:microsoft.com/office/officeart/2005/8/layout/hierarchy2"/>
    <dgm:cxn modelId="{64777D04-005A-4DFD-AA0A-E2A9523A7A4D}" type="presParOf" srcId="{C457F375-4B75-4DFD-B59C-766EFDA39F71}" destId="{83E4BE00-5A02-44F8-8574-6FC432B36561}" srcOrd="1" destOrd="0" presId="urn:microsoft.com/office/officeart/2005/8/layout/hierarchy2"/>
    <dgm:cxn modelId="{9491DCAA-DC66-4505-A248-DFC9EA848328}" type="presParOf" srcId="{D0E214D8-D342-4A31-ABE9-F84F279BFD98}" destId="{14AF0D0B-25C5-4EC2-9E97-948E6F9FA4ED}" srcOrd="2" destOrd="0" presId="urn:microsoft.com/office/officeart/2005/8/layout/hierarchy2"/>
    <dgm:cxn modelId="{233AB00E-EFF3-4EA8-86F3-E31EBA23F7D0}" type="presParOf" srcId="{14AF0D0B-25C5-4EC2-9E97-948E6F9FA4ED}" destId="{8D053BC1-49CA-4DA7-A48B-99307DB6DF21}" srcOrd="0" destOrd="0" presId="urn:microsoft.com/office/officeart/2005/8/layout/hierarchy2"/>
    <dgm:cxn modelId="{20277163-2A8B-40DC-B7DC-2F2AEA82804B}" type="presParOf" srcId="{D0E214D8-D342-4A31-ABE9-F84F279BFD98}" destId="{C83C1D07-6E86-46F8-A88E-7AA5DE205528}" srcOrd="3" destOrd="0" presId="urn:microsoft.com/office/officeart/2005/8/layout/hierarchy2"/>
    <dgm:cxn modelId="{DF0325A5-B8CD-434A-BDF4-357690B6E9CF}" type="presParOf" srcId="{C83C1D07-6E86-46F8-A88E-7AA5DE205528}" destId="{CC39CB20-FB1E-4906-BBA7-274E2B6BB82F}" srcOrd="0" destOrd="0" presId="urn:microsoft.com/office/officeart/2005/8/layout/hierarchy2"/>
    <dgm:cxn modelId="{6B376DC1-3054-400C-86E1-EC4FA43A79F3}" type="presParOf" srcId="{C83C1D07-6E86-46F8-A88E-7AA5DE205528}" destId="{122FC6F6-23A5-4AA6-BE31-DFDE5B9AD774}" srcOrd="1" destOrd="0" presId="urn:microsoft.com/office/officeart/2005/8/layout/hierarchy2"/>
    <dgm:cxn modelId="{84E29376-ECFD-4FCA-B70C-8D91E9954FD8}" type="presParOf" srcId="{D8A8137F-32A8-4B66-85FA-86A31B418C79}" destId="{EFF73157-5A72-41F0-958D-F5D11385E83D}" srcOrd="2" destOrd="0" presId="urn:microsoft.com/office/officeart/2005/8/layout/hierarchy2"/>
    <dgm:cxn modelId="{AC2C88DC-73EE-4C19-95B5-17BE883FC502}" type="presParOf" srcId="{EFF73157-5A72-41F0-958D-F5D11385E83D}" destId="{980F174B-DBFB-4C8C-9E87-CD9E9AB2AECD}" srcOrd="0" destOrd="0" presId="urn:microsoft.com/office/officeart/2005/8/layout/hierarchy2"/>
    <dgm:cxn modelId="{B1AC618D-18D0-449E-A56C-2868505B3A7D}" type="presParOf" srcId="{D8A8137F-32A8-4B66-85FA-86A31B418C79}" destId="{DD4AB49D-E25B-4696-A8E4-AF9C50C0EBB1}" srcOrd="3" destOrd="0" presId="urn:microsoft.com/office/officeart/2005/8/layout/hierarchy2"/>
    <dgm:cxn modelId="{EDA1D03A-DC90-45AA-B7A6-BD054714CCA8}" type="presParOf" srcId="{DD4AB49D-E25B-4696-A8E4-AF9C50C0EBB1}" destId="{5C8ABCF4-E3A7-42B0-B519-01013C707844}" srcOrd="0" destOrd="0" presId="urn:microsoft.com/office/officeart/2005/8/layout/hierarchy2"/>
    <dgm:cxn modelId="{EAEFC3A2-7FF6-46FD-A6A8-988FDD84CE14}" type="presParOf" srcId="{DD4AB49D-E25B-4696-A8E4-AF9C50C0EBB1}" destId="{25828DFC-0281-4129-AD18-45A1E3AC67C2}" srcOrd="1" destOrd="0" presId="urn:microsoft.com/office/officeart/2005/8/layout/hierarchy2"/>
    <dgm:cxn modelId="{E79416DF-73D7-4867-BB92-D31D931910FD}" type="presParOf" srcId="{25828DFC-0281-4129-AD18-45A1E3AC67C2}" destId="{456C99CC-82F1-4D8B-B9F5-B58389E165B1}" srcOrd="0" destOrd="0" presId="urn:microsoft.com/office/officeart/2005/8/layout/hierarchy2"/>
    <dgm:cxn modelId="{DF0C1B6E-8136-407C-A443-A22CB6D57496}" type="presParOf" srcId="{456C99CC-82F1-4D8B-B9F5-B58389E165B1}" destId="{DB955F0C-474B-4322-8105-5DF16F3113A4}" srcOrd="0" destOrd="0" presId="urn:microsoft.com/office/officeart/2005/8/layout/hierarchy2"/>
    <dgm:cxn modelId="{B977123D-3B91-47E3-ADFD-65FA20228D91}" type="presParOf" srcId="{25828DFC-0281-4129-AD18-45A1E3AC67C2}" destId="{28B229ED-AE16-462D-859B-D6516C70A22B}" srcOrd="1" destOrd="0" presId="urn:microsoft.com/office/officeart/2005/8/layout/hierarchy2"/>
    <dgm:cxn modelId="{10B258F9-B831-43CC-ADD3-CD96D2FAB0B6}" type="presParOf" srcId="{28B229ED-AE16-462D-859B-D6516C70A22B}" destId="{03D79853-238D-427C-9FA0-A264D45992E4}" srcOrd="0" destOrd="0" presId="urn:microsoft.com/office/officeart/2005/8/layout/hierarchy2"/>
    <dgm:cxn modelId="{2ED205DA-5FA8-4F25-ACD9-881E1E2BD76A}" type="presParOf" srcId="{28B229ED-AE16-462D-859B-D6516C70A22B}" destId="{AA2F9B52-4889-4409-874A-170B105E9540}" srcOrd="1" destOrd="0" presId="urn:microsoft.com/office/officeart/2005/8/layout/hierarchy2"/>
    <dgm:cxn modelId="{7EBA99BE-5FD3-49B1-AC81-4BD5F248BA34}" type="presParOf" srcId="{25828DFC-0281-4129-AD18-45A1E3AC67C2}" destId="{81E881B3-F165-4A48-B903-28FC0F016592}" srcOrd="2" destOrd="0" presId="urn:microsoft.com/office/officeart/2005/8/layout/hierarchy2"/>
    <dgm:cxn modelId="{2CF7E8EB-9951-43A8-A853-488683427A6C}" type="presParOf" srcId="{81E881B3-F165-4A48-B903-28FC0F016592}" destId="{9E92A04F-1FC2-4C73-8977-04E35566F4A0}" srcOrd="0" destOrd="0" presId="urn:microsoft.com/office/officeart/2005/8/layout/hierarchy2"/>
    <dgm:cxn modelId="{06DBE951-4B8B-42CB-895C-CB66E3805F25}" type="presParOf" srcId="{25828DFC-0281-4129-AD18-45A1E3AC67C2}" destId="{29D70A5D-7223-4C74-9019-6932B343C192}" srcOrd="3" destOrd="0" presId="urn:microsoft.com/office/officeart/2005/8/layout/hierarchy2"/>
    <dgm:cxn modelId="{BFB29B91-8AB8-4750-80C8-7DE18938E01C}" type="presParOf" srcId="{29D70A5D-7223-4C74-9019-6932B343C192}" destId="{FA020D91-8547-4887-94AA-C1FEC3C2AE45}" srcOrd="0" destOrd="0" presId="urn:microsoft.com/office/officeart/2005/8/layout/hierarchy2"/>
    <dgm:cxn modelId="{39EB3F62-A1CD-4F8A-8851-83497E183749}" type="presParOf" srcId="{29D70A5D-7223-4C74-9019-6932B343C192}" destId="{4F93E33B-E55E-4019-B8CE-BDA939EFEB5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1F8EE9-E5A7-498D-BC36-2147320159FE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DDA643-FA51-4033-9A2C-5663539DEEB1}">
      <dgm:prSet phldrT="[Text]"/>
      <dgm:spPr/>
      <dgm:t>
        <a:bodyPr/>
        <a:lstStyle/>
        <a:p>
          <a:r>
            <a:rPr lang="en-US" dirty="0" smtClean="0"/>
            <a:t>item1</a:t>
          </a:r>
          <a:endParaRPr lang="en-US" dirty="0"/>
        </a:p>
      </dgm:t>
    </dgm:pt>
    <dgm:pt modelId="{847F7320-39B3-43EA-B305-9B83439A6622}" type="parTrans" cxnId="{F7D442D4-3100-4DED-88F0-0A1277FEBE4D}">
      <dgm:prSet/>
      <dgm:spPr/>
      <dgm:t>
        <a:bodyPr/>
        <a:lstStyle/>
        <a:p>
          <a:endParaRPr lang="en-US"/>
        </a:p>
      </dgm:t>
    </dgm:pt>
    <dgm:pt modelId="{104CC98F-EA53-4321-A3F0-E7CB1A767C7C}" type="sibTrans" cxnId="{F7D442D4-3100-4DED-88F0-0A1277FEBE4D}">
      <dgm:prSet/>
      <dgm:spPr/>
      <dgm:t>
        <a:bodyPr/>
        <a:lstStyle/>
        <a:p>
          <a:endParaRPr lang="en-US"/>
        </a:p>
      </dgm:t>
    </dgm:pt>
    <dgm:pt modelId="{D14798ED-B941-41DF-8E32-CAB83130E510}">
      <dgm:prSet phldrT="[Text]"/>
      <dgm:spPr/>
      <dgm:t>
        <a:bodyPr/>
        <a:lstStyle/>
        <a:p>
          <a:r>
            <a:rPr lang="en-US" dirty="0" smtClean="0"/>
            <a:t>item2</a:t>
          </a:r>
          <a:endParaRPr lang="en-US" dirty="0"/>
        </a:p>
      </dgm:t>
    </dgm:pt>
    <dgm:pt modelId="{653908C5-AB9C-4731-A4FA-4ADB1FC6D7CC}" type="parTrans" cxnId="{8531AF2F-7327-4E3F-8DBE-8920C54CF74E}">
      <dgm:prSet/>
      <dgm:spPr/>
      <dgm:t>
        <a:bodyPr/>
        <a:lstStyle/>
        <a:p>
          <a:endParaRPr lang="en-US"/>
        </a:p>
      </dgm:t>
    </dgm:pt>
    <dgm:pt modelId="{5AF9C86E-95F5-41D7-9A23-4E179C0E4DD6}" type="sibTrans" cxnId="{8531AF2F-7327-4E3F-8DBE-8920C54CF74E}">
      <dgm:prSet/>
      <dgm:spPr/>
      <dgm:t>
        <a:bodyPr/>
        <a:lstStyle/>
        <a:p>
          <a:endParaRPr lang="en-US"/>
        </a:p>
      </dgm:t>
    </dgm:pt>
    <dgm:pt modelId="{6E697327-38E0-42A8-BE4B-96EAD87D4DDF}">
      <dgm:prSet phldrT="[Text]"/>
      <dgm:spPr/>
      <dgm:t>
        <a:bodyPr/>
        <a:lstStyle/>
        <a:p>
          <a:r>
            <a:rPr lang="en-US" dirty="0" smtClean="0"/>
            <a:t>item3</a:t>
          </a:r>
          <a:endParaRPr lang="en-US" dirty="0"/>
        </a:p>
      </dgm:t>
    </dgm:pt>
    <dgm:pt modelId="{0EA97814-58EC-48A8-B864-1CC82B8E67F2}" type="parTrans" cxnId="{7FEF9BEB-5E71-42D3-90E3-41AC864894F5}">
      <dgm:prSet/>
      <dgm:spPr/>
      <dgm:t>
        <a:bodyPr/>
        <a:lstStyle/>
        <a:p>
          <a:endParaRPr lang="en-US"/>
        </a:p>
      </dgm:t>
    </dgm:pt>
    <dgm:pt modelId="{88ECD6BA-F104-457F-83CE-FC36F354AEDF}" type="sibTrans" cxnId="{7FEF9BEB-5E71-42D3-90E3-41AC864894F5}">
      <dgm:prSet/>
      <dgm:spPr/>
      <dgm:t>
        <a:bodyPr/>
        <a:lstStyle/>
        <a:p>
          <a:endParaRPr lang="en-US"/>
        </a:p>
      </dgm:t>
    </dgm:pt>
    <dgm:pt modelId="{6B37863B-CD3B-4A6A-A20A-85FFD9936555}">
      <dgm:prSet phldrT="[Text]"/>
      <dgm:spPr/>
      <dgm:t>
        <a:bodyPr/>
        <a:lstStyle/>
        <a:p>
          <a:r>
            <a:rPr lang="en-US" dirty="0" smtClean="0"/>
            <a:t>item4</a:t>
          </a:r>
          <a:endParaRPr lang="en-US" dirty="0"/>
        </a:p>
      </dgm:t>
    </dgm:pt>
    <dgm:pt modelId="{E9B75E1B-4F59-40FC-B714-1071627E0CAB}" type="parTrans" cxnId="{F1268656-9152-463F-9F99-39FACFD8CC30}">
      <dgm:prSet/>
      <dgm:spPr/>
      <dgm:t>
        <a:bodyPr/>
        <a:lstStyle/>
        <a:p>
          <a:endParaRPr lang="en-US"/>
        </a:p>
      </dgm:t>
    </dgm:pt>
    <dgm:pt modelId="{54D9FF1F-863B-4A3D-8D66-FDCEF16ADD4F}" type="sibTrans" cxnId="{F1268656-9152-463F-9F99-39FACFD8CC30}">
      <dgm:prSet/>
      <dgm:spPr/>
      <dgm:t>
        <a:bodyPr/>
        <a:lstStyle/>
        <a:p>
          <a:endParaRPr lang="en-US"/>
        </a:p>
      </dgm:t>
    </dgm:pt>
    <dgm:pt modelId="{CB80CA3F-6053-4929-92A6-A6292BFC8CC3}">
      <dgm:prSet phldrT="[Text]"/>
      <dgm:spPr/>
      <dgm:t>
        <a:bodyPr/>
        <a:lstStyle/>
        <a:p>
          <a:r>
            <a:rPr lang="en-US" dirty="0" smtClean="0"/>
            <a:t>item5</a:t>
          </a:r>
          <a:endParaRPr lang="en-US" dirty="0"/>
        </a:p>
      </dgm:t>
    </dgm:pt>
    <dgm:pt modelId="{88DEAA35-9AC1-4398-86CE-8029F933DD15}" type="parTrans" cxnId="{C08DF874-49D5-4637-BBBE-412F6236550D}">
      <dgm:prSet/>
      <dgm:spPr/>
      <dgm:t>
        <a:bodyPr/>
        <a:lstStyle/>
        <a:p>
          <a:endParaRPr lang="en-US"/>
        </a:p>
      </dgm:t>
    </dgm:pt>
    <dgm:pt modelId="{C9FC9D74-B1EF-4480-BBC8-D64069EC2DAC}" type="sibTrans" cxnId="{C08DF874-49D5-4637-BBBE-412F6236550D}">
      <dgm:prSet/>
      <dgm:spPr/>
      <dgm:t>
        <a:bodyPr/>
        <a:lstStyle/>
        <a:p>
          <a:endParaRPr lang="en-US"/>
        </a:p>
      </dgm:t>
    </dgm:pt>
    <dgm:pt modelId="{17437939-9225-40C0-9E0C-361FFDAC7A14}">
      <dgm:prSet phldrT="[Text]"/>
      <dgm:spPr/>
      <dgm:t>
        <a:bodyPr/>
        <a:lstStyle/>
        <a:p>
          <a:r>
            <a:rPr lang="en-US" dirty="0" smtClean="0"/>
            <a:t>item6</a:t>
          </a:r>
          <a:endParaRPr lang="en-US" dirty="0"/>
        </a:p>
      </dgm:t>
    </dgm:pt>
    <dgm:pt modelId="{D5A98984-FF73-4259-A917-5D44CD30B37C}" type="parTrans" cxnId="{1BF97AD6-6B2A-4EC1-B562-EDEC5BC6A52F}">
      <dgm:prSet/>
      <dgm:spPr/>
      <dgm:t>
        <a:bodyPr/>
        <a:lstStyle/>
        <a:p>
          <a:endParaRPr lang="en-US"/>
        </a:p>
      </dgm:t>
    </dgm:pt>
    <dgm:pt modelId="{E6C5D824-BD9F-479E-8FC7-C5E6E457A78A}" type="sibTrans" cxnId="{1BF97AD6-6B2A-4EC1-B562-EDEC5BC6A52F}">
      <dgm:prSet/>
      <dgm:spPr/>
      <dgm:t>
        <a:bodyPr/>
        <a:lstStyle/>
        <a:p>
          <a:endParaRPr lang="en-US"/>
        </a:p>
      </dgm:t>
    </dgm:pt>
    <dgm:pt modelId="{54F544A9-9B5B-492A-9DC7-227056F910D1}">
      <dgm:prSet phldrT="[Text]"/>
      <dgm:spPr/>
      <dgm:t>
        <a:bodyPr/>
        <a:lstStyle/>
        <a:p>
          <a:r>
            <a:rPr lang="en-US" dirty="0" smtClean="0"/>
            <a:t>item7</a:t>
          </a:r>
          <a:endParaRPr lang="en-US" dirty="0"/>
        </a:p>
      </dgm:t>
    </dgm:pt>
    <dgm:pt modelId="{87045501-F34C-445B-B9AD-6D452C6A78CB}" type="parTrans" cxnId="{0E80DEBA-D6C7-4DFF-A4F6-1C018ED25A62}">
      <dgm:prSet/>
      <dgm:spPr/>
      <dgm:t>
        <a:bodyPr/>
        <a:lstStyle/>
        <a:p>
          <a:endParaRPr lang="en-US"/>
        </a:p>
      </dgm:t>
    </dgm:pt>
    <dgm:pt modelId="{A489F67E-5208-440C-A8B5-6CE1E3C4D228}" type="sibTrans" cxnId="{0E80DEBA-D6C7-4DFF-A4F6-1C018ED25A62}">
      <dgm:prSet/>
      <dgm:spPr/>
      <dgm:t>
        <a:bodyPr/>
        <a:lstStyle/>
        <a:p>
          <a:endParaRPr lang="en-US"/>
        </a:p>
      </dgm:t>
    </dgm:pt>
    <dgm:pt modelId="{7D135F23-D5D4-44CB-9FFF-98730020EA3B}">
      <dgm:prSet phldrT="[Text]"/>
      <dgm:spPr/>
      <dgm:t>
        <a:bodyPr/>
        <a:lstStyle/>
        <a:p>
          <a:r>
            <a:rPr lang="en-US" dirty="0" smtClean="0"/>
            <a:t>item8</a:t>
          </a:r>
          <a:endParaRPr lang="en-US" dirty="0"/>
        </a:p>
      </dgm:t>
    </dgm:pt>
    <dgm:pt modelId="{6D5CCF01-592E-4C74-BCC9-35F835A3BE2A}" type="parTrans" cxnId="{8C7E2FEF-F9A7-4EAC-9D71-2BAAE4628A76}">
      <dgm:prSet/>
      <dgm:spPr/>
      <dgm:t>
        <a:bodyPr/>
        <a:lstStyle/>
        <a:p>
          <a:endParaRPr lang="en-US"/>
        </a:p>
      </dgm:t>
    </dgm:pt>
    <dgm:pt modelId="{1FD767C0-E515-420A-BB53-B1E6B806B993}" type="sibTrans" cxnId="{8C7E2FEF-F9A7-4EAC-9D71-2BAAE4628A76}">
      <dgm:prSet/>
      <dgm:spPr/>
      <dgm:t>
        <a:bodyPr/>
        <a:lstStyle/>
        <a:p>
          <a:endParaRPr lang="en-US"/>
        </a:p>
      </dgm:t>
    </dgm:pt>
    <dgm:pt modelId="{ED7898A4-2B65-4CE8-9A19-657EDA409EF4}">
      <dgm:prSet phldrT="[Text]"/>
      <dgm:spPr/>
      <dgm:t>
        <a:bodyPr/>
        <a:lstStyle/>
        <a:p>
          <a:r>
            <a:rPr lang="en-US" dirty="0" smtClean="0"/>
            <a:t>item9</a:t>
          </a:r>
          <a:endParaRPr lang="en-US" dirty="0"/>
        </a:p>
      </dgm:t>
    </dgm:pt>
    <dgm:pt modelId="{9DD9AFAD-4723-424C-96FB-903742F8AED2}" type="parTrans" cxnId="{93D46E07-E5F7-4EF7-964D-97CA0B539801}">
      <dgm:prSet/>
      <dgm:spPr/>
      <dgm:t>
        <a:bodyPr/>
        <a:lstStyle/>
        <a:p>
          <a:endParaRPr lang="en-US"/>
        </a:p>
      </dgm:t>
    </dgm:pt>
    <dgm:pt modelId="{7E98D5BB-EA8F-4660-96F0-60F56316C2E4}" type="sibTrans" cxnId="{93D46E07-E5F7-4EF7-964D-97CA0B539801}">
      <dgm:prSet/>
      <dgm:spPr/>
      <dgm:t>
        <a:bodyPr/>
        <a:lstStyle/>
        <a:p>
          <a:endParaRPr lang="en-US"/>
        </a:p>
      </dgm:t>
    </dgm:pt>
    <dgm:pt modelId="{7B1CFD9E-30CD-4A2B-B0C2-B0DA9A4E935D}" type="pres">
      <dgm:prSet presAssocID="{641F8EE9-E5A7-498D-BC36-2147320159FE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2C72389D-4915-4E6D-B698-A187983E5302}" type="pres">
      <dgm:prSet presAssocID="{76DDA643-FA51-4033-9A2C-5663539DEEB1}" presName="first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8A1051-9DAC-41C2-97D6-BD1420CC6B43}" type="pres">
      <dgm:prSet presAssocID="{104CC98F-EA53-4321-A3F0-E7CB1A767C7C}" presName="sibTrans" presStyleLbl="sibTrans2D1" presStyleIdx="0" presStyleCnt="8"/>
      <dgm:spPr/>
      <dgm:t>
        <a:bodyPr/>
        <a:lstStyle/>
        <a:p>
          <a:endParaRPr lang="en-US"/>
        </a:p>
      </dgm:t>
    </dgm:pt>
    <dgm:pt modelId="{8ED41838-5F20-4AF0-A849-C004906F61E9}" type="pres">
      <dgm:prSet presAssocID="{D14798ED-B941-41DF-8E32-CAB83130E510}" presName="middleNode" presStyleCnt="0"/>
      <dgm:spPr/>
    </dgm:pt>
    <dgm:pt modelId="{F0345D14-7C80-4CC6-A1C5-6E38F27D9F2E}" type="pres">
      <dgm:prSet presAssocID="{D14798ED-B941-41DF-8E32-CAB83130E510}" presName="padding" presStyleLbl="node1" presStyleIdx="0" presStyleCnt="9"/>
      <dgm:spPr/>
    </dgm:pt>
    <dgm:pt modelId="{B2DE5128-163E-47C6-8F71-272E50D47C09}" type="pres">
      <dgm:prSet presAssocID="{D14798ED-B941-41DF-8E32-CAB83130E510}" presName="shap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F31C09-3B22-43EA-90A4-6F0A41E559BE}" type="pres">
      <dgm:prSet presAssocID="{5AF9C86E-95F5-41D7-9A23-4E179C0E4DD6}" presName="sibTrans" presStyleLbl="sibTrans2D1" presStyleIdx="1" presStyleCnt="8"/>
      <dgm:spPr/>
      <dgm:t>
        <a:bodyPr/>
        <a:lstStyle/>
        <a:p>
          <a:endParaRPr lang="en-US"/>
        </a:p>
      </dgm:t>
    </dgm:pt>
    <dgm:pt modelId="{F866A111-D8E9-4563-9763-BCF8FECDEDF9}" type="pres">
      <dgm:prSet presAssocID="{6E697327-38E0-42A8-BE4B-96EAD87D4DDF}" presName="middleNode" presStyleCnt="0"/>
      <dgm:spPr/>
    </dgm:pt>
    <dgm:pt modelId="{E8772DC6-B11A-4B50-8685-93AD58901380}" type="pres">
      <dgm:prSet presAssocID="{6E697327-38E0-42A8-BE4B-96EAD87D4DDF}" presName="padding" presStyleLbl="node1" presStyleIdx="1" presStyleCnt="9"/>
      <dgm:spPr/>
    </dgm:pt>
    <dgm:pt modelId="{554B3CA4-2A95-4544-997E-87E900EC733B}" type="pres">
      <dgm:prSet presAssocID="{6E697327-38E0-42A8-BE4B-96EAD87D4DDF}" presName="shap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B7D05D-F7D4-49CE-8E80-97DF5A3CBCC1}" type="pres">
      <dgm:prSet presAssocID="{88ECD6BA-F104-457F-83CE-FC36F354AEDF}" presName="sibTrans" presStyleLbl="sibTrans2D1" presStyleIdx="2" presStyleCnt="8"/>
      <dgm:spPr/>
      <dgm:t>
        <a:bodyPr/>
        <a:lstStyle/>
        <a:p>
          <a:endParaRPr lang="en-US"/>
        </a:p>
      </dgm:t>
    </dgm:pt>
    <dgm:pt modelId="{C152996E-B081-4C92-AACF-B4725C0FF74A}" type="pres">
      <dgm:prSet presAssocID="{6B37863B-CD3B-4A6A-A20A-85FFD9936555}" presName="middleNode" presStyleCnt="0"/>
      <dgm:spPr/>
    </dgm:pt>
    <dgm:pt modelId="{C0B73500-55A3-4525-A3BA-8286D076AB15}" type="pres">
      <dgm:prSet presAssocID="{6B37863B-CD3B-4A6A-A20A-85FFD9936555}" presName="padding" presStyleLbl="node1" presStyleIdx="2" presStyleCnt="9"/>
      <dgm:spPr/>
    </dgm:pt>
    <dgm:pt modelId="{E5159F95-15E5-459C-A3B5-EC23C8043953}" type="pres">
      <dgm:prSet presAssocID="{6B37863B-CD3B-4A6A-A20A-85FFD9936555}" presName="shap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1A6DF4-C0B0-4187-8444-988F81E4AD8D}" type="pres">
      <dgm:prSet presAssocID="{54D9FF1F-863B-4A3D-8D66-FDCEF16ADD4F}" presName="sibTrans" presStyleLbl="sibTrans2D1" presStyleIdx="3" presStyleCnt="8"/>
      <dgm:spPr/>
      <dgm:t>
        <a:bodyPr/>
        <a:lstStyle/>
        <a:p>
          <a:endParaRPr lang="en-US"/>
        </a:p>
      </dgm:t>
    </dgm:pt>
    <dgm:pt modelId="{E4C809B4-74EF-46A4-9330-0142CBDCEE29}" type="pres">
      <dgm:prSet presAssocID="{CB80CA3F-6053-4929-92A6-A6292BFC8CC3}" presName="middleNode" presStyleCnt="0"/>
      <dgm:spPr/>
    </dgm:pt>
    <dgm:pt modelId="{7D522A28-53C3-4867-827A-40E3E61DDF9F}" type="pres">
      <dgm:prSet presAssocID="{CB80CA3F-6053-4929-92A6-A6292BFC8CC3}" presName="padding" presStyleLbl="node1" presStyleIdx="3" presStyleCnt="9"/>
      <dgm:spPr/>
    </dgm:pt>
    <dgm:pt modelId="{5D74435F-ED35-4E12-B3B2-4BF999084E00}" type="pres">
      <dgm:prSet presAssocID="{CB80CA3F-6053-4929-92A6-A6292BFC8CC3}" presName="shap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A36988-A56D-4787-B765-CFFF37C9843F}" type="pres">
      <dgm:prSet presAssocID="{C9FC9D74-B1EF-4480-BBC8-D64069EC2DAC}" presName="sibTrans" presStyleLbl="sibTrans2D1" presStyleIdx="4" presStyleCnt="8"/>
      <dgm:spPr/>
      <dgm:t>
        <a:bodyPr/>
        <a:lstStyle/>
        <a:p>
          <a:endParaRPr lang="en-US"/>
        </a:p>
      </dgm:t>
    </dgm:pt>
    <dgm:pt modelId="{771B8368-C962-4D6C-B47D-904DED8F56BB}" type="pres">
      <dgm:prSet presAssocID="{17437939-9225-40C0-9E0C-361FFDAC7A14}" presName="middleNode" presStyleCnt="0"/>
      <dgm:spPr/>
    </dgm:pt>
    <dgm:pt modelId="{55DC5271-BFAC-4DB1-B83D-7651D6D14244}" type="pres">
      <dgm:prSet presAssocID="{17437939-9225-40C0-9E0C-361FFDAC7A14}" presName="padding" presStyleLbl="node1" presStyleIdx="4" presStyleCnt="9"/>
      <dgm:spPr/>
    </dgm:pt>
    <dgm:pt modelId="{4B9FE939-91B3-4AC5-B809-1CF4F95BB114}" type="pres">
      <dgm:prSet presAssocID="{17437939-9225-40C0-9E0C-361FFDAC7A14}" presName="shap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1E05F6-3822-4276-B789-10B2ED80FA72}" type="pres">
      <dgm:prSet presAssocID="{E6C5D824-BD9F-479E-8FC7-C5E6E457A78A}" presName="sibTrans" presStyleLbl="sibTrans2D1" presStyleIdx="5" presStyleCnt="8"/>
      <dgm:spPr/>
      <dgm:t>
        <a:bodyPr/>
        <a:lstStyle/>
        <a:p>
          <a:endParaRPr lang="en-US"/>
        </a:p>
      </dgm:t>
    </dgm:pt>
    <dgm:pt modelId="{CA963EAF-D8D9-407D-A19B-713D5D920571}" type="pres">
      <dgm:prSet presAssocID="{54F544A9-9B5B-492A-9DC7-227056F910D1}" presName="middleNode" presStyleCnt="0"/>
      <dgm:spPr/>
    </dgm:pt>
    <dgm:pt modelId="{EA39D730-866A-41F1-B01E-D09864ABEBAF}" type="pres">
      <dgm:prSet presAssocID="{54F544A9-9B5B-492A-9DC7-227056F910D1}" presName="padding" presStyleLbl="node1" presStyleIdx="5" presStyleCnt="9"/>
      <dgm:spPr/>
    </dgm:pt>
    <dgm:pt modelId="{E4511162-8B47-4598-9419-14896CF6656A}" type="pres">
      <dgm:prSet presAssocID="{54F544A9-9B5B-492A-9DC7-227056F910D1}" presName="shap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1DD76-5843-49DC-9F6B-01C4A3B793D8}" type="pres">
      <dgm:prSet presAssocID="{A489F67E-5208-440C-A8B5-6CE1E3C4D228}" presName="sibTrans" presStyleLbl="sibTrans2D1" presStyleIdx="6" presStyleCnt="8"/>
      <dgm:spPr/>
      <dgm:t>
        <a:bodyPr/>
        <a:lstStyle/>
        <a:p>
          <a:endParaRPr lang="en-US"/>
        </a:p>
      </dgm:t>
    </dgm:pt>
    <dgm:pt modelId="{13D92E70-664D-45F2-BE22-E6D57C513099}" type="pres">
      <dgm:prSet presAssocID="{7D135F23-D5D4-44CB-9FFF-98730020EA3B}" presName="middleNode" presStyleCnt="0"/>
      <dgm:spPr/>
    </dgm:pt>
    <dgm:pt modelId="{959FED56-44FA-4012-9C8A-AE905B55D6CF}" type="pres">
      <dgm:prSet presAssocID="{7D135F23-D5D4-44CB-9FFF-98730020EA3B}" presName="padding" presStyleLbl="node1" presStyleIdx="6" presStyleCnt="9"/>
      <dgm:spPr/>
    </dgm:pt>
    <dgm:pt modelId="{082F4AB0-BD27-4D42-A0A2-7EC8B51CCE33}" type="pres">
      <dgm:prSet presAssocID="{7D135F23-D5D4-44CB-9FFF-98730020EA3B}" presName="shap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E7D30F-864C-43BE-ACCB-0B0E5191FE36}" type="pres">
      <dgm:prSet presAssocID="{1FD767C0-E515-420A-BB53-B1E6B806B993}" presName="sibTrans" presStyleLbl="sibTrans2D1" presStyleIdx="7" presStyleCnt="8"/>
      <dgm:spPr/>
      <dgm:t>
        <a:bodyPr/>
        <a:lstStyle/>
        <a:p>
          <a:endParaRPr lang="en-US"/>
        </a:p>
      </dgm:t>
    </dgm:pt>
    <dgm:pt modelId="{1BAFAD89-CDAA-4ED8-B57B-3E98EF90E478}" type="pres">
      <dgm:prSet presAssocID="{ED7898A4-2B65-4CE8-9A19-657EDA409EF4}" presName="las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566845-EC4E-468E-9567-CCB535C32841}" type="presOf" srcId="{54D9FF1F-863B-4A3D-8D66-FDCEF16ADD4F}" destId="{B51A6DF4-C0B0-4187-8444-988F81E4AD8D}" srcOrd="0" destOrd="0" presId="urn:microsoft.com/office/officeart/2005/8/layout/bProcess2"/>
    <dgm:cxn modelId="{C154E5DD-3934-4259-B473-92689C02AB75}" type="presOf" srcId="{ED7898A4-2B65-4CE8-9A19-657EDA409EF4}" destId="{1BAFAD89-CDAA-4ED8-B57B-3E98EF90E478}" srcOrd="0" destOrd="0" presId="urn:microsoft.com/office/officeart/2005/8/layout/bProcess2"/>
    <dgm:cxn modelId="{7FEF9BEB-5E71-42D3-90E3-41AC864894F5}" srcId="{641F8EE9-E5A7-498D-BC36-2147320159FE}" destId="{6E697327-38E0-42A8-BE4B-96EAD87D4DDF}" srcOrd="2" destOrd="0" parTransId="{0EA97814-58EC-48A8-B864-1CC82B8E67F2}" sibTransId="{88ECD6BA-F104-457F-83CE-FC36F354AEDF}"/>
    <dgm:cxn modelId="{A535342A-0BA3-43A4-9EFA-E0EEFF7D167B}" type="presOf" srcId="{104CC98F-EA53-4321-A3F0-E7CB1A767C7C}" destId="{0C8A1051-9DAC-41C2-97D6-BD1420CC6B43}" srcOrd="0" destOrd="0" presId="urn:microsoft.com/office/officeart/2005/8/layout/bProcess2"/>
    <dgm:cxn modelId="{2628C626-A48A-45BD-A569-52DAE8F1100A}" type="presOf" srcId="{C9FC9D74-B1EF-4480-BBC8-D64069EC2DAC}" destId="{B0A36988-A56D-4787-B765-CFFF37C9843F}" srcOrd="0" destOrd="0" presId="urn:microsoft.com/office/officeart/2005/8/layout/bProcess2"/>
    <dgm:cxn modelId="{764A621A-5E9C-4E7D-B985-7487BB753EA8}" type="presOf" srcId="{76DDA643-FA51-4033-9A2C-5663539DEEB1}" destId="{2C72389D-4915-4E6D-B698-A187983E5302}" srcOrd="0" destOrd="0" presId="urn:microsoft.com/office/officeart/2005/8/layout/bProcess2"/>
    <dgm:cxn modelId="{FF26381F-065C-4326-992A-0512E49E6609}" type="presOf" srcId="{A489F67E-5208-440C-A8B5-6CE1E3C4D228}" destId="{50E1DD76-5843-49DC-9F6B-01C4A3B793D8}" srcOrd="0" destOrd="0" presId="urn:microsoft.com/office/officeart/2005/8/layout/bProcess2"/>
    <dgm:cxn modelId="{8531AF2F-7327-4E3F-8DBE-8920C54CF74E}" srcId="{641F8EE9-E5A7-498D-BC36-2147320159FE}" destId="{D14798ED-B941-41DF-8E32-CAB83130E510}" srcOrd="1" destOrd="0" parTransId="{653908C5-AB9C-4731-A4FA-4ADB1FC6D7CC}" sibTransId="{5AF9C86E-95F5-41D7-9A23-4E179C0E4DD6}"/>
    <dgm:cxn modelId="{254C9D3D-7B60-4D27-B94F-DEBCBB2A088F}" type="presOf" srcId="{7D135F23-D5D4-44CB-9FFF-98730020EA3B}" destId="{082F4AB0-BD27-4D42-A0A2-7EC8B51CCE33}" srcOrd="0" destOrd="0" presId="urn:microsoft.com/office/officeart/2005/8/layout/bProcess2"/>
    <dgm:cxn modelId="{1BF97AD6-6B2A-4EC1-B562-EDEC5BC6A52F}" srcId="{641F8EE9-E5A7-498D-BC36-2147320159FE}" destId="{17437939-9225-40C0-9E0C-361FFDAC7A14}" srcOrd="5" destOrd="0" parTransId="{D5A98984-FF73-4259-A917-5D44CD30B37C}" sibTransId="{E6C5D824-BD9F-479E-8FC7-C5E6E457A78A}"/>
    <dgm:cxn modelId="{8C7E2FEF-F9A7-4EAC-9D71-2BAAE4628A76}" srcId="{641F8EE9-E5A7-498D-BC36-2147320159FE}" destId="{7D135F23-D5D4-44CB-9FFF-98730020EA3B}" srcOrd="7" destOrd="0" parTransId="{6D5CCF01-592E-4C74-BCC9-35F835A3BE2A}" sibTransId="{1FD767C0-E515-420A-BB53-B1E6B806B993}"/>
    <dgm:cxn modelId="{3B21D77E-A77E-4225-A172-B94D8F2212A0}" type="presOf" srcId="{1FD767C0-E515-420A-BB53-B1E6B806B993}" destId="{9EE7D30F-864C-43BE-ACCB-0B0E5191FE36}" srcOrd="0" destOrd="0" presId="urn:microsoft.com/office/officeart/2005/8/layout/bProcess2"/>
    <dgm:cxn modelId="{5D970A55-A7F8-44E7-B502-F350E750000C}" type="presOf" srcId="{CB80CA3F-6053-4929-92A6-A6292BFC8CC3}" destId="{5D74435F-ED35-4E12-B3B2-4BF999084E00}" srcOrd="0" destOrd="0" presId="urn:microsoft.com/office/officeart/2005/8/layout/bProcess2"/>
    <dgm:cxn modelId="{D981FAB1-BF6B-41BD-AA9D-9A740D526995}" type="presOf" srcId="{641F8EE9-E5A7-498D-BC36-2147320159FE}" destId="{7B1CFD9E-30CD-4A2B-B0C2-B0DA9A4E935D}" srcOrd="0" destOrd="0" presId="urn:microsoft.com/office/officeart/2005/8/layout/bProcess2"/>
    <dgm:cxn modelId="{C08DF874-49D5-4637-BBBE-412F6236550D}" srcId="{641F8EE9-E5A7-498D-BC36-2147320159FE}" destId="{CB80CA3F-6053-4929-92A6-A6292BFC8CC3}" srcOrd="4" destOrd="0" parTransId="{88DEAA35-9AC1-4398-86CE-8029F933DD15}" sibTransId="{C9FC9D74-B1EF-4480-BBC8-D64069EC2DAC}"/>
    <dgm:cxn modelId="{AE540898-0B98-4626-9200-5064A9906101}" type="presOf" srcId="{D14798ED-B941-41DF-8E32-CAB83130E510}" destId="{B2DE5128-163E-47C6-8F71-272E50D47C09}" srcOrd="0" destOrd="0" presId="urn:microsoft.com/office/officeart/2005/8/layout/bProcess2"/>
    <dgm:cxn modelId="{F7D442D4-3100-4DED-88F0-0A1277FEBE4D}" srcId="{641F8EE9-E5A7-498D-BC36-2147320159FE}" destId="{76DDA643-FA51-4033-9A2C-5663539DEEB1}" srcOrd="0" destOrd="0" parTransId="{847F7320-39B3-43EA-B305-9B83439A6622}" sibTransId="{104CC98F-EA53-4321-A3F0-E7CB1A767C7C}"/>
    <dgm:cxn modelId="{56753D27-2CE8-4431-9170-70466FD67E24}" type="presOf" srcId="{88ECD6BA-F104-457F-83CE-FC36F354AEDF}" destId="{BEB7D05D-F7D4-49CE-8E80-97DF5A3CBCC1}" srcOrd="0" destOrd="0" presId="urn:microsoft.com/office/officeart/2005/8/layout/bProcess2"/>
    <dgm:cxn modelId="{8AAA956E-A283-4F0C-80E6-40BDC5D6E8CD}" type="presOf" srcId="{5AF9C86E-95F5-41D7-9A23-4E179C0E4DD6}" destId="{96F31C09-3B22-43EA-90A4-6F0A41E559BE}" srcOrd="0" destOrd="0" presId="urn:microsoft.com/office/officeart/2005/8/layout/bProcess2"/>
    <dgm:cxn modelId="{93D46E07-E5F7-4EF7-964D-97CA0B539801}" srcId="{641F8EE9-E5A7-498D-BC36-2147320159FE}" destId="{ED7898A4-2B65-4CE8-9A19-657EDA409EF4}" srcOrd="8" destOrd="0" parTransId="{9DD9AFAD-4723-424C-96FB-903742F8AED2}" sibTransId="{7E98D5BB-EA8F-4660-96F0-60F56316C2E4}"/>
    <dgm:cxn modelId="{F1268656-9152-463F-9F99-39FACFD8CC30}" srcId="{641F8EE9-E5A7-498D-BC36-2147320159FE}" destId="{6B37863B-CD3B-4A6A-A20A-85FFD9936555}" srcOrd="3" destOrd="0" parTransId="{E9B75E1B-4F59-40FC-B714-1071627E0CAB}" sibTransId="{54D9FF1F-863B-4A3D-8D66-FDCEF16ADD4F}"/>
    <dgm:cxn modelId="{A0DA3775-4159-48D8-BE47-34EBE956EC9A}" type="presOf" srcId="{E6C5D824-BD9F-479E-8FC7-C5E6E457A78A}" destId="{D71E05F6-3822-4276-B789-10B2ED80FA72}" srcOrd="0" destOrd="0" presId="urn:microsoft.com/office/officeart/2005/8/layout/bProcess2"/>
    <dgm:cxn modelId="{0E80DEBA-D6C7-4DFF-A4F6-1C018ED25A62}" srcId="{641F8EE9-E5A7-498D-BC36-2147320159FE}" destId="{54F544A9-9B5B-492A-9DC7-227056F910D1}" srcOrd="6" destOrd="0" parTransId="{87045501-F34C-445B-B9AD-6D452C6A78CB}" sibTransId="{A489F67E-5208-440C-A8B5-6CE1E3C4D228}"/>
    <dgm:cxn modelId="{64377AD7-7D6E-490F-992B-CAF5C0148B81}" type="presOf" srcId="{17437939-9225-40C0-9E0C-361FFDAC7A14}" destId="{4B9FE939-91B3-4AC5-B809-1CF4F95BB114}" srcOrd="0" destOrd="0" presId="urn:microsoft.com/office/officeart/2005/8/layout/bProcess2"/>
    <dgm:cxn modelId="{7F15B884-87EB-4D9E-9E1C-297D6156DFCA}" type="presOf" srcId="{6E697327-38E0-42A8-BE4B-96EAD87D4DDF}" destId="{554B3CA4-2A95-4544-997E-87E900EC733B}" srcOrd="0" destOrd="0" presId="urn:microsoft.com/office/officeart/2005/8/layout/bProcess2"/>
    <dgm:cxn modelId="{CDA22703-314C-4352-996B-03395EC30CDD}" type="presOf" srcId="{54F544A9-9B5B-492A-9DC7-227056F910D1}" destId="{E4511162-8B47-4598-9419-14896CF6656A}" srcOrd="0" destOrd="0" presId="urn:microsoft.com/office/officeart/2005/8/layout/bProcess2"/>
    <dgm:cxn modelId="{CD3ED9AF-DA82-4684-B8FB-4E0DE95A7BE2}" type="presOf" srcId="{6B37863B-CD3B-4A6A-A20A-85FFD9936555}" destId="{E5159F95-15E5-459C-A3B5-EC23C8043953}" srcOrd="0" destOrd="0" presId="urn:microsoft.com/office/officeart/2005/8/layout/bProcess2"/>
    <dgm:cxn modelId="{963BB416-E6A8-47D6-BFF7-53BD986F8875}" type="presParOf" srcId="{7B1CFD9E-30CD-4A2B-B0C2-B0DA9A4E935D}" destId="{2C72389D-4915-4E6D-B698-A187983E5302}" srcOrd="0" destOrd="0" presId="urn:microsoft.com/office/officeart/2005/8/layout/bProcess2"/>
    <dgm:cxn modelId="{0B78A2CD-1EEA-4AFC-88A8-3990FE62FF03}" type="presParOf" srcId="{7B1CFD9E-30CD-4A2B-B0C2-B0DA9A4E935D}" destId="{0C8A1051-9DAC-41C2-97D6-BD1420CC6B43}" srcOrd="1" destOrd="0" presId="urn:microsoft.com/office/officeart/2005/8/layout/bProcess2"/>
    <dgm:cxn modelId="{38D74F6B-3928-40BD-AC7C-B0BE9C84A603}" type="presParOf" srcId="{7B1CFD9E-30CD-4A2B-B0C2-B0DA9A4E935D}" destId="{8ED41838-5F20-4AF0-A849-C004906F61E9}" srcOrd="2" destOrd="0" presId="urn:microsoft.com/office/officeart/2005/8/layout/bProcess2"/>
    <dgm:cxn modelId="{C4BA41FF-CEF2-41DB-9DCF-9241C83D563E}" type="presParOf" srcId="{8ED41838-5F20-4AF0-A849-C004906F61E9}" destId="{F0345D14-7C80-4CC6-A1C5-6E38F27D9F2E}" srcOrd="0" destOrd="0" presId="urn:microsoft.com/office/officeart/2005/8/layout/bProcess2"/>
    <dgm:cxn modelId="{B3E4B15A-2B8B-4936-B17B-2B0C1173BB33}" type="presParOf" srcId="{8ED41838-5F20-4AF0-A849-C004906F61E9}" destId="{B2DE5128-163E-47C6-8F71-272E50D47C09}" srcOrd="1" destOrd="0" presId="urn:microsoft.com/office/officeart/2005/8/layout/bProcess2"/>
    <dgm:cxn modelId="{6C0B7572-133D-4A38-987D-F4A2E985ED20}" type="presParOf" srcId="{7B1CFD9E-30CD-4A2B-B0C2-B0DA9A4E935D}" destId="{96F31C09-3B22-43EA-90A4-6F0A41E559BE}" srcOrd="3" destOrd="0" presId="urn:microsoft.com/office/officeart/2005/8/layout/bProcess2"/>
    <dgm:cxn modelId="{CC419F76-596E-4B4F-AA34-BC2CA4353733}" type="presParOf" srcId="{7B1CFD9E-30CD-4A2B-B0C2-B0DA9A4E935D}" destId="{F866A111-D8E9-4563-9763-BCF8FECDEDF9}" srcOrd="4" destOrd="0" presId="urn:microsoft.com/office/officeart/2005/8/layout/bProcess2"/>
    <dgm:cxn modelId="{283D14AD-9D51-4B9B-9813-4663A0AF916F}" type="presParOf" srcId="{F866A111-D8E9-4563-9763-BCF8FECDEDF9}" destId="{E8772DC6-B11A-4B50-8685-93AD58901380}" srcOrd="0" destOrd="0" presId="urn:microsoft.com/office/officeart/2005/8/layout/bProcess2"/>
    <dgm:cxn modelId="{678A5C8D-FA7C-4090-9545-383E54979136}" type="presParOf" srcId="{F866A111-D8E9-4563-9763-BCF8FECDEDF9}" destId="{554B3CA4-2A95-4544-997E-87E900EC733B}" srcOrd="1" destOrd="0" presId="urn:microsoft.com/office/officeart/2005/8/layout/bProcess2"/>
    <dgm:cxn modelId="{65CBF78D-08DB-421E-96B8-D690ED318CBA}" type="presParOf" srcId="{7B1CFD9E-30CD-4A2B-B0C2-B0DA9A4E935D}" destId="{BEB7D05D-F7D4-49CE-8E80-97DF5A3CBCC1}" srcOrd="5" destOrd="0" presId="urn:microsoft.com/office/officeart/2005/8/layout/bProcess2"/>
    <dgm:cxn modelId="{C3423FBD-C1E3-4862-B047-8C8D489CCC64}" type="presParOf" srcId="{7B1CFD9E-30CD-4A2B-B0C2-B0DA9A4E935D}" destId="{C152996E-B081-4C92-AACF-B4725C0FF74A}" srcOrd="6" destOrd="0" presId="urn:microsoft.com/office/officeart/2005/8/layout/bProcess2"/>
    <dgm:cxn modelId="{DB366F6C-C5EA-4707-AE7E-7B27E2E3B281}" type="presParOf" srcId="{C152996E-B081-4C92-AACF-B4725C0FF74A}" destId="{C0B73500-55A3-4525-A3BA-8286D076AB15}" srcOrd="0" destOrd="0" presId="urn:microsoft.com/office/officeart/2005/8/layout/bProcess2"/>
    <dgm:cxn modelId="{E2B93542-2810-4690-B916-5CCA506C285F}" type="presParOf" srcId="{C152996E-B081-4C92-AACF-B4725C0FF74A}" destId="{E5159F95-15E5-459C-A3B5-EC23C8043953}" srcOrd="1" destOrd="0" presId="urn:microsoft.com/office/officeart/2005/8/layout/bProcess2"/>
    <dgm:cxn modelId="{0365A678-EA7A-4F5C-B3A6-87A5B5955D27}" type="presParOf" srcId="{7B1CFD9E-30CD-4A2B-B0C2-B0DA9A4E935D}" destId="{B51A6DF4-C0B0-4187-8444-988F81E4AD8D}" srcOrd="7" destOrd="0" presId="urn:microsoft.com/office/officeart/2005/8/layout/bProcess2"/>
    <dgm:cxn modelId="{90483623-D804-4B76-9BEA-59F9A2E14913}" type="presParOf" srcId="{7B1CFD9E-30CD-4A2B-B0C2-B0DA9A4E935D}" destId="{E4C809B4-74EF-46A4-9330-0142CBDCEE29}" srcOrd="8" destOrd="0" presId="urn:microsoft.com/office/officeart/2005/8/layout/bProcess2"/>
    <dgm:cxn modelId="{31DB25E2-EB05-4329-B2A2-C0F12BD59293}" type="presParOf" srcId="{E4C809B4-74EF-46A4-9330-0142CBDCEE29}" destId="{7D522A28-53C3-4867-827A-40E3E61DDF9F}" srcOrd="0" destOrd="0" presId="urn:microsoft.com/office/officeart/2005/8/layout/bProcess2"/>
    <dgm:cxn modelId="{634A2AFB-6FDC-47F1-9047-0359D4739FCA}" type="presParOf" srcId="{E4C809B4-74EF-46A4-9330-0142CBDCEE29}" destId="{5D74435F-ED35-4E12-B3B2-4BF999084E00}" srcOrd="1" destOrd="0" presId="urn:microsoft.com/office/officeart/2005/8/layout/bProcess2"/>
    <dgm:cxn modelId="{7782E7D6-42B6-4CC5-85C8-8ACF3A162841}" type="presParOf" srcId="{7B1CFD9E-30CD-4A2B-B0C2-B0DA9A4E935D}" destId="{B0A36988-A56D-4787-B765-CFFF37C9843F}" srcOrd="9" destOrd="0" presId="urn:microsoft.com/office/officeart/2005/8/layout/bProcess2"/>
    <dgm:cxn modelId="{7F9B24DF-CF00-4E28-AEA8-644D6AA7D6DA}" type="presParOf" srcId="{7B1CFD9E-30CD-4A2B-B0C2-B0DA9A4E935D}" destId="{771B8368-C962-4D6C-B47D-904DED8F56BB}" srcOrd="10" destOrd="0" presId="urn:microsoft.com/office/officeart/2005/8/layout/bProcess2"/>
    <dgm:cxn modelId="{2BEF03C4-6523-4650-BA5E-3EC7E7E3A41C}" type="presParOf" srcId="{771B8368-C962-4D6C-B47D-904DED8F56BB}" destId="{55DC5271-BFAC-4DB1-B83D-7651D6D14244}" srcOrd="0" destOrd="0" presId="urn:microsoft.com/office/officeart/2005/8/layout/bProcess2"/>
    <dgm:cxn modelId="{9152AE27-2F8F-4746-BBE1-BC8911388EF1}" type="presParOf" srcId="{771B8368-C962-4D6C-B47D-904DED8F56BB}" destId="{4B9FE939-91B3-4AC5-B809-1CF4F95BB114}" srcOrd="1" destOrd="0" presId="urn:microsoft.com/office/officeart/2005/8/layout/bProcess2"/>
    <dgm:cxn modelId="{9D0D3ECF-C4FD-4B43-9171-97E19DCC5413}" type="presParOf" srcId="{7B1CFD9E-30CD-4A2B-B0C2-B0DA9A4E935D}" destId="{D71E05F6-3822-4276-B789-10B2ED80FA72}" srcOrd="11" destOrd="0" presId="urn:microsoft.com/office/officeart/2005/8/layout/bProcess2"/>
    <dgm:cxn modelId="{4BC6FF8C-EE42-495B-A6B1-9A6A3BE300D5}" type="presParOf" srcId="{7B1CFD9E-30CD-4A2B-B0C2-B0DA9A4E935D}" destId="{CA963EAF-D8D9-407D-A19B-713D5D920571}" srcOrd="12" destOrd="0" presId="urn:microsoft.com/office/officeart/2005/8/layout/bProcess2"/>
    <dgm:cxn modelId="{CB242E0B-23BF-47E6-BD10-47FC3D02D9CA}" type="presParOf" srcId="{CA963EAF-D8D9-407D-A19B-713D5D920571}" destId="{EA39D730-866A-41F1-B01E-D09864ABEBAF}" srcOrd="0" destOrd="0" presId="urn:microsoft.com/office/officeart/2005/8/layout/bProcess2"/>
    <dgm:cxn modelId="{7A2F2934-CFBA-4A75-8F7B-F93F225742E4}" type="presParOf" srcId="{CA963EAF-D8D9-407D-A19B-713D5D920571}" destId="{E4511162-8B47-4598-9419-14896CF6656A}" srcOrd="1" destOrd="0" presId="urn:microsoft.com/office/officeart/2005/8/layout/bProcess2"/>
    <dgm:cxn modelId="{66CC6278-2CD5-46DD-A016-556C00E9DB1F}" type="presParOf" srcId="{7B1CFD9E-30CD-4A2B-B0C2-B0DA9A4E935D}" destId="{50E1DD76-5843-49DC-9F6B-01C4A3B793D8}" srcOrd="13" destOrd="0" presId="urn:microsoft.com/office/officeart/2005/8/layout/bProcess2"/>
    <dgm:cxn modelId="{518356DC-8A75-413A-A00F-C4F1C5DA4D58}" type="presParOf" srcId="{7B1CFD9E-30CD-4A2B-B0C2-B0DA9A4E935D}" destId="{13D92E70-664D-45F2-BE22-E6D57C513099}" srcOrd="14" destOrd="0" presId="urn:microsoft.com/office/officeart/2005/8/layout/bProcess2"/>
    <dgm:cxn modelId="{34766CB0-878F-4130-88C3-1B9A61AA6BD7}" type="presParOf" srcId="{13D92E70-664D-45F2-BE22-E6D57C513099}" destId="{959FED56-44FA-4012-9C8A-AE905B55D6CF}" srcOrd="0" destOrd="0" presId="urn:microsoft.com/office/officeart/2005/8/layout/bProcess2"/>
    <dgm:cxn modelId="{35D6C753-FA71-4692-B643-61AC4454CD58}" type="presParOf" srcId="{13D92E70-664D-45F2-BE22-E6D57C513099}" destId="{082F4AB0-BD27-4D42-A0A2-7EC8B51CCE33}" srcOrd="1" destOrd="0" presId="urn:microsoft.com/office/officeart/2005/8/layout/bProcess2"/>
    <dgm:cxn modelId="{D9CA9113-6D9C-49AC-9B38-1666DE5EE392}" type="presParOf" srcId="{7B1CFD9E-30CD-4A2B-B0C2-B0DA9A4E935D}" destId="{9EE7D30F-864C-43BE-ACCB-0B0E5191FE36}" srcOrd="15" destOrd="0" presId="urn:microsoft.com/office/officeart/2005/8/layout/bProcess2"/>
    <dgm:cxn modelId="{583E9DE8-583B-4743-978B-CFEA4D7136A5}" type="presParOf" srcId="{7B1CFD9E-30CD-4A2B-B0C2-B0DA9A4E935D}" destId="{1BAFAD89-CDAA-4ED8-B57B-3E98EF90E478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DATABASE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3BFB8DC-472F-430B-9451-F2AE2AF452A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4CD1BF9-308F-4605-A9F2-E4280E6592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6070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DATABASE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E95302C-A7D2-4401-B388-8135B6DB0A2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8E3743F-39A1-49F4-B665-42A6F1C65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6330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MK SOLUTIONS</a:t>
            </a:r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DATABASE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FA2F6-EB35-4484-BE79-CF8C301B07E2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EBBB2-4815-489E-95AC-7DA16AA20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5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3ED8C-899B-4F63-AFBF-2897A2AAC58A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108C6-7F56-41B7-81E9-75825868C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6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F4BCD-F13E-4703-9DB9-8A89E200D4BA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4FD4F-2277-467D-A3A9-59D2C0175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16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9CFC3-539C-41EA-B510-F22F42CEC0DD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092B4-2BCA-475D-8E8D-D152511E9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29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60E32-8E0A-4F8A-87E7-F285627688AF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7DBB2-6D3E-451E-A922-565B694A6A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60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40DEB-3045-4402-8DCC-FC14A1994066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30A1A-C49A-4E07-BB63-0C1F6F02E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608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17DD4-5CC1-4E7D-9FE0-69999D388E44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D62B4-1A54-445A-BB35-4252FCD80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4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D3FCD-010F-49CD-9749-F18AB25BC1BD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C007-3876-49C2-A70C-4F75FEDB7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94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3D294-9F91-44BB-B239-9E0192843F5E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EEA36-9BB3-42F6-84D6-4E893BB24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4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0C77A-A03E-4020-BDE1-42E6C799B191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8E9E9-D642-4B67-8A33-A1E02DCC6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84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18B41-C91F-4D0E-88C8-EBF78B0958A4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2600F-7E9A-494D-B8CB-59690FDC3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24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16D039-A4F8-4894-A21E-3FAC303E5761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MK SOLUTIONS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5745F4-C337-424A-93C6-AD7EE6845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772400" cy="1470025"/>
          </a:xfrm>
        </p:spPr>
        <p:txBody>
          <a:bodyPr/>
          <a:lstStyle/>
          <a:p>
            <a:r>
              <a:rPr lang="en-US" smtClean="0"/>
              <a:t>DATABASES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62200"/>
            <a:ext cx="7772400" cy="37338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</a:rPr>
              <a:t>WHAT IS A DATABASE?</a:t>
            </a:r>
          </a:p>
          <a:p>
            <a:pPr marL="457200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 </a:t>
            </a:r>
            <a:r>
              <a:rPr lang="en-US" b="1" i="1" dirty="0" smtClean="0"/>
              <a:t>database</a:t>
            </a:r>
            <a:r>
              <a:rPr lang="en-US" dirty="0" smtClean="0"/>
              <a:t> is a collection of data that is organized so that its contents can easily be accessed managed and updated</a:t>
            </a:r>
          </a:p>
          <a:p>
            <a:pPr marL="457200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create a database, we need to have a Database Management Software (DBMS)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7620000" cy="36576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Object-oriented models </a:t>
            </a:r>
            <a:r>
              <a:rPr lang="en-US" sz="2400" dirty="0"/>
              <a:t>define a database as a collection of objects with features </a:t>
            </a:r>
            <a:r>
              <a:rPr lang="en-US" sz="2400" dirty="0" smtClean="0"/>
              <a:t>and methods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en-US" sz="2400" dirty="0" smtClean="0"/>
              <a:t>Other database models include </a:t>
            </a:r>
            <a:r>
              <a:rPr lang="en-US" sz="2400" dirty="0" smtClean="0">
                <a:solidFill>
                  <a:srgbClr val="FF0000"/>
                </a:solidFill>
              </a:rPr>
              <a:t>Object-Relational model</a:t>
            </a:r>
          </a:p>
          <a:p>
            <a:pPr marL="342900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This </a:t>
            </a:r>
            <a:r>
              <a:rPr lang="en-US" sz="2400" dirty="0"/>
              <a:t>is database model extended by some basic object-oriented concepts. These allow us to work with the widely know relational database model but also have some advantages of the object-oriented model without its complexity.</a:t>
            </a:r>
            <a:endParaRPr lang="en-US" sz="2400" dirty="0" smtClean="0"/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Database Models- Object Oriented Models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7620000" cy="36576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400" dirty="0" smtClean="0"/>
              <a:t>DBMS software comes with features that help the user to manipulate the database. These features include:</a:t>
            </a:r>
          </a:p>
          <a:p>
            <a:pPr marL="457200" indent="-45720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Tables</a:t>
            </a:r>
          </a:p>
          <a:p>
            <a:pPr marL="457200" indent="-45720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Queries</a:t>
            </a:r>
          </a:p>
          <a:p>
            <a:pPr marL="457200" indent="-45720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Report generators</a:t>
            </a:r>
          </a:p>
          <a:p>
            <a:pPr marL="457200" indent="-45720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Form interface</a:t>
            </a:r>
          </a:p>
          <a:p>
            <a:pPr marL="457200" indent="-45720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Macros and </a:t>
            </a:r>
          </a:p>
          <a:p>
            <a:pPr marL="457200" indent="-45720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Modules </a:t>
            </a: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Features of DBMS Software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981200"/>
            <a:ext cx="2971800" cy="3848100"/>
          </a:xfrm>
        </p:spPr>
        <p:txBody>
          <a:bodyPr rtlCol="0">
            <a:normAutofit lnSpcReduction="10000"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dirty="0" smtClean="0"/>
              <a:t>Tables in a database are used to hold related data items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dirty="0" smtClean="0"/>
              <a:t>Tables are arranged in rows and columns with each row representing a record and columns represent common fields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Features of DBMS Software - Tables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pic>
        <p:nvPicPr>
          <p:cNvPr id="13318" name="Picture 2" descr="C:\Users\Public\Pictures\Sample Pictures\Snap 2014-09-04 at 20.11.2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981200"/>
            <a:ext cx="41148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981200"/>
            <a:ext cx="7543800" cy="38481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dirty="0" smtClean="0"/>
              <a:t>A query is a statement used to extract, change, analyze or request for specific data from one or more tables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b="1" dirty="0"/>
              <a:t>For example, </a:t>
            </a:r>
            <a:r>
              <a:rPr lang="en-US" sz="2400" dirty="0"/>
              <a:t>you might only want to see how many individuals in your database live in a given city. Or you might only want to see which individuals have registered with your database within a given time period</a:t>
            </a:r>
            <a:r>
              <a:rPr lang="en-US" sz="2400" dirty="0" smtClean="0"/>
              <a:t>.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dirty="0" smtClean="0"/>
              <a:t>As with many other tasks, you can query a database either programmatically or via a user interface.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Features of DBMS Software - Queries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057400"/>
            <a:ext cx="3352800" cy="37719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dirty="0" smtClean="0"/>
              <a:t>A form is a graphical interface that resembles an ordinary paper form. They are used to </a:t>
            </a:r>
            <a:r>
              <a:rPr lang="en-US" sz="2400" b="1" dirty="0" smtClean="0"/>
              <a:t>enter</a:t>
            </a:r>
            <a:r>
              <a:rPr lang="en-US" sz="2400" dirty="0" smtClean="0"/>
              <a:t> and </a:t>
            </a:r>
            <a:r>
              <a:rPr lang="en-US" sz="2400" b="1" dirty="0" smtClean="0"/>
              <a:t>view</a:t>
            </a:r>
            <a:r>
              <a:rPr lang="en-US" sz="2400" dirty="0" smtClean="0"/>
              <a:t> data in a database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endParaRPr lang="en-US" sz="2400" dirty="0" smtClean="0"/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Features of DBMS Software – Forms/Input Screen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sp>
        <p:nvSpPr>
          <p:cNvPr id="15366" name="AutoShape 5" descr="data:image/jpeg;base64,/9j/4AAQSkZJRgABAQAAAQABAAD/2wCEAAkGBxQREhQUEBQUFhQXFhQUFhYUFRwUHBUUHBcdHBwXFBcYHSggHBwlHB0XITEhJSkrLi4uGh8zODMsNygtLiwBCgoKDg0OFxAQFyscHCQsLCstNywuLCwsLCwsLCwsLCwsLCw3LCwsLCwsLCwsLCwsLCwsLCwsLCwsLCwsLCwsLP/AABEIALkBCgMBIgACEQEDEQH/xAAcAAABBQEBAQAAAAAAAAAAAAAAAQQFBgcCAwj/xABREAACAAMEAgoMCgkDBAMAAAABAgADEQQFEiETMQYHFiJBUVRxlNIUFTIzUmGRkpOys9EXIzQ1U3JzdIGCJEJEVWKhscLTZMHiQ2Oj8CWitP/EABkBAQEBAQEBAAAAAAAAAAAAAAABAgMFBP/EACQRAQABAgYDAAMBAAAAAAAAAAABAhEDEhNRUpEVIWEUMUEE/9oADAMBAAIRAxEAPwDGbquuban0dnTG9C1KgZDWasQInfg7vLkr+cnWhztVfLT9jM/2jaL2t2itFcaL8WoIdsPC5r/MfyzypD3M2ZqqyxdhibX94mtLMxoSDR5ZoRrB30Kdr28uSv5ydaN72POhlfFsrNrmMBQGYQK1APNww8klyqGaEV6jEEJZQc8lLZmMZpW756G11eXJH85OtCHa7vLkr+cnWjXb2v42O1TBo1mGaZYAZsOGgyOo5Esc/wCGJq4mZ7JVTRmEyhrXC1SBn4j/AEiRWMI+Du8uSv5ydaE+D28eSv5ydbxRs862uihZtrV2WemBFpiwtQZsDqALApTWDnFinTMONgK0SoHHTEaRq6vnj4Ory5K/nJ1o8LRsFt8uhmWcrXVimSxXmq8btP2VyWliRIZWmFgakEliGqRQitctX4RMyJyJNlmeZY+Lm92QAX3motC8j50l7X94sAVszEHMEOhBHiOKOvg7vLkr+cnWjd7qvJJkxkQrmMwooomrTSBeCm+U/wA+GOLXJQz8OGbpDhZc94QDm3MuVV4cuOF5ukSwo7Xl5D9lfzk60L8Hd5clfzk60fRRSgArXMZnhz/9yhveTHeBa1LCtPB4f5GJmkfPvwd3lyV/OTrQHa6vLkr+cnWj6ItQLS3oCSUag1VNDQRH3FZJrS7ROnsyTlmuypUUeWJS4QVGVTqqOERqmbjB/g7vLkr+cnWg+Du8uSv5ydaN5v4sAmEE5kkcGrhpHncs4Y2AJIIB1UAIqDQVORiXlWEja9vI/sr+cnWg+Dy8uSv5ydaPoghsG8pi8erXHSIwbMkgiprqr/CPLEzI+dfg9vHkrecnWhE2v7xYVWzMRxh0P90fQlrxYCUpUMWIPCATUQ0uiWZZOI1xkUpXI5k14tcXMrBxteXlyV/OTrQDa9vHL9FbPVv0z5t9H0DeZIkzqMENG3x1DIVP9Yjbocy1skshnxCYAy0ZVUDIM3NDN6/fst6v/GGzNgV4KQGs5BOoGZLBPMMWcdfB9eOf6K2Wvfpl/wDaN3vy0Kk2zYmABc5FMVOJyeDMhfFirDi7p+PsgFWXDNcb7h3q6qf+5wvVa8ws2/j57n7B7clMcjDXVimSxXmq8ekrYBeDAFbMxB1EOhB8jR9D2uyCYo1AjUxUNQcI/ERxYnxN8X3lUCoBQDFWrYad1Q132Q4BXXGJxLTEI+f/AIOby5I/nJ1oT4PLy5K/nJ1o357uZ5jgErLVdKAmTaUsakmh3uXlrHvZpVZZVyxzdc9Zo5pU0HABG7+rpd89fB3eXJX85OtCDa9vLkr+cnWj6Ds8hcVQtMGXDmcxw8FP6xzeU1klTjLFXyCgZ6wor+Fa/hEzK+cr42IWyyS9JaZDS0xBcRZTvjWgyJ4jEHGnbYUi0ixS2nF8BZSA9BSpY5jjjMY1Ei6bUbuLxXRKjMZcwAOSo1V1gHijYZl7EnfG76jLfWnMeLNYyTaW+dZP1Znqx4Xpd0nse0T8XxwmuoTEv01K4cWInCT+rThrHSjDoqvNczEfGZu2NL5YDetd4HELTT+iwpvp/DsHSj7oyGzXNJmS7VgMvHKmSzLxzAtZFJmkK1IDsCJdBUnyxNvsNsaHG1slNLR5TMMSb+Q09lIXAcQcywrUpliOrKPq/Dwuc9MZ5aE18E62u889or+Hcwq30w1Nd48QtJH9sZo+xKygOzWqWtDOCory3q6mYyoG4iiyzi1VemuOm2IWShw2xWYE70aIEqNHUgswFd+cic8Jh+Hhc56M8tHN7Guu7ukf8Y6F+PWuOwcA+VHq+OMsvq57BIs7GVNaZOE3ApAUhl0MtzUK2SBmYBqE1BFMo5s9z2ILOE6aylZ9mly3GByJbqTMd1VgCqnOorSgHDGo/wAOHa8VT0aktTF7EGtbuB4+yP8AfDCzL4Ld0bvPPaa08qxmtr2J2OWtDaw0z4wYU0RAKyDMzb+I4UBHCYitkVyyLPg0M5Z2JpoamE4QollTvfCxsPyRKf8ADh1TaK56ScSYa+l8MNTXeOa00/osddvH8OwdJPVjBhLHEPJBoxxDyCOvjKeU9M63xvDX05/XsHH8qPVhe3b+HYOlHqxg2jHEPIITRjiHkEXxlPKejW+N67eP4dg6UerC9vX8OwdKPVjBdGOIeSDRjiHkEPF08p6Nb43nt6/h2DpR6sIL5Yamu8c1p/4xg+jHEPIINGOIeSHjKeU9Gt8bwt9uBQPYOlH3Qvbx/DsHSj1YwbRjiHkEGjHEPIIeMp5T0a3xvC324/XsHD+1Hj+rC9u38KwdJPVjBtGOIeQQaMcQ8gh4ynlPRrfG79uWz31gzzztJP8AbCrfbjU1g6SerGD6McQ8gg0Y4h5BDxdPKel1vjeDfLHW13nntNf7YDfb+HYM/wDVHqxg+jHEPIINGOIeQQ8ZTynpNb43gX2/h2DpR90KL7fw7B0o9WMG0Y4h5BBoxxDyCHjKeU9LrfG8dvW8O76/ev8AjAL+bw7v6UfdFd2t7wk2a7mecoINomDeytMx3iU3oBNNcTl9WuVRnU4VIsoZpMpDMVDNbFhXA1DSlcshHnYuHTRXNHv06UzeLvbt8/C9g6UfdCC/WFSHsFT/AKo8VOKIKRPSZarFhZpksWt8LT5aq1OxCTiGBd6HxUqIe7IrS7Wa2hxJ0einCWVSViIr+thqQaVpQZjM0OUZimn1+/a3VnbYvmbMsrSXSWAs2USyOzVOAkUqBUUbXGPxpu2P3hvrWb/86xmUS1vSwvO0v86yfqzfVMaBedxWaVIa1TklBalmpZ1YgGYRWtammuKBtL/Osr6k31Y2hLvS0WVZU4YpbVxCtK0mE0PiiZpj9SK5ZtitnmMmi7HaW8ozVcWdSCAygUo38X8oebhZPFI6MvWieSWFtCKoAAs7gACgA0iahC260urIstVJoXYuSPi1IxYaa3zBAhq4nKe0tGyA3CyeKR0ZetBuFk8Ujoy9aH9p2RUZVlyZjlilM1UEvgIUMTQvRq04MJrQUhG2TqCBophFGbFVcpYoQ9MVaMpLU1701ANBDWxOU9mWNjHcNJ4pHRl60G4aTxSOjL1odStlGmWZoJL4kYj44GWpXGqhwdZVsQIIh9dN5tMoJiqGIVhgaoCtiKg1zxUWpA8IQ1cTlPZljZDbhpPFI6MvWgGwaTxSOjL1otsENXE5T2ZY2VTcNK4pPRl60G4aVxSejL1on7k2PLapbTZk61BjNnLRJ5RQFmMoAUasgIkNxkr6e2dIaLqYnKTLCobhpXFJ6MvWg3DSuKT0ZetFv3Fyvp7Z0loNxcr6e2dJaLqYnKTLCobhpXFJ6MvWg3DSuKT0ZetFw3Fyvp7Z0loNxUr6e2dJaGfE5SZYU/cLK4pPRl60JuHk8Unoy9aHey+4zIezLZ7Ra1xzZekLTiVaUZqI0sM2pzjqKZ70xY5i0JA4MuOJqV8pXLGyo7hpPFI6MvWg3DyeKR0ZetFsgjOricpTLGyp7h5PFI6MvWg3DSeKR0ZetFsghrYnKTLGyp7hpPFI6MvWg3DyeKR0ZetFshIa2Jykyxsqm4eTxSOjL1oNw0nikdGXrRbIIa2Jykyxsqe4aTxSOjL1oNw0nikdGXrRbIIa2Jykyxsqu4mV/wBno69aAbCpf/a9AOtFphYate8loVeXsIlFgDotY/Z1/lvob2rYvZFWYUMl2lFQ6aBBQmm9ajVUlSPLFvOP/p4ceWHHULXx0zitz7l0CzZiS7IhfDpGliYGffg1zFCa55xYxK91tCibbksKLQqigWfJUeICUABGURrO3DrtP3iV7IRk0IWF62l/nWV9WZ6sbldPeU5m9dow3aX+dZX1ZnqxuV095Tmb12jNSEb5Sv2Ez2iR1a7fJlFVmzJaM2IoHYAtTuioOumVaRy3ylfsJntEhLddqzSxY5mVMlDKuHHTfDx5RkOnKrrwDiqAM44kzZbiqFGBAIK0NQRUHLgIz5oiG2LSiUJJJUKDiBYNhJINCcjiJbLWQK1pHhO2HowoJ0xQO4wimGsoSyMjmCobI6sXiiixYV4h5BChBwAceQpECNiqCZLdZjro2Z0QEhQWoDUVzqow58ETslMKqvEANVNQpq4Ig7ghIIBhdWyCZJUy5NlZ10k4hmtEpC50pDlVYg4Q7BdXCIlO3tt/d0z08nrRH3TcitLLTJ2jmaVyo3mUsTncChzzLYj+HFDq5tjdns0wTEn4mXuSzAlVJdnQEtqZ3xEfwiOkD37eW393TPTyutB28tv7umenldaJ3syX4aecPfC9mS/DTzh74CB7e2393TPTyutB28tv7umenldaJ7syX4aecPfB2ZL8NPOHvgKreFqnz8Gmupn0biamKdKOB11MN9rEOHOZrkeLXTxViwta5ZB36ecPfFfm6zzxmocwQQRkEEEEAQQQQBBBBAEEEEAQQQQHUnuhziI++e8P+X1liQk90OcRH3z3h/y+ssIGXbcOu0/eJXshGTRrO3DrtP3iV7IRk0dIVetpb51lfUmerG5XV3lOZvXaMN2l/nWV9WZ6sbldPeU5m9dozUjkn9JX7CZ7RIS32l0LYFxUkuyih300MAq1GqtT+GfBHTD9JX7B/aJHdrt6yioOMl2ACy0LnM0xMFGSg0qxyFYyIGbettZARJWWdGxNQ0zfiW1QtMu7w4Qdf4wsy+LWrFRZ8dGZCxBADUUKwp3SE6QkjUMMTS3zIYqFnyyWrQBwa77Dl+YEc4jlb8s+AP2RKwFWdW0goUTumBrmFqK8VYoi5V9Wkuqmy0XA5d99k1CUCilTqo2WsrSLFDN72kqEOkUh2VVINak0pq4M1NeCojz7eWelTOlrqqGYKRiUsAQdRKqx/AxBIQCPCVbZbMVWYhYYQQGBIxCq1HjAJHNDgQFXsdwpNDs1jkznmTZ1JrSg+E6RkXSE5nC+Fvq80dyrhV2mUumyoF0gQPLycFk0bg014C5ZNdVoIcXdf1pUzUkmyypUpprM02VOwpvzUzJwYIGbuqeOJQ3nbsSqbTdeJiVUfGVYhcRA3+dF33NHSBFJcMkuo7VWbASrMdEwIls2DDQjvgNWIOWEiLPuHu7kVn9GIhrHf9rm97tV1tmo/wCpniAKld/mCCKGPa0XneCNLUvYiZlaFJM51UDW0xg1EWuVTlASY2D3fyKz+jEG4a7+RWf0YiMk3tbXUMlputlKaQEaQjBTFi7vVTOvFHEu+rYSo7JuwMzKgUiYCXZcSrQvXEVBNICVfYPd9PkVn9GIbzFoSBqGqnFHFltF4zUDypt3OhrRlWawNDQ0OPjBEej1qa6+GmqvijNQ5ghYIwEghYIoSCFggEghYIBIIWCASCFggOpPdDnER9894f8AL6yxIyRvhziI6+e8P+X1lhAy7bh12n7xK9kIyaNZ24ddp+8SvZCMmjpCr1tL/Osr6sz1Y3K6e8pzN67Rhu0v86yvqzPVjcrp7ynM3rtGakcv8pX7B/aJDh7OGYNnXCyZGlValQcvEIbt8pX7CZ7RIY3/AGC0TXU2dyoWVOBoxFZjABMq0PDmdXPGR7tsekHFvWzCAmvAikLTLgqeeODsas7FC6lmTBRiQKFQBkAMgcIqBroK1pHhMkW470TQBiVNJgl1KVqZxU5Y+DDSnDrj0usW3SMbTo9GcGFUAqlKhsRrniyPipSAci5ZWJiVri4OIb6vPXEfIo4BHjJ2MWZSGCMWAVcRapIFCMRpnTx8ZiXggI2wXDIkOXlKVY90a5tTViPDTx6ok4IICLuq8rvkJMl2i0ShMM9prjETRg9UBy4AFqNUcvaLlOjxTZLaLHgxHFQMavmRw6jxjLVBc1itbpMMoy9CUtyoAMLi0aVsLFjkc6U4qeOJO3XNaDNtJXNGVXkYXw0nKGKhgTQICFBAyauYNI6QGZvW6grhbTLBZZi1JLUxqqk0I4lWg8WUe9tv+65skSHtMvR4cOEMRUeMgV98eU+4bWQMLEb5ywxjEA8rfFDWlcdQoOS1BFKR3NuG01MtadjaKYiDSMJom6Squ80sSRTOlcgpGdYDxst5XPKXAk6SqGYs0KCQAy0oAAKBcu51a48ntdysstWnSmEp8cvExOF8QbECRrqNfAMtRix3PcmhmTWYuwIloomPjBwjOYAe5LE0p/DXhiX7HXwV8ggK1Zdlt2ykEuXaZQUVAFdQPABTV4oV2qSRqOYPH44sbyFod6uriEV2brPPGahzBBBGQQQQQBBBBAEEEEAQQQQBBBBAdye6HOIjr57w/wCX1liRkd0OcRHXz3h/y+ssIGXbcOu0/eJXshGTRrO3DrtP3iV7IRk0dIVetpf51lfVmerG5XT3lOZvXaMN2l/nWV9WZ6sbldPeU5m9dozUhG+Ur9hM9okc2q3FJsuWsssGVnd8QUS0UgVNczr4OKOj8pX7CZ7RIcTJanugpqChrwqda82WqMhjYL9kz0V5RYhhUbw1pWhNPEcjxHKJOGwscutQiV1avHWnlzhzAEEIYKwCwCErBAVuReMxmmKLfOluq2mdoJUqTRZUp2FAXWpJArr4c9Yj3nzbSsyfLF4WomQFd6JZq6LPFMwlKgChoNbUyh3d18yJaPLNltM6jWgM62fEpDzDjUGua13p5ofTdkUpyxawWxiRhatlJJWhFGz1ULeUxuBX2vCerIHt9rGN2VfirOSd4GTAMFWLAg4RmM66o4k222TEEyVa7U6aJ5uJexKbxsLLXDqBrRtRoYscvZHKBAWwWwEEMALKaggYQRnxZQboZQBHa+2AEKKdikVCsWA18DEnnMUMLplT7RMmSlvO0ibKWU0xGlSKoz13p3msUzOrOJbc7a/3naPQyOpHI2VoGJ7CtodgAT2MQWC1IGuppU+Ux6br/wDRW/ox98Bwdjtr/edo9DI6kDjM1NfGeHxmOjsv4Ow7f4/0Y5Dyxy7Zng4aHg54zUEghIIyFghIIBYISsEAsEJWCsAsEJWCAWCErBWA7k90OeI++e8P+X1liQkd0OeI++e8v+X1lhAy7bh12n7xK9kIyaNa24hnafvEr2QjJY6Qq9bS/wA6yvqTPVjcrp7ynM3rtGG7S/zrK+rM9WNyunvKczeu0ZqQh+Ur9hM9oked42BprS2VgplkstRXf1XM/lxj8xj0PylfsJntEjm8bRMBVZWAEguTMBoVUiqrQjfUIP4GMiH3LvWonvUOswfGOd8R8aT4Rai0r3NMtcesq4JwdybXMKtM0iLXvZoVAGWYC4DQ1BYEmtY9Lvv13lq0ySVZkeYKMMJVK1LE9z+rr8LxGJ2AZ3ZYzJTAWLUCgEszkgClSXzqdcPIWCASFhIIBndGx7TSiZqqPjZooy5zJJnlmSZlmjZ0GrOtIdTtjE0yqS52inVlEzZdQW0XcBvCBIGLFXKoFBFXk3TpHeZME6YGM7CqWu0SSZgtGjRd7MEtF1Z04I85VnsrPgWz3gajeP2baEQzC1FlFjNyOGjFtUbj9C9XpcGkmmZLYIXqJrAkTHAAwqswb5FDAHCDQ58ZhjbdjE2fh089jSUJZwM8ur6Qs7jCRQlaAcRUHgERGx7Y7ZrSN8lsQ4AwPZ1oIYg0cAaWoo2QrrGYia3A2TjtfTbR/lij0tOxtnmyJpm7+RKmolVxEsx3hZyMYAAFcJGLhrHld2xqfKEvHanmGW2RcmrSgoAVyP1qgEsMzzE163A2TwrX020f5YNwNk8K19NtH+WAem6ZgmvNSYAzsCwoc1UgKp4xgxjxFqiGc4b485jltgVk47X020f5IV1oSBwZRmocwUhYSMggpCwQCUghYIBKQUhYSAKQUgggCCkEEB3JQMaGuddRodXAYJtySiCCZpHEZpI/ER1Ze6H5v6GH8zUfxiwMN24DnafvEr2QjJo1rbg/aPvEr2QjJY3Cr1tLfOsr6k31Y3K6u9J+b12jDdpf51lfVmerG5XT3lOZvXaM1IQ/KV+wme0SO7Zb5cmmldUxVpXhAFTzU4482H6Sv2Ez2iR1eV3rPRkY0xAriAGIKdYBOoHhHDGR6malRUpiO8GrOoxYRzgVp4o9QwOogjxGsQc3YpIMxpgqCww0AoFojIjS11KyKzAEZ5w9ua50sqCXKrgACqCcRVQzEDEakjfGgJy/GAkIIKQUiAgEFIKRRF3df02SpSTZ5RTFaGBmWlULYZhMxypXIBjXmiUS9be1aWGScJwmlqXI0rQ73xjywxu+7pBkTZc+ciGZMmsy41qDifC2ZyOEpUfwjjNbFY7dZpZmFZ8rfuZh365HCq5Z/wAIjcCPF43jyCV0perC9s7y5DK6UvViX7c2f6aV6RffB25s/wBNK9IvviiH7aXlyGV0perB20vLkMrpS9WJjtzZ/ppXnr74O3Nn+mleevvgqHN6Xjw2GV0perHDk1NcjwjXTxViaN8Weh+OleevviGmZk044zUjmCCkFIwCCCkFIAhIWkFIAggpBSKCCCkFIgISFpBFHrZe6H4/0MP5mo/jDCy90Px/oYkJmo/jFGGbcH7R94leyEZNGs7cH7R94leyEZNG4Vetpf51lfVmerG5XT3lOZvXaMN2l/nWV9SZ6sbldXeU/N67RmpCH5Sv2Ez2iR4XrJms8vQzZksAOXworK4w5VLKSGDUoBThj2b5Sv2D+0SO7VbRLKrhdmYgYZYxECtMbZiiioqfHGRF3F2WCxtDFlOjC4lUHud8QEAwiuvFXPVSJ6GBvqRgL6ZMC6zXVUsP5lW8kcyb8s7EgTFqCNdRWoBBB4RQwElBHlJnK9cJBoaGnHHpALBCQQFduy5tMzYrLJMpzagbSJUubNWdpyBiWYhyAyFa8OWUSFhuBSqGZYZAZmlBl7GlYVUTcLfq1q6HETU0pwR73NKt8xGazTrLKlaScFRrOznKYQSzCYKkmp1cMP8AsG9OVWPor/5Y6QPDY9scluJ3Zl32SWwnMJYWVLYGVhXCwOHjrr4oltylh5HZfQJ1YYdg3pyqx9Ff/LB2FenKrJ0V/wDLAP8AcpYeR2X0CdWDcpYeR2X0CdWGHYV6cqsnRX/ywdhXpyqydFf/ACwD59ithof0Oy6voJfVhhNFCRA1jvSnyqx9Ff8AyxzMBqa6+HKmcZqBBCQRgLBCQRQsEJBALBCQQCwQkEAsEJBAetl7ofj/AEMP5mo/jEfZjvhXx/0MOp1pRVJZgAK5wgYptwftH3iV7IRksa1tw67T94leyEZLHSFXraX+dZX1ZnqxuV095Tmb12jDNpcf/KyvqTfVjY7PaXSzpo1xMTOFKVzGkIrnqxAV8VaRmoP2H6SuWWgcf+RIcPJUmpGeFlyNN61Kg01jIRFvfwzpLJ7tRmatMALKlKZF1oQdWcNrXshOinOiFVAKy5u+bEzS2KsEw1piCgV4W8UZsiSa5pGdUOejrvjno+4rzVMddqpQDBRQvpamtc5gAY0OWdBr4oe2Z8QJNB3Qy4KNThiGu632lmlidLVEMp2dg2YmhgAmH9XLPx/hFVKSZCoKJkAAKV1BRQU4v949SfHEJLtc5LJZjJXSORZw+JqEI2EO9D3RAJMeGyOYf0kBjTsJzSvDpDnzwFg0g4x5YNIOMeURPdprP9BJ9Evuhe01n5PJ9Evui5RVrn2WWOyI0qbaBjEyaxARzTFMZqVw8FYe/CFd/KB5j9WJvtLZ+TyPRJ7obXldMpZbmVZrOXwnDWUlAaayKZ04qisasGA2fWE6p3/jfqwbvbD9MfRzOrHQlqFUqiS6y1cqqhQCaE5CIiyWmaROaaAJazpkpWUUwgKuHSZ8JJ32rVzxLyiV3eWH6Y+jmdWDd7Yfpj6N+rFZe32lJUrQShM/Q3mFmbPTiWDLWld9ibKn849bda5yuzSVxzNDZviy1Fq08h8/1aLXPgpwwvKrDu8sJy0xzy73M6scMwJqNRzHNFUvW8bX+lI8pUkLJcpNWZVmagyoPx8kSl+XkyEypYONwmFgCcIZyrOMiN5vTn4a5HOMoloWIy9bc8ppCoAwmOJbEgmmYzFOGlTTL+USUQLBCQQsFghIIWCwQkELBYISOgaBtQyyrlnUQHNYKxCXbNnHsU2vCJultWMIaqAEnYKHiw4IkrK408zPLQy+H+J4ByswKQWIABGZisOGAn47WZyuU0UvAq4BiBIJUVY6/wAAOGHdnmzikjsnDpOycgpr8XV8Bb+LDSvjieVsxFGQbcOu0/eJXshGSxrO3B+0fbyvZCMmjcKcWG2zJDh5Ex5bioDy2KMK66MpBh9L2T21RRbZagOIT5g/uiJgiiY3VW7ltr6RM60G6u3cttfSJnWiHggJWfsktjgq9rtLKdYafMYHnBaGnbGd9LM89vfDWCAddsZ30szi7ttXljuXe9oXEFnzgGGFqTGGJfBahzHiMMoICd3Z3jy+29Km9aDdnePL7b0qb1ogoICd3Z3jy+29Km9aDdnePL7b0qb1ogoICWtWye2zRSba7U44nnzGHkLRzI2R2uWhly7VaVltXEiznVWrkaqGoajXEXBAOu2M76WZ57e+DtjO+lmee3vhrBAOu2M76WZ57e+Hx2V27ltr6RM60Q8EBMbqrdy219ImdaDdVbuW2vpEzrRDwQExurt3LbX0iZ1oN1du5ba+kTOtEPBATG6u3cttfSJnWg3V27ltr6RM60Q8EBMbq7dy219ImdaDdXbuW2vpEzrRDwQExurt3LbX0iZ1o8p+yK1zBSZarSw10ac7CvHQtEZBAPO20/6ab6RvfHa3zaACBaJwBpUCa1DTVUVz4YYQQD6XfNoUhlnzgRmCJrAg+Ig5Q63V27ltr6RM60Q8EA8tl6z51dNOmzKkE6SYz1IFATiOZpDOC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67" name="Picture 7" descr="https://encrypted-tbn1.gstatic.com/images?q=tbn:ANd9GcRIAlVljVBO2YcA-1mSiDrdFp6Q2zahQ0LBGO4K0GPfE_uNXhk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133600"/>
            <a:ext cx="298132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239000" cy="37338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dirty="0" smtClean="0"/>
              <a:t>Report carry the output from the database. 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dirty="0" smtClean="0"/>
              <a:t>Reports are used in decision making and analysis</a:t>
            </a: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Features of DBMS Software – Forms/Input Screen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sp>
        <p:nvSpPr>
          <p:cNvPr id="16390" name="AutoShape 5" descr="data:image/jpeg;base64,/9j/4AAQSkZJRgABAQAAAQABAAD/2wCEAAkGBxQREhQUEBQUFhQXFhQUFhYUFRwUHBUUHBcdHBwXFBcYHSggHBwlHB0XITEhJSkrLi4uGh8zODMsNygtLiwBCgoKDg0OFxAQFyscHCQsLCstNywuLCwsLCwsLCwsLCwsLCw3LCwsLCwsLCwsLCwsLCwsLCwsLCwsLCwsLCwsLP/AABEIALkBCgMBIgACEQEDEQH/xAAcAAABBQEBAQAAAAAAAAAAAAAAAQQFBgcCAwj/xABREAACAAMEAgoMCgkDBAMAAAABAgADEQQFEiETMQYHFiJBUVRxlNIUFTIzUmGRkpOys9EXIzQ1U3JzdIGCJEJEVWKhscLTZMHiQ2Oj8CWitP/EABkBAQEBAQEBAAAAAAAAAAAAAAABAgMFBP/EACQRAQABAgYDAAMBAAAAAAAAAAABAhEDEhNRUpEVIWEUMUEE/9oADAMBAAIRAxEAPwDGbquuban0dnTG9C1KgZDWasQInfg7vLkr+cnWhztVfLT9jM/2jaL2t2itFcaL8WoIdsPC5r/MfyzypD3M2ZqqyxdhibX94mtLMxoSDR5ZoRrB30Kdr28uSv5ydaN72POhlfFsrNrmMBQGYQK1APNww8klyqGaEV6jEEJZQc8lLZmMZpW756G11eXJH85OtCHa7vLkr+cnWjXb2v42O1TBo1mGaZYAZsOGgyOo5Esc/wCGJq4mZ7JVTRmEyhrXC1SBn4j/AEiRWMI+Du8uSv5ydaE+D28eSv5ydbxRs862uihZtrV2WemBFpiwtQZsDqALApTWDnFinTMONgK0SoHHTEaRq6vnj4Ory5K/nJ1o8LRsFt8uhmWcrXVimSxXmq8btP2VyWliRIZWmFgakEliGqRQitctX4RMyJyJNlmeZY+Lm92QAX3motC8j50l7X94sAVszEHMEOhBHiOKOvg7vLkr+cnWjd7qvJJkxkQrmMwooomrTSBeCm+U/wA+GOLXJQz8OGbpDhZc94QDm3MuVV4cuOF5ukSwo7Xl5D9lfzk60L8Hd5clfzk60fRRSgArXMZnhz/9yhveTHeBa1LCtPB4f5GJmkfPvwd3lyV/OTrQHa6vLkr+cnWj6ItQLS3oCSUag1VNDQRH3FZJrS7ROnsyTlmuypUUeWJS4QVGVTqqOERqmbjB/g7vLkr+cnWg+Du8uSv5ydaN5v4sAmEE5kkcGrhpHncs4Y2AJIIB1UAIqDQVORiXlWEja9vI/sr+cnWg+Dy8uSv5ydaPoghsG8pi8erXHSIwbMkgiprqr/CPLEzI+dfg9vHkrecnWhE2v7xYVWzMRxh0P90fQlrxYCUpUMWIPCATUQ0uiWZZOI1xkUpXI5k14tcXMrBxteXlyV/OTrQDa9vHL9FbPVv0z5t9H0DeZIkzqMENG3x1DIVP9Yjbocy1skshnxCYAy0ZVUDIM3NDN6/fst6v/GGzNgV4KQGs5BOoGZLBPMMWcdfB9eOf6K2Wvfpl/wDaN3vy0Kk2zYmABc5FMVOJyeDMhfFirDi7p+PsgFWXDNcb7h3q6qf+5wvVa8ws2/j57n7B7clMcjDXVimSxXmq8ekrYBeDAFbMxB1EOhB8jR9D2uyCYo1AjUxUNQcI/ERxYnxN8X3lUCoBQDFWrYad1Q132Q4BXXGJxLTEI+f/AIOby5I/nJ1oT4PLy5K/nJ1o357uZ5jgErLVdKAmTaUsakmh3uXlrHvZpVZZVyxzdc9Zo5pU0HABG7+rpd89fB3eXJX85OtCDa9vLkr+cnWj6Ds8hcVQtMGXDmcxw8FP6xzeU1klTjLFXyCgZ6wor+Fa/hEzK+cr42IWyyS9JaZDS0xBcRZTvjWgyJ4jEHGnbYUi0ixS2nF8BZSA9BSpY5jjjMY1Ei6bUbuLxXRKjMZcwAOSo1V1gHijYZl7EnfG76jLfWnMeLNYyTaW+dZP1Znqx4Xpd0nse0T8XxwmuoTEv01K4cWInCT+rThrHSjDoqvNczEfGZu2NL5YDetd4HELTT+iwpvp/DsHSj7oyGzXNJmS7VgMvHKmSzLxzAtZFJmkK1IDsCJdBUnyxNvsNsaHG1slNLR5TMMSb+Q09lIXAcQcywrUpliOrKPq/Dwuc9MZ5aE18E62u889or+Hcwq30w1Nd48QtJH9sZo+xKygOzWqWtDOCory3q6mYyoG4iiyzi1VemuOm2IWShw2xWYE70aIEqNHUgswFd+cic8Jh+Hhc56M8tHN7Guu7ukf8Y6F+PWuOwcA+VHq+OMsvq57BIs7GVNaZOE3ApAUhl0MtzUK2SBmYBqE1BFMo5s9z2ILOE6aylZ9mly3GByJbqTMd1VgCqnOorSgHDGo/wAOHa8VT0aktTF7EGtbuB4+yP8AfDCzL4Ld0bvPPaa08qxmtr2J2OWtDaw0z4wYU0RAKyDMzb+I4UBHCYitkVyyLPg0M5Z2JpoamE4QollTvfCxsPyRKf8ADh1TaK56ScSYa+l8MNTXeOa00/osddvH8OwdJPVjBhLHEPJBoxxDyCOvjKeU9M63xvDX05/XsHH8qPVhe3b+HYOlHqxg2jHEPIITRjiHkEXxlPKejW+N67eP4dg6UerC9vX8OwdKPVjBdGOIeSDRjiHkEPF08p6Nb43nt6/h2DpR6sIL5Yamu8c1p/4xg+jHEPIINGOIeSHjKeU9Gt8bwt9uBQPYOlH3Qvbx/DsHSj1YwbRjiHkEGjHEPIIeMp5T0a3xvC324/XsHD+1Hj+rC9u38KwdJPVjBtGOIeQQaMcQ8gh4ynlPRrfG79uWz31gzzztJP8AbCrfbjU1g6SerGD6McQ8gg0Y4h5BDxdPKel1vjeDfLHW13nntNf7YDfb+HYM/wDVHqxg+jHEPIINGOIeQQ8ZTynpNb43gX2/h2DpR90KL7fw7B0o9WMG0Y4h5BBoxxDyCHjKeU9LrfG8dvW8O76/ev8AjAL+bw7v6UfdFd2t7wk2a7mecoINomDeytMx3iU3oBNNcTl9WuVRnU4VIsoZpMpDMVDNbFhXA1DSlcshHnYuHTRXNHv06UzeLvbt8/C9g6UfdCC/WFSHsFT/AKo8VOKIKRPSZarFhZpksWt8LT5aq1OxCTiGBd6HxUqIe7IrS7Wa2hxJ0einCWVSViIr+thqQaVpQZjM0OUZimn1+/a3VnbYvmbMsrSXSWAs2USyOzVOAkUqBUUbXGPxpu2P3hvrWb/86xmUS1vSwvO0v86yfqzfVMaBedxWaVIa1TklBalmpZ1YgGYRWtammuKBtL/Osr6k31Y2hLvS0WVZU4YpbVxCtK0mE0PiiZpj9SK5ZtitnmMmi7HaW8ozVcWdSCAygUo38X8oebhZPFI6MvWieSWFtCKoAAs7gACgA0iahC260urIstVJoXYuSPi1IxYaa3zBAhq4nKe0tGyA3CyeKR0ZetBuFk8Ujoy9aH9p2RUZVlyZjlilM1UEvgIUMTQvRq04MJrQUhG2TqCBophFGbFVcpYoQ9MVaMpLU1701ANBDWxOU9mWNjHcNJ4pHRl60G4aTxSOjL1odStlGmWZoJL4kYj44GWpXGqhwdZVsQIIh9dN5tMoJiqGIVhgaoCtiKg1zxUWpA8IQ1cTlPZljZDbhpPFI6MvWgGwaTxSOjL1otsENXE5T2ZY2VTcNK4pPRl60G4aVxSejL1on7k2PLapbTZk61BjNnLRJ5RQFmMoAUasgIkNxkr6e2dIaLqYnKTLCobhpXFJ6MvWg3DSuKT0ZetFv3Fyvp7Z0loNxcr6e2dJaLqYnKTLCobhpXFJ6MvWg3DSuKT0ZetFw3Fyvp7Z0loNxUr6e2dJaGfE5SZYU/cLK4pPRl60JuHk8Unoy9aHey+4zIezLZ7Ra1xzZekLTiVaUZqI0sM2pzjqKZ70xY5i0JA4MuOJqV8pXLGyo7hpPFI6MvWg3DyeKR0ZetFsgjOricpTLGyp7h5PFI6MvWg3DSeKR0ZetFsghrYnKTLGyp7hpPFI6MvWg3DyeKR0ZetFshIa2Jykyxsqm4eTxSOjL1oNw0nikdGXrRbIIa2Jykyxsqe4aTxSOjL1oNw0nikdGXrRbIIa2Jykyxsqu4mV/wBno69aAbCpf/a9AOtFphYate8loVeXsIlFgDotY/Z1/lvob2rYvZFWYUMl2lFQ6aBBQmm9ajVUlSPLFvOP/p4ceWHHULXx0zitz7l0CzZiS7IhfDpGliYGffg1zFCa55xYxK91tCibbksKLQqigWfJUeICUABGURrO3DrtP3iV7IRk0IWF62l/nWV9WZ6sbldPeU5m9dow3aX+dZX1ZnqxuV095Tmb12jNSEb5Sv2Ez2iR1a7fJlFVmzJaM2IoHYAtTuioOumVaRy3ylfsJntEhLddqzSxY5mVMlDKuHHTfDx5RkOnKrrwDiqAM44kzZbiqFGBAIK0NQRUHLgIz5oiG2LSiUJJJUKDiBYNhJINCcjiJbLWQK1pHhO2HowoJ0xQO4wimGsoSyMjmCobI6sXiiixYV4h5BChBwAceQpECNiqCZLdZjro2Z0QEhQWoDUVzqow58ETslMKqvEANVNQpq4Ig7ghIIBhdWyCZJUy5NlZ10k4hmtEpC50pDlVYg4Q7BdXCIlO3tt/d0z08nrRH3TcitLLTJ2jmaVyo3mUsTncChzzLYj+HFDq5tjdns0wTEn4mXuSzAlVJdnQEtqZ3xEfwiOkD37eW393TPTyutB28tv7umenldaJ3syX4aecPfC9mS/DTzh74CB7e2393TPTyutB28tv7umenldaJ7syX4aecPfB2ZL8NPOHvgKreFqnz8Gmupn0biamKdKOB11MN9rEOHOZrkeLXTxViwta5ZB36ecPfFfm6zzxmocwQQRkEEEEAQQQQBBBBAEEEEAQQQQHUnuhziI++e8P+X1liQk90OcRH3z3h/y+ssIGXbcOu0/eJXshGTRrO3DrtP3iV7IRk0dIVetpb51lfUmerG5XV3lOZvXaMN2l/nWV9WZ6sbldPeU5m9dozUjkn9JX7CZ7RIS32l0LYFxUkuyih300MAq1GqtT+GfBHTD9JX7B/aJHdrt6yioOMl2ACy0LnM0xMFGSg0qxyFYyIGbettZARJWWdGxNQ0zfiW1QtMu7w4Qdf4wsy+LWrFRZ8dGZCxBADUUKwp3SE6QkjUMMTS3zIYqFnyyWrQBwa77Dl+YEc4jlb8s+AP2RKwFWdW0goUTumBrmFqK8VYoi5V9Wkuqmy0XA5d99k1CUCilTqo2WsrSLFDN72kqEOkUh2VVINak0pq4M1NeCojz7eWelTOlrqqGYKRiUsAQdRKqx/AxBIQCPCVbZbMVWYhYYQQGBIxCq1HjAJHNDgQFXsdwpNDs1jkznmTZ1JrSg+E6RkXSE5nC+Fvq80dyrhV2mUumyoF0gQPLycFk0bg014C5ZNdVoIcXdf1pUzUkmyypUpprM02VOwpvzUzJwYIGbuqeOJQ3nbsSqbTdeJiVUfGVYhcRA3+dF33NHSBFJcMkuo7VWbASrMdEwIls2DDQjvgNWIOWEiLPuHu7kVn9GIhrHf9rm97tV1tmo/wCpniAKld/mCCKGPa0XneCNLUvYiZlaFJM51UDW0xg1EWuVTlASY2D3fyKz+jEG4a7+RWf0YiMk3tbXUMlputlKaQEaQjBTFi7vVTOvFHEu+rYSo7JuwMzKgUiYCXZcSrQvXEVBNICVfYPd9PkVn9GIbzFoSBqGqnFHFltF4zUDypt3OhrRlWawNDQ0OPjBEej1qa6+GmqvijNQ5ghYIwEghYIoSCFggEghYIBIIWCASCFggOpPdDnER9894f8AL6yxIyRvhziI6+e8P+X1lhAy7bh12n7xK9kIyaNZ24ddp+8SvZCMmjpCr1tL/Osr6sz1Y3K6e8pzN67Rhu0v86yvqzPVjcrp7ynM3rtGakcv8pX7B/aJDh7OGYNnXCyZGlValQcvEIbt8pX7CZ7RIY3/AGC0TXU2dyoWVOBoxFZjABMq0PDmdXPGR7tsekHFvWzCAmvAikLTLgqeeODsas7FC6lmTBRiQKFQBkAMgcIqBroK1pHhMkW470TQBiVNJgl1KVqZxU5Y+DDSnDrj0usW3SMbTo9GcGFUAqlKhsRrniyPipSAci5ZWJiVri4OIb6vPXEfIo4BHjJ2MWZSGCMWAVcRapIFCMRpnTx8ZiXggI2wXDIkOXlKVY90a5tTViPDTx6ok4IICLuq8rvkJMl2i0ShMM9prjETRg9UBy4AFqNUcvaLlOjxTZLaLHgxHFQMavmRw6jxjLVBc1itbpMMoy9CUtyoAMLi0aVsLFjkc6U4qeOJO3XNaDNtJXNGVXkYXw0nKGKhgTQICFBAyauYNI6QGZvW6grhbTLBZZi1JLUxqqk0I4lWg8WUe9tv+65skSHtMvR4cOEMRUeMgV98eU+4bWQMLEb5ywxjEA8rfFDWlcdQoOS1BFKR3NuG01MtadjaKYiDSMJom6Squ80sSRTOlcgpGdYDxst5XPKXAk6SqGYs0KCQAy0oAAKBcu51a48ntdysstWnSmEp8cvExOF8QbECRrqNfAMtRix3PcmhmTWYuwIloomPjBwjOYAe5LE0p/DXhiX7HXwV8ggK1Zdlt2ykEuXaZQUVAFdQPABTV4oV2qSRqOYPH44sbyFod6uriEV2brPPGahzBBBGQQQQQBBBBAEEEEAQQQQBBBBAdye6HOIjr57w/wCX1liRkd0OcRHXz3h/y+ssIGXbcOu0/eJXshGTRrO3DrtP3iV7IRk0dIVetpf51lfVmerG5XT3lOZvXaMN2l/nWV9WZ6sbldPeU5m9dozUhG+Ur9hM9okc2q3FJsuWsssGVnd8QUS0UgVNczr4OKOj8pX7CZ7RIcTJanugpqChrwqda82WqMhjYL9kz0V5RYhhUbw1pWhNPEcjxHKJOGwscutQiV1avHWnlzhzAEEIYKwCwCErBAVuReMxmmKLfOluq2mdoJUqTRZUp2FAXWpJArr4c9Yj3nzbSsyfLF4WomQFd6JZq6LPFMwlKgChoNbUyh3d18yJaPLNltM6jWgM62fEpDzDjUGua13p5ofTdkUpyxawWxiRhatlJJWhFGz1ULeUxuBX2vCerIHt9rGN2VfirOSd4GTAMFWLAg4RmM66o4k222TEEyVa7U6aJ5uJexKbxsLLXDqBrRtRoYscvZHKBAWwWwEEMALKaggYQRnxZQboZQBHa+2AEKKdikVCsWA18DEnnMUMLplT7RMmSlvO0ibKWU0xGlSKoz13p3msUzOrOJbc7a/3naPQyOpHI2VoGJ7CtodgAT2MQWC1IGuppU+Ux6br/wDRW/ox98Bwdjtr/edo9DI6kDjM1NfGeHxmOjsv4Ow7f4/0Y5Dyxy7Zng4aHg54zUEghIIyFghIIBYISsEAsEJWCsAsEJWCAWCErBWA7k90OeI++e8P+X1liQkd0OeI++e8v+X1lhAy7bh12n7xK9kIyaNa24hnafvEr2QjJY6Qq9bS/wA6yvqTPVjcrp7ynM3rtGG7S/zrK+rM9WNyunvKczeu0ZqQh+Ur9hM9oked42BprS2VgplkstRXf1XM/lxj8xj0PylfsJntEjm8bRMBVZWAEguTMBoVUiqrQjfUIP4GMiH3LvWonvUOswfGOd8R8aT4Rai0r3NMtcesq4JwdybXMKtM0iLXvZoVAGWYC4DQ1BYEmtY9Lvv13lq0ySVZkeYKMMJVK1LE9z+rr8LxGJ2AZ3ZYzJTAWLUCgEszkgClSXzqdcPIWCASFhIIBndGx7TSiZqqPjZooy5zJJnlmSZlmjZ0GrOtIdTtjE0yqS52inVlEzZdQW0XcBvCBIGLFXKoFBFXk3TpHeZME6YGM7CqWu0SSZgtGjRd7MEtF1Z04I85VnsrPgWz3gajeP2baEQzC1FlFjNyOGjFtUbj9C9XpcGkmmZLYIXqJrAkTHAAwqswb5FDAHCDQ58ZhjbdjE2fh089jSUJZwM8ur6Qs7jCRQlaAcRUHgERGx7Y7ZrSN8lsQ4AwPZ1oIYg0cAaWoo2QrrGYia3A2TjtfTbR/lij0tOxtnmyJpm7+RKmolVxEsx3hZyMYAAFcJGLhrHld2xqfKEvHanmGW2RcmrSgoAVyP1qgEsMzzE163A2TwrX020f5YNwNk8K19NtH+WAem6ZgmvNSYAzsCwoc1UgKp4xgxjxFqiGc4b485jltgVk47X020f5IV1oSBwZRmocwUhYSMggpCwQCUghYIBKQUhYSAKQUgggCCkEEB3JQMaGuddRodXAYJtySiCCZpHEZpI/ER1Ze6H5v6GH8zUfxiwMN24DnafvEr2QjJo1rbg/aPvEr2QjJY3Cr1tLfOsr6k31Y3K6u9J+b12jDdpf51lfVmerG5XT3lOZvXaM1IQ/KV+wme0SO7Zb5cmmldUxVpXhAFTzU4482H6Sv2Ez2iR1eV3rPRkY0xAriAGIKdYBOoHhHDGR6malRUpiO8GrOoxYRzgVp4o9QwOogjxGsQc3YpIMxpgqCww0AoFojIjS11KyKzAEZ5w9ua50sqCXKrgACqCcRVQzEDEakjfGgJy/GAkIIKQUiAgEFIKRRF3df02SpSTZ5RTFaGBmWlULYZhMxypXIBjXmiUS9be1aWGScJwmlqXI0rQ73xjywxu+7pBkTZc+ciGZMmsy41qDifC2ZyOEpUfwjjNbFY7dZpZmFZ8rfuZh365HCq5Z/wAIjcCPF43jyCV0perC9s7y5DK6UvViX7c2f6aV6RffB25s/wBNK9IvviiH7aXlyGV0perB20vLkMrpS9WJjtzZ/ppXnr74O3Nn+mleevvgqHN6Xjw2GV0perHDk1NcjwjXTxViaN8Weh+OleevviGmZk044zUjmCCkFIwCCCkFIAhIWkFIAggpBSKCCCkFIgISFpBFHrZe6H4/0MP5mo/jDCy90Px/oYkJmo/jFGGbcH7R94leyEZNGs7cH7R94leyEZNG4Vetpf51lfVmerG5XT3lOZvXaMN2l/nWV9SZ6sbldXeU/N67RmpCH5Sv2Ez2iR4XrJms8vQzZksAOXworK4w5VLKSGDUoBThj2b5Sv2D+0SO7VbRLKrhdmYgYZYxECtMbZiiioqfHGRF3F2WCxtDFlOjC4lUHud8QEAwiuvFXPVSJ6GBvqRgL6ZMC6zXVUsP5lW8kcyb8s7EgTFqCNdRWoBBB4RQwElBHlJnK9cJBoaGnHHpALBCQQFduy5tMzYrLJMpzagbSJUubNWdpyBiWYhyAyFa8OWUSFhuBSqGZYZAZmlBl7GlYVUTcLfq1q6HETU0pwR73NKt8xGazTrLKlaScFRrOznKYQSzCYKkmp1cMP8AsG9OVWPor/5Y6QPDY9scluJ3Zl32SWwnMJYWVLYGVhXCwOHjrr4oltylh5HZfQJ1YYdg3pyqx9Ff/LB2FenKrJ0V/wDLAP8AcpYeR2X0CdWDcpYeR2X0CdWGHYV6cqsnRX/ywdhXpyqydFf/ACwD59ithof0Oy6voJfVhhNFCRA1jvSnyqx9Ff8AyxzMBqa6+HKmcZqBBCQRgLBCQRQsEJBALBCQQCwQkEAsEJBAetl7ofj/AEMP5mo/jEfZjvhXx/0MOp1pRVJZgAK5wgYptwftH3iV7IRksa1tw67T94leyEZLHSFXraX+dZX1ZnqxuV095Tmb12jDNpcf/KyvqTfVjY7PaXSzpo1xMTOFKVzGkIrnqxAV8VaRmoP2H6SuWWgcf+RIcPJUmpGeFlyNN61Kg01jIRFvfwzpLJ7tRmatMALKlKZF1oQdWcNrXshOinOiFVAKy5u+bEzS2KsEw1piCgV4W8UZsiSa5pGdUOejrvjno+4rzVMddqpQDBRQvpamtc5gAY0OWdBr4oe2Z8QJNB3Qy4KNThiGu632lmlidLVEMp2dg2YmhgAmH9XLPx/hFVKSZCoKJkAAKV1BRQU4v949SfHEJLtc5LJZjJXSORZw+JqEI2EO9D3RAJMeGyOYf0kBjTsJzSvDpDnzwFg0g4x5YNIOMeURPdprP9BJ9Evuhe01n5PJ9Evui5RVrn2WWOyI0qbaBjEyaxARzTFMZqVw8FYe/CFd/KB5j9WJvtLZ+TyPRJ7obXldMpZbmVZrOXwnDWUlAaayKZ04qisasGA2fWE6p3/jfqwbvbD9MfRzOrHQlqFUqiS6y1cqqhQCaE5CIiyWmaROaaAJazpkpWUUwgKuHSZ8JJ32rVzxLyiV3eWH6Y+jmdWDd7Yfpj6N+rFZe32lJUrQShM/Q3mFmbPTiWDLWld9ibKn849bda5yuzSVxzNDZviy1Fq08h8/1aLXPgpwwvKrDu8sJy0xzy73M6scMwJqNRzHNFUvW8bX+lI8pUkLJcpNWZVmagyoPx8kSl+XkyEypYONwmFgCcIZyrOMiN5vTn4a5HOMoloWIy9bc8ppCoAwmOJbEgmmYzFOGlTTL+USUQLBCQQsFghIIWCwQkELBYISOgaBtQyyrlnUQHNYKxCXbNnHsU2vCJultWMIaqAEnYKHiw4IkrK408zPLQy+H+J4ByswKQWIABGZisOGAn47WZyuU0UvAq4BiBIJUVY6/wAAOGHdnmzikjsnDpOycgpr8XV8Bb+LDSvjieVsxFGQbcOu0/eJXshGSxrO3B+0fbyvZCMmjcKcWG2zJDh5Ex5bioDy2KMK66MpBh9L2T21RRbZagOIT5g/uiJgiiY3VW7ltr6RM60G6u3cttfSJnWiHggJWfsktjgq9rtLKdYafMYHnBaGnbGd9LM89vfDWCAddsZ30szi7ttXljuXe9oXEFnzgGGFqTGGJfBahzHiMMoICd3Z3jy+29Km9aDdnePL7b0qb1ogoICd3Z3jy+29Km9aDdnePL7b0qb1ogoICWtWye2zRSba7U44nnzGHkLRzI2R2uWhly7VaVltXEiznVWrkaqGoajXEXBAOu2M76WZ57e+DtjO+lmee3vhrBAOu2M76WZ57e+Hx2V27ltr6RM60Q8EBMbqrdy219ImdaDdVbuW2vpEzrRDwQExurt3LbX0iZ1oN1du5ba+kTOtEPBATG6u3cttfSJnWg3V27ltr6RM60Q8EBMbq7dy219ImdaDdXbuW2vpEzrRDwQExurt3LbX0iZ1o8p+yK1zBSZarSw10ac7CvHQtEZBAPO20/6ab6RvfHa3zaACBaJwBpUCa1DTVUVz4YYQQD6XfNoUhlnzgRmCJrAg+Ig5Q63V27ltr6RM60Q8EA8tl6z51dNOmzKkE6SYz1IFATiOZpDOC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239000" cy="37338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b="1" dirty="0" smtClean="0"/>
              <a:t>Macros</a:t>
            </a:r>
            <a:r>
              <a:rPr lang="en-US" sz="2400" dirty="0" smtClean="0"/>
              <a:t> is used to automate processes in the database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dirty="0" smtClean="0"/>
              <a:t>When the database becomes more and more complex, a programming language is used to further automate the processes, these languages are included in a </a:t>
            </a:r>
            <a:r>
              <a:rPr lang="en-US" sz="2400" b="1" dirty="0" smtClean="0"/>
              <a:t>module</a:t>
            </a:r>
            <a:r>
              <a:rPr lang="en-US" sz="2400" dirty="0" smtClean="0"/>
              <a:t> in the software</a:t>
            </a:r>
          </a:p>
        </p:txBody>
      </p:sp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Features of DBMS Software – Macros &amp; Modules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sp>
        <p:nvSpPr>
          <p:cNvPr id="17414" name="AutoShape 5" descr="data:image/jpeg;base64,/9j/4AAQSkZJRgABAQAAAQABAAD/2wCEAAkGBxQREhQUEBQUFhQXFhQUFhYUFRwUHBUUHBcdHBwXFBcYHSggHBwlHB0XITEhJSkrLi4uGh8zODMsNygtLiwBCgoKDg0OFxAQFyscHCQsLCstNywuLCwsLCwsLCwsLCwsLCw3LCwsLCwsLCwsLCwsLCwsLCwsLCwsLCwsLCwsLP/AABEIALkBCgMBIgACEQEDEQH/xAAcAAABBQEBAQAAAAAAAAAAAAAAAQQFBgcCAwj/xABREAACAAMEAgoMCgkDBAMAAAABAgADEQQFEiETMQYHFiJBUVRxlNIUFTIzUmGRkpOys9EXIzQ1U3JzdIGCJEJEVWKhscLTZMHiQ2Oj8CWitP/EABkBAQEBAQEBAAAAAAAAAAAAAAABAgMFBP/EACQRAQABAgYDAAMBAAAAAAAAAAABAhEDEhNRUpEVIWEUMUEE/9oADAMBAAIRAxEAPwDGbquuban0dnTG9C1KgZDWasQInfg7vLkr+cnWhztVfLT9jM/2jaL2t2itFcaL8WoIdsPC5r/MfyzypD3M2ZqqyxdhibX94mtLMxoSDR5ZoRrB30Kdr28uSv5ydaN72POhlfFsrNrmMBQGYQK1APNww8klyqGaEV6jEEJZQc8lLZmMZpW756G11eXJH85OtCHa7vLkr+cnWjXb2v42O1TBo1mGaZYAZsOGgyOo5Esc/wCGJq4mZ7JVTRmEyhrXC1SBn4j/AEiRWMI+Du8uSv5ydaE+D28eSv5ydbxRs862uihZtrV2WemBFpiwtQZsDqALApTWDnFinTMONgK0SoHHTEaRq6vnj4Ory5K/nJ1o8LRsFt8uhmWcrXVimSxXmq8btP2VyWliRIZWmFgakEliGqRQitctX4RMyJyJNlmeZY+Lm92QAX3motC8j50l7X94sAVszEHMEOhBHiOKOvg7vLkr+cnWjd7qvJJkxkQrmMwooomrTSBeCm+U/wA+GOLXJQz8OGbpDhZc94QDm3MuVV4cuOF5ukSwo7Xl5D9lfzk60L8Hd5clfzk60fRRSgArXMZnhz/9yhveTHeBa1LCtPB4f5GJmkfPvwd3lyV/OTrQHa6vLkr+cnWj6ItQLS3oCSUag1VNDQRH3FZJrS7ROnsyTlmuypUUeWJS4QVGVTqqOERqmbjB/g7vLkr+cnWg+Du8uSv5ydaN5v4sAmEE5kkcGrhpHncs4Y2AJIIB1UAIqDQVORiXlWEja9vI/sr+cnWg+Dy8uSv5ydaPoghsG8pi8erXHSIwbMkgiprqr/CPLEzI+dfg9vHkrecnWhE2v7xYVWzMRxh0P90fQlrxYCUpUMWIPCATUQ0uiWZZOI1xkUpXI5k14tcXMrBxteXlyV/OTrQDa9vHL9FbPVv0z5t9H0DeZIkzqMENG3x1DIVP9Yjbocy1skshnxCYAy0ZVUDIM3NDN6/fst6v/GGzNgV4KQGs5BOoGZLBPMMWcdfB9eOf6K2Wvfpl/wDaN3vy0Kk2zYmABc5FMVOJyeDMhfFirDi7p+PsgFWXDNcb7h3q6qf+5wvVa8ws2/j57n7B7clMcjDXVimSxXmq8ekrYBeDAFbMxB1EOhB8jR9D2uyCYo1AjUxUNQcI/ERxYnxN8X3lUCoBQDFWrYad1Q132Q4BXXGJxLTEI+f/AIOby5I/nJ1oT4PLy5K/nJ1o357uZ5jgErLVdKAmTaUsakmh3uXlrHvZpVZZVyxzdc9Zo5pU0HABG7+rpd89fB3eXJX85OtCDa9vLkr+cnWj6Ds8hcVQtMGXDmcxw8FP6xzeU1klTjLFXyCgZ6wor+Fa/hEzK+cr42IWyyS9JaZDS0xBcRZTvjWgyJ4jEHGnbYUi0ixS2nF8BZSA9BSpY5jjjMY1Ei6bUbuLxXRKjMZcwAOSo1V1gHijYZl7EnfG76jLfWnMeLNYyTaW+dZP1Znqx4Xpd0nse0T8XxwmuoTEv01K4cWInCT+rThrHSjDoqvNczEfGZu2NL5YDetd4HELTT+iwpvp/DsHSj7oyGzXNJmS7VgMvHKmSzLxzAtZFJmkK1IDsCJdBUnyxNvsNsaHG1slNLR5TMMSb+Q09lIXAcQcywrUpliOrKPq/Dwuc9MZ5aE18E62u889or+Hcwq30w1Nd48QtJH9sZo+xKygOzWqWtDOCory3q6mYyoG4iiyzi1VemuOm2IWShw2xWYE70aIEqNHUgswFd+cic8Jh+Hhc56M8tHN7Guu7ukf8Y6F+PWuOwcA+VHq+OMsvq57BIs7GVNaZOE3ApAUhl0MtzUK2SBmYBqE1BFMo5s9z2ILOE6aylZ9mly3GByJbqTMd1VgCqnOorSgHDGo/wAOHa8VT0aktTF7EGtbuB4+yP8AfDCzL4Ld0bvPPaa08qxmtr2J2OWtDaw0z4wYU0RAKyDMzb+I4UBHCYitkVyyLPg0M5Z2JpoamE4QollTvfCxsPyRKf8ADh1TaK56ScSYa+l8MNTXeOa00/osddvH8OwdJPVjBhLHEPJBoxxDyCOvjKeU9M63xvDX05/XsHH8qPVhe3b+HYOlHqxg2jHEPIITRjiHkEXxlPKejW+N67eP4dg6UerC9vX8OwdKPVjBdGOIeSDRjiHkEPF08p6Nb43nt6/h2DpR6sIL5Yamu8c1p/4xg+jHEPIINGOIeSHjKeU9Gt8bwt9uBQPYOlH3Qvbx/DsHSj1YwbRjiHkEGjHEPIIeMp5T0a3xvC324/XsHD+1Hj+rC9u38KwdJPVjBtGOIeQQaMcQ8gh4ynlPRrfG79uWz31gzzztJP8AbCrfbjU1g6SerGD6McQ8gg0Y4h5BDxdPKel1vjeDfLHW13nntNf7YDfb+HYM/wDVHqxg+jHEPIINGOIeQQ8ZTynpNb43gX2/h2DpR90KL7fw7B0o9WMG0Y4h5BBoxxDyCHjKeU9LrfG8dvW8O76/ev8AjAL+bw7v6UfdFd2t7wk2a7mecoINomDeytMx3iU3oBNNcTl9WuVRnU4VIsoZpMpDMVDNbFhXA1DSlcshHnYuHTRXNHv06UzeLvbt8/C9g6UfdCC/WFSHsFT/AKo8VOKIKRPSZarFhZpksWt8LT5aq1OxCTiGBd6HxUqIe7IrS7Wa2hxJ0einCWVSViIr+thqQaVpQZjM0OUZimn1+/a3VnbYvmbMsrSXSWAs2USyOzVOAkUqBUUbXGPxpu2P3hvrWb/86xmUS1vSwvO0v86yfqzfVMaBedxWaVIa1TklBalmpZ1YgGYRWtammuKBtL/Osr6k31Y2hLvS0WVZU4YpbVxCtK0mE0PiiZpj9SK5ZtitnmMmi7HaW8ozVcWdSCAygUo38X8oebhZPFI6MvWieSWFtCKoAAs7gACgA0iahC260urIstVJoXYuSPi1IxYaa3zBAhq4nKe0tGyA3CyeKR0ZetBuFk8Ujoy9aH9p2RUZVlyZjlilM1UEvgIUMTQvRq04MJrQUhG2TqCBophFGbFVcpYoQ9MVaMpLU1701ANBDWxOU9mWNjHcNJ4pHRl60G4aTxSOjL1odStlGmWZoJL4kYj44GWpXGqhwdZVsQIIh9dN5tMoJiqGIVhgaoCtiKg1zxUWpA8IQ1cTlPZljZDbhpPFI6MvWgGwaTxSOjL1otsENXE5T2ZY2VTcNK4pPRl60G4aVxSejL1on7k2PLapbTZk61BjNnLRJ5RQFmMoAUasgIkNxkr6e2dIaLqYnKTLCobhpXFJ6MvWg3DSuKT0ZetFv3Fyvp7Z0loNxcr6e2dJaLqYnKTLCobhpXFJ6MvWg3DSuKT0ZetFw3Fyvp7Z0loNxUr6e2dJaGfE5SZYU/cLK4pPRl60JuHk8Unoy9aHey+4zIezLZ7Ra1xzZekLTiVaUZqI0sM2pzjqKZ70xY5i0JA4MuOJqV8pXLGyo7hpPFI6MvWg3DyeKR0ZetFsgjOricpTLGyp7h5PFI6MvWg3DSeKR0ZetFsghrYnKTLGyp7hpPFI6MvWg3DyeKR0ZetFshIa2Jykyxsqm4eTxSOjL1oNw0nikdGXrRbIIa2Jykyxsqe4aTxSOjL1oNw0nikdGXrRbIIa2Jykyxsqu4mV/wBno69aAbCpf/a9AOtFphYate8loVeXsIlFgDotY/Z1/lvob2rYvZFWYUMl2lFQ6aBBQmm9ajVUlSPLFvOP/p4ceWHHULXx0zitz7l0CzZiS7IhfDpGliYGffg1zFCa55xYxK91tCibbksKLQqigWfJUeICUABGURrO3DrtP3iV7IRk0IWF62l/nWV9WZ6sbldPeU5m9dow3aX+dZX1ZnqxuV095Tmb12jNSEb5Sv2Ez2iR1a7fJlFVmzJaM2IoHYAtTuioOumVaRy3ylfsJntEhLddqzSxY5mVMlDKuHHTfDx5RkOnKrrwDiqAM44kzZbiqFGBAIK0NQRUHLgIz5oiG2LSiUJJJUKDiBYNhJINCcjiJbLWQK1pHhO2HowoJ0xQO4wimGsoSyMjmCobI6sXiiixYV4h5BChBwAceQpECNiqCZLdZjro2Z0QEhQWoDUVzqow58ETslMKqvEANVNQpq4Ig7ghIIBhdWyCZJUy5NlZ10k4hmtEpC50pDlVYg4Q7BdXCIlO3tt/d0z08nrRH3TcitLLTJ2jmaVyo3mUsTncChzzLYj+HFDq5tjdns0wTEn4mXuSzAlVJdnQEtqZ3xEfwiOkD37eW393TPTyutB28tv7umenldaJ3syX4aecPfC9mS/DTzh74CB7e2393TPTyutB28tv7umenldaJ7syX4aecPfB2ZL8NPOHvgKreFqnz8Gmupn0biamKdKOB11MN9rEOHOZrkeLXTxViwta5ZB36ecPfFfm6zzxmocwQQRkEEEEAQQQQBBBBAEEEEAQQQQHUnuhziI++e8P+X1liQk90OcRH3z3h/y+ssIGXbcOu0/eJXshGTRrO3DrtP3iV7IRk0dIVetpb51lfUmerG5XV3lOZvXaMN2l/nWV9WZ6sbldPeU5m9dozUjkn9JX7CZ7RIS32l0LYFxUkuyih300MAq1GqtT+GfBHTD9JX7B/aJHdrt6yioOMl2ACy0LnM0xMFGSg0qxyFYyIGbettZARJWWdGxNQ0zfiW1QtMu7w4Qdf4wsy+LWrFRZ8dGZCxBADUUKwp3SE6QkjUMMTS3zIYqFnyyWrQBwa77Dl+YEc4jlb8s+AP2RKwFWdW0goUTumBrmFqK8VYoi5V9Wkuqmy0XA5d99k1CUCilTqo2WsrSLFDN72kqEOkUh2VVINak0pq4M1NeCojz7eWelTOlrqqGYKRiUsAQdRKqx/AxBIQCPCVbZbMVWYhYYQQGBIxCq1HjAJHNDgQFXsdwpNDs1jkznmTZ1JrSg+E6RkXSE5nC+Fvq80dyrhV2mUumyoF0gQPLycFk0bg014C5ZNdVoIcXdf1pUzUkmyypUpprM02VOwpvzUzJwYIGbuqeOJQ3nbsSqbTdeJiVUfGVYhcRA3+dF33NHSBFJcMkuo7VWbASrMdEwIls2DDQjvgNWIOWEiLPuHu7kVn9GIhrHf9rm97tV1tmo/wCpniAKld/mCCKGPa0XneCNLUvYiZlaFJM51UDW0xg1EWuVTlASY2D3fyKz+jEG4a7+RWf0YiMk3tbXUMlputlKaQEaQjBTFi7vVTOvFHEu+rYSo7JuwMzKgUiYCXZcSrQvXEVBNICVfYPd9PkVn9GIbzFoSBqGqnFHFltF4zUDypt3OhrRlWawNDQ0OPjBEej1qa6+GmqvijNQ5ghYIwEghYIoSCFggEghYIBIIWCASCFggOpPdDnER9894f8AL6yxIyRvhziI6+e8P+X1lhAy7bh12n7xK9kIyaNZ24ddp+8SvZCMmjpCr1tL/Osr6sz1Y3K6e8pzN67Rhu0v86yvqzPVjcrp7ynM3rtGakcv8pX7B/aJDh7OGYNnXCyZGlValQcvEIbt8pX7CZ7RIY3/AGC0TXU2dyoWVOBoxFZjABMq0PDmdXPGR7tsekHFvWzCAmvAikLTLgqeeODsas7FC6lmTBRiQKFQBkAMgcIqBroK1pHhMkW470TQBiVNJgl1KVqZxU5Y+DDSnDrj0usW3SMbTo9GcGFUAqlKhsRrniyPipSAci5ZWJiVri4OIb6vPXEfIo4BHjJ2MWZSGCMWAVcRapIFCMRpnTx8ZiXggI2wXDIkOXlKVY90a5tTViPDTx6ok4IICLuq8rvkJMl2i0ShMM9prjETRg9UBy4AFqNUcvaLlOjxTZLaLHgxHFQMavmRw6jxjLVBc1itbpMMoy9CUtyoAMLi0aVsLFjkc6U4qeOJO3XNaDNtJXNGVXkYXw0nKGKhgTQICFBAyauYNI6QGZvW6grhbTLBZZi1JLUxqqk0I4lWg8WUe9tv+65skSHtMvR4cOEMRUeMgV98eU+4bWQMLEb5ywxjEA8rfFDWlcdQoOS1BFKR3NuG01MtadjaKYiDSMJom6Squ80sSRTOlcgpGdYDxst5XPKXAk6SqGYs0KCQAy0oAAKBcu51a48ntdysstWnSmEp8cvExOF8QbECRrqNfAMtRix3PcmhmTWYuwIloomPjBwjOYAe5LE0p/DXhiX7HXwV8ggK1Zdlt2ykEuXaZQUVAFdQPABTV4oV2qSRqOYPH44sbyFod6uriEV2brPPGahzBBBGQQQQQBBBBAEEEEAQQQQBBBBAdye6HOIjr57w/wCX1liRkd0OcRHXz3h/y+ssIGXbcOu0/eJXshGTRrO3DrtP3iV7IRk0dIVetpf51lfVmerG5XT3lOZvXaMN2l/nWV9WZ6sbldPeU5m9dozUhG+Ur9hM9okc2q3FJsuWsssGVnd8QUS0UgVNczr4OKOj8pX7CZ7RIcTJanugpqChrwqda82WqMhjYL9kz0V5RYhhUbw1pWhNPEcjxHKJOGwscutQiV1avHWnlzhzAEEIYKwCwCErBAVuReMxmmKLfOluq2mdoJUqTRZUp2FAXWpJArr4c9Yj3nzbSsyfLF4WomQFd6JZq6LPFMwlKgChoNbUyh3d18yJaPLNltM6jWgM62fEpDzDjUGua13p5ofTdkUpyxawWxiRhatlJJWhFGz1ULeUxuBX2vCerIHt9rGN2VfirOSd4GTAMFWLAg4RmM66o4k222TEEyVa7U6aJ5uJexKbxsLLXDqBrRtRoYscvZHKBAWwWwEEMALKaggYQRnxZQboZQBHa+2AEKKdikVCsWA18DEnnMUMLplT7RMmSlvO0ibKWU0xGlSKoz13p3msUzOrOJbc7a/3naPQyOpHI2VoGJ7CtodgAT2MQWC1IGuppU+Ux6br/wDRW/ox98Bwdjtr/edo9DI6kDjM1NfGeHxmOjsv4Ow7f4/0Y5Dyxy7Zng4aHg54zUEghIIyFghIIBYISsEAsEJWCsAsEJWCAWCErBWA7k90OeI++e8P+X1liQkd0OeI++e8v+X1lhAy7bh12n7xK9kIyaNa24hnafvEr2QjJY6Qq9bS/wA6yvqTPVjcrp7ynM3rtGG7S/zrK+rM9WNyunvKczeu0ZqQh+Ur9hM9oked42BprS2VgplkstRXf1XM/lxj8xj0PylfsJntEjm8bRMBVZWAEguTMBoVUiqrQjfUIP4GMiH3LvWonvUOswfGOd8R8aT4Rai0r3NMtcesq4JwdybXMKtM0iLXvZoVAGWYC4DQ1BYEmtY9Lvv13lq0ySVZkeYKMMJVK1LE9z+rr8LxGJ2AZ3ZYzJTAWLUCgEszkgClSXzqdcPIWCASFhIIBndGx7TSiZqqPjZooy5zJJnlmSZlmjZ0GrOtIdTtjE0yqS52inVlEzZdQW0XcBvCBIGLFXKoFBFXk3TpHeZME6YGM7CqWu0SSZgtGjRd7MEtF1Z04I85VnsrPgWz3gajeP2baEQzC1FlFjNyOGjFtUbj9C9XpcGkmmZLYIXqJrAkTHAAwqswb5FDAHCDQ58ZhjbdjE2fh089jSUJZwM8ur6Qs7jCRQlaAcRUHgERGx7Y7ZrSN8lsQ4AwPZ1oIYg0cAaWoo2QrrGYia3A2TjtfTbR/lij0tOxtnmyJpm7+RKmolVxEsx3hZyMYAAFcJGLhrHld2xqfKEvHanmGW2RcmrSgoAVyP1qgEsMzzE163A2TwrX020f5YNwNk8K19NtH+WAem6ZgmvNSYAzsCwoc1UgKp4xgxjxFqiGc4b485jltgVk47X020f5IV1oSBwZRmocwUhYSMggpCwQCUghYIBKQUhYSAKQUgggCCkEEB3JQMaGuddRodXAYJtySiCCZpHEZpI/ER1Ze6H5v6GH8zUfxiwMN24DnafvEr2QjJo1rbg/aPvEr2QjJY3Cr1tLfOsr6k31Y3K6u9J+b12jDdpf51lfVmerG5XT3lOZvXaM1IQ/KV+wme0SO7Zb5cmmldUxVpXhAFTzU4482H6Sv2Ez2iR1eV3rPRkY0xAriAGIKdYBOoHhHDGR6malRUpiO8GrOoxYRzgVp4o9QwOogjxGsQc3YpIMxpgqCww0AoFojIjS11KyKzAEZ5w9ua50sqCXKrgACqCcRVQzEDEakjfGgJy/GAkIIKQUiAgEFIKRRF3df02SpSTZ5RTFaGBmWlULYZhMxypXIBjXmiUS9be1aWGScJwmlqXI0rQ73xjywxu+7pBkTZc+ciGZMmsy41qDifC2ZyOEpUfwjjNbFY7dZpZmFZ8rfuZh365HCq5Z/wAIjcCPF43jyCV0perC9s7y5DK6UvViX7c2f6aV6RffB25s/wBNK9IvviiH7aXlyGV0perB20vLkMrpS9WJjtzZ/ppXnr74O3Nn+mleevvgqHN6Xjw2GV0perHDk1NcjwjXTxViaN8Weh+OleevviGmZk044zUjmCCkFIwCCCkFIAhIWkFIAggpBSKCCCkFIgISFpBFHrZe6H4/0MP5mo/jDCy90Px/oYkJmo/jFGGbcH7R94leyEZNGs7cH7R94leyEZNG4Vetpf51lfVmerG5XT3lOZvXaMN2l/nWV9SZ6sbldXeU/N67RmpCH5Sv2Ez2iR4XrJms8vQzZksAOXworK4w5VLKSGDUoBThj2b5Sv2D+0SO7VbRLKrhdmYgYZYxECtMbZiiioqfHGRF3F2WCxtDFlOjC4lUHud8QEAwiuvFXPVSJ6GBvqRgL6ZMC6zXVUsP5lW8kcyb8s7EgTFqCNdRWoBBB4RQwElBHlJnK9cJBoaGnHHpALBCQQFduy5tMzYrLJMpzagbSJUubNWdpyBiWYhyAyFa8OWUSFhuBSqGZYZAZmlBl7GlYVUTcLfq1q6HETU0pwR73NKt8xGazTrLKlaScFRrOznKYQSzCYKkmp1cMP8AsG9OVWPor/5Y6QPDY9scluJ3Zl32SWwnMJYWVLYGVhXCwOHjrr4oltylh5HZfQJ1YYdg3pyqx9Ff/LB2FenKrJ0V/wDLAP8AcpYeR2X0CdWDcpYeR2X0CdWGHYV6cqsnRX/ywdhXpyqydFf/ACwD59ithof0Oy6voJfVhhNFCRA1jvSnyqx9Ff8AyxzMBqa6+HKmcZqBBCQRgLBCQRQsEJBALBCQQCwQkEAsEJBAetl7ofj/AEMP5mo/jEfZjvhXx/0MOp1pRVJZgAK5wgYptwftH3iV7IRksa1tw67T94leyEZLHSFXraX+dZX1ZnqxuV095Tmb12jDNpcf/KyvqTfVjY7PaXSzpo1xMTOFKVzGkIrnqxAV8VaRmoP2H6SuWWgcf+RIcPJUmpGeFlyNN61Kg01jIRFvfwzpLJ7tRmatMALKlKZF1oQdWcNrXshOinOiFVAKy5u+bEzS2KsEw1piCgV4W8UZsiSa5pGdUOejrvjno+4rzVMddqpQDBRQvpamtc5gAY0OWdBr4oe2Z8QJNB3Qy4KNThiGu632lmlidLVEMp2dg2YmhgAmH9XLPx/hFVKSZCoKJkAAKV1BRQU4v949SfHEJLtc5LJZjJXSORZw+JqEI2EO9D3RAJMeGyOYf0kBjTsJzSvDpDnzwFg0g4x5YNIOMeURPdprP9BJ9Evuhe01n5PJ9Evui5RVrn2WWOyI0qbaBjEyaxARzTFMZqVw8FYe/CFd/KB5j9WJvtLZ+TyPRJ7obXldMpZbmVZrOXwnDWUlAaayKZ04qisasGA2fWE6p3/jfqwbvbD9MfRzOrHQlqFUqiS6y1cqqhQCaE5CIiyWmaROaaAJazpkpWUUwgKuHSZ8JJ32rVzxLyiV3eWH6Y+jmdWDd7Yfpj6N+rFZe32lJUrQShM/Q3mFmbPTiWDLWld9ibKn849bda5yuzSVxzNDZviy1Fq08h8/1aLXPgpwwvKrDu8sJy0xzy73M6scMwJqNRzHNFUvW8bX+lI8pUkLJcpNWZVmagyoPx8kSl+XkyEypYONwmFgCcIZyrOMiN5vTn4a5HOMoloWIy9bc8ppCoAwmOJbEgmmYzFOGlTTL+USUQLBCQQsFghIIWCwQkELBYISOgaBtQyyrlnUQHNYKxCXbNnHsU2vCJultWMIaqAEnYKHiw4IkrK408zPLQy+H+J4ByswKQWIABGZisOGAn47WZyuU0UvAq4BiBIJUVY6/wAAOGHdnmzikjsnDpOycgpr8XV8Bb+LDSvjieVsxFGQbcOu0/eJXshGSxrO3B+0fbyvZCMmjcKcWG2zJDh5Ex5bioDy2KMK66MpBh9L2T21RRbZagOIT5g/uiJgiiY3VW7ltr6RM60G6u3cttfSJnWiHggJWfsktjgq9rtLKdYafMYHnBaGnbGd9LM89vfDWCAddsZ30szi7ttXljuXe9oXEFnzgGGFqTGGJfBahzHiMMoICd3Z3jy+29Km9aDdnePL7b0qb1ogoICd3Z3jy+29Km9aDdnePL7b0qb1ogoICWtWye2zRSba7U44nnzGHkLRzI2R2uWhly7VaVltXEiznVWrkaqGoajXEXBAOu2M76WZ57e+DtjO+lmee3vhrBAOu2M76WZ57e+Hx2V27ltr6RM60Q8EBMbqrdy219ImdaDdVbuW2vpEzrRDwQExurt3LbX0iZ1oN1du5ba+kTOtEPBATG6u3cttfSJnWg3V27ltr6RM60Q8EBMbq7dy219ImdaDdXbuW2vpEzrRDwQExurt3LbX0iZ1o8p+yK1zBSZarSw10ac7CvHQtEZBAPO20/6ab6RvfHa3zaACBaJwBpUCa1DTVUVz4YYQQD6XfNoUhlnzgRmCJrAg+Ig5Q63V27ltr6RM60Q8EA8tl6z51dNOmzKkE6SYz1IFATiOZpDOC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239000" cy="37338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b="1" dirty="0" smtClean="0"/>
              <a:t>Data is organized from the simplest form called a field to a very complex structure called a database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400" b="1" dirty="0" smtClean="0"/>
              <a:t>These forms are:</a:t>
            </a:r>
          </a:p>
          <a:p>
            <a:pPr marL="1371600" lvl="2" indent="-45720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smtClean="0"/>
              <a:t>Fields</a:t>
            </a:r>
          </a:p>
          <a:p>
            <a:pPr marL="1371600" lvl="2" indent="-45720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smtClean="0"/>
              <a:t>Records</a:t>
            </a:r>
          </a:p>
          <a:p>
            <a:pPr marL="1371600" lvl="2" indent="-45720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smtClean="0"/>
              <a:t>Tables</a:t>
            </a:r>
          </a:p>
          <a:p>
            <a:pPr marL="1371600" lvl="2" indent="-45720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smtClean="0"/>
              <a:t>Database </a:t>
            </a:r>
            <a:endParaRPr lang="en-US" sz="2800" dirty="0" smtClean="0"/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 Organization in a database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sp>
        <p:nvSpPr>
          <p:cNvPr id="18438" name="AutoShape 5" descr="data:image/jpeg;base64,/9j/4AAQSkZJRgABAQAAAQABAAD/2wCEAAkGBxQREhQUEBQUFhQXFhQUFhYUFRwUHBUUHBcdHBwXFBcYHSggHBwlHB0XITEhJSkrLi4uGh8zODMsNygtLiwBCgoKDg0OFxAQFyscHCQsLCstNywuLCwsLCwsLCwsLCwsLCw3LCwsLCwsLCwsLCwsLCwsLCwsLCwsLCwsLCwsLP/AABEIALkBCgMBIgACEQEDEQH/xAAcAAABBQEBAQAAAAAAAAAAAAAAAQQFBgcCAwj/xABREAACAAMEAgoMCgkDBAMAAAABAgADEQQFEiETMQYHFiJBUVRxlNIUFTIzUmGRkpOys9EXIzQ1U3JzdIGCJEJEVWKhscLTZMHiQ2Oj8CWitP/EABkBAQEBAQEBAAAAAAAAAAAAAAABAgMFBP/EACQRAQABAgYDAAMBAAAAAAAAAAABAhEDEhNRUpEVIWEUMUEE/9oADAMBAAIRAxEAPwDGbquuban0dnTG9C1KgZDWasQInfg7vLkr+cnWhztVfLT9jM/2jaL2t2itFcaL8WoIdsPC5r/MfyzypD3M2ZqqyxdhibX94mtLMxoSDR5ZoRrB30Kdr28uSv5ydaN72POhlfFsrNrmMBQGYQK1APNww8klyqGaEV6jEEJZQc8lLZmMZpW756G11eXJH85OtCHa7vLkr+cnWjXb2v42O1TBo1mGaZYAZsOGgyOo5Esc/wCGJq4mZ7JVTRmEyhrXC1SBn4j/AEiRWMI+Du8uSv5ydaE+D28eSv5ydbxRs862uihZtrV2WemBFpiwtQZsDqALApTWDnFinTMONgK0SoHHTEaRq6vnj4Ory5K/nJ1o8LRsFt8uhmWcrXVimSxXmq8btP2VyWliRIZWmFgakEliGqRQitctX4RMyJyJNlmeZY+Lm92QAX3motC8j50l7X94sAVszEHMEOhBHiOKOvg7vLkr+cnWjd7qvJJkxkQrmMwooomrTSBeCm+U/wA+GOLXJQz8OGbpDhZc94QDm3MuVV4cuOF5ukSwo7Xl5D9lfzk60L8Hd5clfzk60fRRSgArXMZnhz/9yhveTHeBa1LCtPB4f5GJmkfPvwd3lyV/OTrQHa6vLkr+cnWj6ItQLS3oCSUag1VNDQRH3FZJrS7ROnsyTlmuypUUeWJS4QVGVTqqOERqmbjB/g7vLkr+cnWg+Du8uSv5ydaN5v4sAmEE5kkcGrhpHncs4Y2AJIIB1UAIqDQVORiXlWEja9vI/sr+cnWg+Dy8uSv5ydaPoghsG8pi8erXHSIwbMkgiprqr/CPLEzI+dfg9vHkrecnWhE2v7xYVWzMRxh0P90fQlrxYCUpUMWIPCATUQ0uiWZZOI1xkUpXI5k14tcXMrBxteXlyV/OTrQDa9vHL9FbPVv0z5t9H0DeZIkzqMENG3x1DIVP9Yjbocy1skshnxCYAy0ZVUDIM3NDN6/fst6v/GGzNgV4KQGs5BOoGZLBPMMWcdfB9eOf6K2Wvfpl/wDaN3vy0Kk2zYmABc5FMVOJyeDMhfFirDi7p+PsgFWXDNcb7h3q6qf+5wvVa8ws2/j57n7B7clMcjDXVimSxXmq8ekrYBeDAFbMxB1EOhB8jR9D2uyCYo1AjUxUNQcI/ERxYnxN8X3lUCoBQDFWrYad1Q132Q4BXXGJxLTEI+f/AIOby5I/nJ1oT4PLy5K/nJ1o357uZ5jgErLVdKAmTaUsakmh3uXlrHvZpVZZVyxzdc9Zo5pU0HABG7+rpd89fB3eXJX85OtCDa9vLkr+cnWj6Ds8hcVQtMGXDmcxw8FP6xzeU1klTjLFXyCgZ6wor+Fa/hEzK+cr42IWyyS9JaZDS0xBcRZTvjWgyJ4jEHGnbYUi0ixS2nF8BZSA9BSpY5jjjMY1Ei6bUbuLxXRKjMZcwAOSo1V1gHijYZl7EnfG76jLfWnMeLNYyTaW+dZP1Znqx4Xpd0nse0T8XxwmuoTEv01K4cWInCT+rThrHSjDoqvNczEfGZu2NL5YDetd4HELTT+iwpvp/DsHSj7oyGzXNJmS7VgMvHKmSzLxzAtZFJmkK1IDsCJdBUnyxNvsNsaHG1slNLR5TMMSb+Q09lIXAcQcywrUpliOrKPq/Dwuc9MZ5aE18E62u889or+Hcwq30w1Nd48QtJH9sZo+xKygOzWqWtDOCory3q6mYyoG4iiyzi1VemuOm2IWShw2xWYE70aIEqNHUgswFd+cic8Jh+Hhc56M8tHN7Guu7ukf8Y6F+PWuOwcA+VHq+OMsvq57BIs7GVNaZOE3ApAUhl0MtzUK2SBmYBqE1BFMo5s9z2ILOE6aylZ9mly3GByJbqTMd1VgCqnOorSgHDGo/wAOHa8VT0aktTF7EGtbuB4+yP8AfDCzL4Ld0bvPPaa08qxmtr2J2OWtDaw0z4wYU0RAKyDMzb+I4UBHCYitkVyyLPg0M5Z2JpoamE4QollTvfCxsPyRKf8ADh1TaK56ScSYa+l8MNTXeOa00/osddvH8OwdJPVjBhLHEPJBoxxDyCOvjKeU9M63xvDX05/XsHH8qPVhe3b+HYOlHqxg2jHEPIITRjiHkEXxlPKejW+N67eP4dg6UerC9vX8OwdKPVjBdGOIeSDRjiHkEPF08p6Nb43nt6/h2DpR6sIL5Yamu8c1p/4xg+jHEPIINGOIeSHjKeU9Gt8bwt9uBQPYOlH3Qvbx/DsHSj1YwbRjiHkEGjHEPIIeMp5T0a3xvC324/XsHD+1Hj+rC9u38KwdJPVjBtGOIeQQaMcQ8gh4ynlPRrfG79uWz31gzzztJP8AbCrfbjU1g6SerGD6McQ8gg0Y4h5BDxdPKel1vjeDfLHW13nntNf7YDfb+HYM/wDVHqxg+jHEPIINGOIeQQ8ZTynpNb43gX2/h2DpR90KL7fw7B0o9WMG0Y4h5BBoxxDyCHjKeU9LrfG8dvW8O76/ev8AjAL+bw7v6UfdFd2t7wk2a7mecoINomDeytMx3iU3oBNNcTl9WuVRnU4VIsoZpMpDMVDNbFhXA1DSlcshHnYuHTRXNHv06UzeLvbt8/C9g6UfdCC/WFSHsFT/AKo8VOKIKRPSZarFhZpksWt8LT5aq1OxCTiGBd6HxUqIe7IrS7Wa2hxJ0einCWVSViIr+thqQaVpQZjM0OUZimn1+/a3VnbYvmbMsrSXSWAs2USyOzVOAkUqBUUbXGPxpu2P3hvrWb/86xmUS1vSwvO0v86yfqzfVMaBedxWaVIa1TklBalmpZ1YgGYRWtammuKBtL/Osr6k31Y2hLvS0WVZU4YpbVxCtK0mE0PiiZpj9SK5ZtitnmMmi7HaW8ozVcWdSCAygUo38X8oebhZPFI6MvWieSWFtCKoAAs7gACgA0iahC260urIstVJoXYuSPi1IxYaa3zBAhq4nKe0tGyA3CyeKR0ZetBuFk8Ujoy9aH9p2RUZVlyZjlilM1UEvgIUMTQvRq04MJrQUhG2TqCBophFGbFVcpYoQ9MVaMpLU1701ANBDWxOU9mWNjHcNJ4pHRl60G4aTxSOjL1odStlGmWZoJL4kYj44GWpXGqhwdZVsQIIh9dN5tMoJiqGIVhgaoCtiKg1zxUWpA8IQ1cTlPZljZDbhpPFI6MvWgGwaTxSOjL1otsENXE5T2ZY2VTcNK4pPRl60G4aVxSejL1on7k2PLapbTZk61BjNnLRJ5RQFmMoAUasgIkNxkr6e2dIaLqYnKTLCobhpXFJ6MvWg3DSuKT0ZetFv3Fyvp7Z0loNxcr6e2dJaLqYnKTLCobhpXFJ6MvWg3DSuKT0ZetFw3Fyvp7Z0loNxUr6e2dJaGfE5SZYU/cLK4pPRl60JuHk8Unoy9aHey+4zIezLZ7Ra1xzZekLTiVaUZqI0sM2pzjqKZ70xY5i0JA4MuOJqV8pXLGyo7hpPFI6MvWg3DyeKR0ZetFsgjOricpTLGyp7h5PFI6MvWg3DSeKR0ZetFsghrYnKTLGyp7hpPFI6MvWg3DyeKR0ZetFshIa2Jykyxsqm4eTxSOjL1oNw0nikdGXrRbIIa2Jykyxsqe4aTxSOjL1oNw0nikdGXrRbIIa2Jykyxsqu4mV/wBno69aAbCpf/a9AOtFphYate8loVeXsIlFgDotY/Z1/lvob2rYvZFWYUMl2lFQ6aBBQmm9ajVUlSPLFvOP/p4ceWHHULXx0zitz7l0CzZiS7IhfDpGliYGffg1zFCa55xYxK91tCibbksKLQqigWfJUeICUABGURrO3DrtP3iV7IRk0IWF62l/nWV9WZ6sbldPeU5m9dow3aX+dZX1ZnqxuV095Tmb12jNSEb5Sv2Ez2iR1a7fJlFVmzJaM2IoHYAtTuioOumVaRy3ylfsJntEhLddqzSxY5mVMlDKuHHTfDx5RkOnKrrwDiqAM44kzZbiqFGBAIK0NQRUHLgIz5oiG2LSiUJJJUKDiBYNhJINCcjiJbLWQK1pHhO2HowoJ0xQO4wimGsoSyMjmCobI6sXiiixYV4h5BChBwAceQpECNiqCZLdZjro2Z0QEhQWoDUVzqow58ETslMKqvEANVNQpq4Ig7ghIIBhdWyCZJUy5NlZ10k4hmtEpC50pDlVYg4Q7BdXCIlO3tt/d0z08nrRH3TcitLLTJ2jmaVyo3mUsTncChzzLYj+HFDq5tjdns0wTEn4mXuSzAlVJdnQEtqZ3xEfwiOkD37eW393TPTyutB28tv7umenldaJ3syX4aecPfC9mS/DTzh74CB7e2393TPTyutB28tv7umenldaJ7syX4aecPfB2ZL8NPOHvgKreFqnz8Gmupn0biamKdKOB11MN9rEOHOZrkeLXTxViwta5ZB36ecPfFfm6zzxmocwQQRkEEEEAQQQQBBBBAEEEEAQQQQHUnuhziI++e8P+X1liQk90OcRH3z3h/y+ssIGXbcOu0/eJXshGTRrO3DrtP3iV7IRk0dIVetpb51lfUmerG5XV3lOZvXaMN2l/nWV9WZ6sbldPeU5m9dozUjkn9JX7CZ7RIS32l0LYFxUkuyih300MAq1GqtT+GfBHTD9JX7B/aJHdrt6yioOMl2ACy0LnM0xMFGSg0qxyFYyIGbettZARJWWdGxNQ0zfiW1QtMu7w4Qdf4wsy+LWrFRZ8dGZCxBADUUKwp3SE6QkjUMMTS3zIYqFnyyWrQBwa77Dl+YEc4jlb8s+AP2RKwFWdW0goUTumBrmFqK8VYoi5V9Wkuqmy0XA5d99k1CUCilTqo2WsrSLFDN72kqEOkUh2VVINak0pq4M1NeCojz7eWelTOlrqqGYKRiUsAQdRKqx/AxBIQCPCVbZbMVWYhYYQQGBIxCq1HjAJHNDgQFXsdwpNDs1jkznmTZ1JrSg+E6RkXSE5nC+Fvq80dyrhV2mUumyoF0gQPLycFk0bg014C5ZNdVoIcXdf1pUzUkmyypUpprM02VOwpvzUzJwYIGbuqeOJQ3nbsSqbTdeJiVUfGVYhcRA3+dF33NHSBFJcMkuo7VWbASrMdEwIls2DDQjvgNWIOWEiLPuHu7kVn9GIhrHf9rm97tV1tmo/wCpniAKld/mCCKGPa0XneCNLUvYiZlaFJM51UDW0xg1EWuVTlASY2D3fyKz+jEG4a7+RWf0YiMk3tbXUMlputlKaQEaQjBTFi7vVTOvFHEu+rYSo7JuwMzKgUiYCXZcSrQvXEVBNICVfYPd9PkVn9GIbzFoSBqGqnFHFltF4zUDypt3OhrRlWawNDQ0OPjBEej1qa6+GmqvijNQ5ghYIwEghYIoSCFggEghYIBIIWCASCFggOpPdDnER9894f8AL6yxIyRvhziI6+e8P+X1lhAy7bh12n7xK9kIyaNZ24ddp+8SvZCMmjpCr1tL/Osr6sz1Y3K6e8pzN67Rhu0v86yvqzPVjcrp7ynM3rtGakcv8pX7B/aJDh7OGYNnXCyZGlValQcvEIbt8pX7CZ7RIY3/AGC0TXU2dyoWVOBoxFZjABMq0PDmdXPGR7tsekHFvWzCAmvAikLTLgqeeODsas7FC6lmTBRiQKFQBkAMgcIqBroK1pHhMkW470TQBiVNJgl1KVqZxU5Y+DDSnDrj0usW3SMbTo9GcGFUAqlKhsRrniyPipSAci5ZWJiVri4OIb6vPXEfIo4BHjJ2MWZSGCMWAVcRapIFCMRpnTx8ZiXggI2wXDIkOXlKVY90a5tTViPDTx6ok4IICLuq8rvkJMl2i0ShMM9prjETRg9UBy4AFqNUcvaLlOjxTZLaLHgxHFQMavmRw6jxjLVBc1itbpMMoy9CUtyoAMLi0aVsLFjkc6U4qeOJO3XNaDNtJXNGVXkYXw0nKGKhgTQICFBAyauYNI6QGZvW6grhbTLBZZi1JLUxqqk0I4lWg8WUe9tv+65skSHtMvR4cOEMRUeMgV98eU+4bWQMLEb5ywxjEA8rfFDWlcdQoOS1BFKR3NuG01MtadjaKYiDSMJom6Squ80sSRTOlcgpGdYDxst5XPKXAk6SqGYs0KCQAy0oAAKBcu51a48ntdysstWnSmEp8cvExOF8QbECRrqNfAMtRix3PcmhmTWYuwIloomPjBwjOYAe5LE0p/DXhiX7HXwV8ggK1Zdlt2ykEuXaZQUVAFdQPABTV4oV2qSRqOYPH44sbyFod6uriEV2brPPGahzBBBGQQQQQBBBBAEEEEAQQQQBBBBAdye6HOIjr57w/wCX1liRkd0OcRHXz3h/y+ssIGXbcOu0/eJXshGTRrO3DrtP3iV7IRk0dIVetpf51lfVmerG5XT3lOZvXaMN2l/nWV9WZ6sbldPeU5m9dozUhG+Ur9hM9okc2q3FJsuWsssGVnd8QUS0UgVNczr4OKOj8pX7CZ7RIcTJanugpqChrwqda82WqMhjYL9kz0V5RYhhUbw1pWhNPEcjxHKJOGwscutQiV1avHWnlzhzAEEIYKwCwCErBAVuReMxmmKLfOluq2mdoJUqTRZUp2FAXWpJArr4c9Yj3nzbSsyfLF4WomQFd6JZq6LPFMwlKgChoNbUyh3d18yJaPLNltM6jWgM62fEpDzDjUGua13p5ofTdkUpyxawWxiRhatlJJWhFGz1ULeUxuBX2vCerIHt9rGN2VfirOSd4GTAMFWLAg4RmM66o4k222TEEyVa7U6aJ5uJexKbxsLLXDqBrRtRoYscvZHKBAWwWwEEMALKaggYQRnxZQboZQBHa+2AEKKdikVCsWA18DEnnMUMLplT7RMmSlvO0ibKWU0xGlSKoz13p3msUzOrOJbc7a/3naPQyOpHI2VoGJ7CtodgAT2MQWC1IGuppU+Ux6br/wDRW/ox98Bwdjtr/edo9DI6kDjM1NfGeHxmOjsv4Ow7f4/0Y5Dyxy7Zng4aHg54zUEghIIyFghIIBYISsEAsEJWCsAsEJWCAWCErBWA7k90OeI++e8P+X1liQkd0OeI++e8v+X1lhAy7bh12n7xK9kIyaNa24hnafvEr2QjJY6Qq9bS/wA6yvqTPVjcrp7ynM3rtGG7S/zrK+rM9WNyunvKczeu0ZqQh+Ur9hM9oked42BprS2VgplkstRXf1XM/lxj8xj0PylfsJntEjm8bRMBVZWAEguTMBoVUiqrQjfUIP4GMiH3LvWonvUOswfGOd8R8aT4Rai0r3NMtcesq4JwdybXMKtM0iLXvZoVAGWYC4DQ1BYEmtY9Lvv13lq0ySVZkeYKMMJVK1LE9z+rr8LxGJ2AZ3ZYzJTAWLUCgEszkgClSXzqdcPIWCASFhIIBndGx7TSiZqqPjZooy5zJJnlmSZlmjZ0GrOtIdTtjE0yqS52inVlEzZdQW0XcBvCBIGLFXKoFBFXk3TpHeZME6YGM7CqWu0SSZgtGjRd7MEtF1Z04I85VnsrPgWz3gajeP2baEQzC1FlFjNyOGjFtUbj9C9XpcGkmmZLYIXqJrAkTHAAwqswb5FDAHCDQ58ZhjbdjE2fh089jSUJZwM8ur6Qs7jCRQlaAcRUHgERGx7Y7ZrSN8lsQ4AwPZ1oIYg0cAaWoo2QrrGYia3A2TjtfTbR/lij0tOxtnmyJpm7+RKmolVxEsx3hZyMYAAFcJGLhrHld2xqfKEvHanmGW2RcmrSgoAVyP1qgEsMzzE163A2TwrX020f5YNwNk8K19NtH+WAem6ZgmvNSYAzsCwoc1UgKp4xgxjxFqiGc4b485jltgVk47X020f5IV1oSBwZRmocwUhYSMggpCwQCUghYIBKQUhYSAKQUgggCCkEEB3JQMaGuddRodXAYJtySiCCZpHEZpI/ER1Ze6H5v6GH8zUfxiwMN24DnafvEr2QjJo1rbg/aPvEr2QjJY3Cr1tLfOsr6k31Y3K6u9J+b12jDdpf51lfVmerG5XT3lOZvXaM1IQ/KV+wme0SO7Zb5cmmldUxVpXhAFTzU4482H6Sv2Ez2iR1eV3rPRkY0xAriAGIKdYBOoHhHDGR6malRUpiO8GrOoxYRzgVp4o9QwOogjxGsQc3YpIMxpgqCww0AoFojIjS11KyKzAEZ5w9ua50sqCXKrgACqCcRVQzEDEakjfGgJy/GAkIIKQUiAgEFIKRRF3df02SpSTZ5RTFaGBmWlULYZhMxypXIBjXmiUS9be1aWGScJwmlqXI0rQ73xjywxu+7pBkTZc+ciGZMmsy41qDifC2ZyOEpUfwjjNbFY7dZpZmFZ8rfuZh365HCq5Z/wAIjcCPF43jyCV0perC9s7y5DK6UvViX7c2f6aV6RffB25s/wBNK9IvviiH7aXlyGV0perB20vLkMrpS9WJjtzZ/ppXnr74O3Nn+mleevvgqHN6Xjw2GV0perHDk1NcjwjXTxViaN8Weh+OleevviGmZk044zUjmCCkFIwCCCkFIAhIWkFIAggpBSKCCCkFIgISFpBFHrZe6H4/0MP5mo/jDCy90Px/oYkJmo/jFGGbcH7R94leyEZNGs7cH7R94leyEZNG4Vetpf51lfVmerG5XT3lOZvXaMN2l/nWV9SZ6sbldXeU/N67RmpCH5Sv2Ez2iR4XrJms8vQzZksAOXworK4w5VLKSGDUoBThj2b5Sv2D+0SO7VbRLKrhdmYgYZYxECtMbZiiioqfHGRF3F2WCxtDFlOjC4lUHud8QEAwiuvFXPVSJ6GBvqRgL6ZMC6zXVUsP5lW8kcyb8s7EgTFqCNdRWoBBB4RQwElBHlJnK9cJBoaGnHHpALBCQQFduy5tMzYrLJMpzagbSJUubNWdpyBiWYhyAyFa8OWUSFhuBSqGZYZAZmlBl7GlYVUTcLfq1q6HETU0pwR73NKt8xGazTrLKlaScFRrOznKYQSzCYKkmp1cMP8AsG9OVWPor/5Y6QPDY9scluJ3Zl32SWwnMJYWVLYGVhXCwOHjrr4oltylh5HZfQJ1YYdg3pyqx9Ff/LB2FenKrJ0V/wDLAP8AcpYeR2X0CdWDcpYeR2X0CdWGHYV6cqsnRX/ywdhXpyqydFf/ACwD59ithof0Oy6voJfVhhNFCRA1jvSnyqx9Ff8AyxzMBqa6+HKmcZqBBCQRgLBCQRQsEJBALBCQQCwQkEAsEJBAetl7ofj/AEMP5mo/jEfZjvhXx/0MOp1pRVJZgAK5wgYptwftH3iV7IRksa1tw67T94leyEZLHSFXraX+dZX1ZnqxuV095Tmb12jDNpcf/KyvqTfVjY7PaXSzpo1xMTOFKVzGkIrnqxAV8VaRmoP2H6SuWWgcf+RIcPJUmpGeFlyNN61Kg01jIRFvfwzpLJ7tRmatMALKlKZF1oQdWcNrXshOinOiFVAKy5u+bEzS2KsEw1piCgV4W8UZsiSa5pGdUOejrvjno+4rzVMddqpQDBRQvpamtc5gAY0OWdBr4oe2Z8QJNB3Qy4KNThiGu632lmlidLVEMp2dg2YmhgAmH9XLPx/hFVKSZCoKJkAAKV1BRQU4v949SfHEJLtc5LJZjJXSORZw+JqEI2EO9D3RAJMeGyOYf0kBjTsJzSvDpDnzwFg0g4x5YNIOMeURPdprP9BJ9Evuhe01n5PJ9Evui5RVrn2WWOyI0qbaBjEyaxARzTFMZqVw8FYe/CFd/KB5j9WJvtLZ+TyPRJ7obXldMpZbmVZrOXwnDWUlAaayKZ04qisasGA2fWE6p3/jfqwbvbD9MfRzOrHQlqFUqiS6y1cqqhQCaE5CIiyWmaROaaAJazpkpWUUwgKuHSZ8JJ32rVzxLyiV3eWH6Y+jmdWDd7Yfpj6N+rFZe32lJUrQShM/Q3mFmbPTiWDLWld9ibKn849bda5yuzSVxzNDZviy1Fq08h8/1aLXPgpwwvKrDu8sJy0xzy73M6scMwJqNRzHNFUvW8bX+lI8pUkLJcpNWZVmagyoPx8kSl+XkyEypYONwmFgCcIZyrOMiN5vTn4a5HOMoloWIy9bc8ppCoAwmOJbEgmmYzFOGlTTL+USUQLBCQQsFghIIWCwQkELBYISOgaBtQyyrlnUQHNYKxCXbNnHsU2vCJultWMIaqAEnYKHiw4IkrK408zPLQy+H+J4ByswKQWIABGZisOGAn47WZyuU0UvAq4BiBIJUVY6/wAAOGHdnmzikjsnDpOycgpr8XV8Bb+LDSvjieVsxFGQbcOu0/eJXshGSxrO3B+0fbyvZCMmjcKcWG2zJDh5Ex5bioDy2KMK66MpBh9L2T21RRbZagOIT5g/uiJgiiY3VW7ltr6RM60G6u3cttfSJnWiHggJWfsktjgq9rtLKdYafMYHnBaGnbGd9LM89vfDWCAddsZ30szi7ttXljuXe9oXEFnzgGGFqTGGJfBahzHiMMoICd3Z3jy+29Km9aDdnePL7b0qb1ogoICd3Z3jy+29Km9aDdnePL7b0qb1ogoICWtWye2zRSba7U44nnzGHkLRzI2R2uWhly7VaVltXEiznVWrkaqGoajXEXBAOu2M76WZ57e+DtjO+lmee3vhrBAOu2M76WZ57e+Hx2V27ltr6RM60Q8EBMbqrdy219ImdaDdVbuW2vpEzrRDwQExurt3LbX0iZ1oN1du5ba+kTOtEPBATG6u3cttfSJnWg3V27ltr6RM60Q8EBMbq7dy219ImdaDdXbuW2vpEzrRDwQExurt3LbX0iZ1o8p+yK1zBSZarSw10ac7CvHQtEZBAPO20/6ab6RvfHa3zaACBaJwBpUCa1DTVUVz4YYQQD6XfNoUhlnzgRmCJrAg+Ig5Q63V27ltr6RM60Q8EA8tl6z51dNOmzKkE6SYz1IFATiOZpDOC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239000" cy="37338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800" dirty="0" smtClean="0"/>
              <a:t>A field is a character or a logical combination of characters that represent a data item.</a:t>
            </a: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 Organization in a database- Fields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sp>
        <p:nvSpPr>
          <p:cNvPr id="19462" name="AutoShape 5" descr="data:image/jpeg;base64,/9j/4AAQSkZJRgABAQAAAQABAAD/2wCEAAkGBxQREhQUEBQUFhQXFhQUFhYUFRwUHBUUHBcdHBwXFBcYHSggHBwlHB0XITEhJSkrLi4uGh8zODMsNygtLiwBCgoKDg0OFxAQFyscHCQsLCstNywuLCwsLCwsLCwsLCwsLCw3LCwsLCwsLCwsLCwsLCwsLCwsLCwsLCwsLCwsLP/AABEIALkBCgMBIgACEQEDEQH/xAAcAAABBQEBAQAAAAAAAAAAAAAAAQQFBgcCAwj/xABREAACAAMEAgoMCgkDBAMAAAABAgADEQQFEiETMQYHFiJBUVRxlNIUFTIzUmGRkpOys9EXIzQ1U3JzdIGCJEJEVWKhscLTZMHiQ2Oj8CWitP/EABkBAQEBAQEBAAAAAAAAAAAAAAABAgMFBP/EACQRAQABAgYDAAMBAAAAAAAAAAABAhEDEhNRUpEVIWEUMUEE/9oADAMBAAIRAxEAPwDGbquuban0dnTG9C1KgZDWasQInfg7vLkr+cnWhztVfLT9jM/2jaL2t2itFcaL8WoIdsPC5r/MfyzypD3M2ZqqyxdhibX94mtLMxoSDR5ZoRrB30Kdr28uSv5ydaN72POhlfFsrNrmMBQGYQK1APNww8klyqGaEV6jEEJZQc8lLZmMZpW756G11eXJH85OtCHa7vLkr+cnWjXb2v42O1TBo1mGaZYAZsOGgyOo5Esc/wCGJq4mZ7JVTRmEyhrXC1SBn4j/AEiRWMI+Du8uSv5ydaE+D28eSv5ydbxRs862uihZtrV2WemBFpiwtQZsDqALApTWDnFinTMONgK0SoHHTEaRq6vnj4Ory5K/nJ1o8LRsFt8uhmWcrXVimSxXmq8btP2VyWliRIZWmFgakEliGqRQitctX4RMyJyJNlmeZY+Lm92QAX3motC8j50l7X94sAVszEHMEOhBHiOKOvg7vLkr+cnWjd7qvJJkxkQrmMwooomrTSBeCm+U/wA+GOLXJQz8OGbpDhZc94QDm3MuVV4cuOF5ukSwo7Xl5D9lfzk60L8Hd5clfzk60fRRSgArXMZnhz/9yhveTHeBa1LCtPB4f5GJmkfPvwd3lyV/OTrQHa6vLkr+cnWj6ItQLS3oCSUag1VNDQRH3FZJrS7ROnsyTlmuypUUeWJS4QVGVTqqOERqmbjB/g7vLkr+cnWg+Du8uSv5ydaN5v4sAmEE5kkcGrhpHncs4Y2AJIIB1UAIqDQVORiXlWEja9vI/sr+cnWg+Dy8uSv5ydaPoghsG8pi8erXHSIwbMkgiprqr/CPLEzI+dfg9vHkrecnWhE2v7xYVWzMRxh0P90fQlrxYCUpUMWIPCATUQ0uiWZZOI1xkUpXI5k14tcXMrBxteXlyV/OTrQDa9vHL9FbPVv0z5t9H0DeZIkzqMENG3x1DIVP9Yjbocy1skshnxCYAy0ZVUDIM3NDN6/fst6v/GGzNgV4KQGs5BOoGZLBPMMWcdfB9eOf6K2Wvfpl/wDaN3vy0Kk2zYmABc5FMVOJyeDMhfFirDi7p+PsgFWXDNcb7h3q6qf+5wvVa8ws2/j57n7B7clMcjDXVimSxXmq8ekrYBeDAFbMxB1EOhB8jR9D2uyCYo1AjUxUNQcI/ERxYnxN8X3lUCoBQDFWrYad1Q132Q4BXXGJxLTEI+f/AIOby5I/nJ1oT4PLy5K/nJ1o357uZ5jgErLVdKAmTaUsakmh3uXlrHvZpVZZVyxzdc9Zo5pU0HABG7+rpd89fB3eXJX85OtCDa9vLkr+cnWj6Ds8hcVQtMGXDmcxw8FP6xzeU1klTjLFXyCgZ6wor+Fa/hEzK+cr42IWyyS9JaZDS0xBcRZTvjWgyJ4jEHGnbYUi0ixS2nF8BZSA9BSpY5jjjMY1Ei6bUbuLxXRKjMZcwAOSo1V1gHijYZl7EnfG76jLfWnMeLNYyTaW+dZP1Znqx4Xpd0nse0T8XxwmuoTEv01K4cWInCT+rThrHSjDoqvNczEfGZu2NL5YDetd4HELTT+iwpvp/DsHSj7oyGzXNJmS7VgMvHKmSzLxzAtZFJmkK1IDsCJdBUnyxNvsNsaHG1slNLR5TMMSb+Q09lIXAcQcywrUpliOrKPq/Dwuc9MZ5aE18E62u889or+Hcwq30w1Nd48QtJH9sZo+xKygOzWqWtDOCory3q6mYyoG4iiyzi1VemuOm2IWShw2xWYE70aIEqNHUgswFd+cic8Jh+Hhc56M8tHN7Guu7ukf8Y6F+PWuOwcA+VHq+OMsvq57BIs7GVNaZOE3ApAUhl0MtzUK2SBmYBqE1BFMo5s9z2ILOE6aylZ9mly3GByJbqTMd1VgCqnOorSgHDGo/wAOHa8VT0aktTF7EGtbuB4+yP8AfDCzL4Ld0bvPPaa08qxmtr2J2OWtDaw0z4wYU0RAKyDMzb+I4UBHCYitkVyyLPg0M5Z2JpoamE4QollTvfCxsPyRKf8ADh1TaK56ScSYa+l8MNTXeOa00/osddvH8OwdJPVjBhLHEPJBoxxDyCOvjKeU9M63xvDX05/XsHH8qPVhe3b+HYOlHqxg2jHEPIITRjiHkEXxlPKejW+N67eP4dg6UerC9vX8OwdKPVjBdGOIeSDRjiHkEPF08p6Nb43nt6/h2DpR6sIL5Yamu8c1p/4xg+jHEPIINGOIeSHjKeU9Gt8bwt9uBQPYOlH3Qvbx/DsHSj1YwbRjiHkEGjHEPIIeMp5T0a3xvC324/XsHD+1Hj+rC9u38KwdJPVjBtGOIeQQaMcQ8gh4ynlPRrfG79uWz31gzzztJP8AbCrfbjU1g6SerGD6McQ8gg0Y4h5BDxdPKel1vjeDfLHW13nntNf7YDfb+HYM/wDVHqxg+jHEPIINGOIeQQ8ZTynpNb43gX2/h2DpR90KL7fw7B0o9WMG0Y4h5BBoxxDyCHjKeU9LrfG8dvW8O76/ev8AjAL+bw7v6UfdFd2t7wk2a7mecoINomDeytMx3iU3oBNNcTl9WuVRnU4VIsoZpMpDMVDNbFhXA1DSlcshHnYuHTRXNHv06UzeLvbt8/C9g6UfdCC/WFSHsFT/AKo8VOKIKRPSZarFhZpksWt8LT5aq1OxCTiGBd6HxUqIe7IrS7Wa2hxJ0einCWVSViIr+thqQaVpQZjM0OUZimn1+/a3VnbYvmbMsrSXSWAs2USyOzVOAkUqBUUbXGPxpu2P3hvrWb/86xmUS1vSwvO0v86yfqzfVMaBedxWaVIa1TklBalmpZ1YgGYRWtammuKBtL/Osr6k31Y2hLvS0WVZU4YpbVxCtK0mE0PiiZpj9SK5ZtitnmMmi7HaW8ozVcWdSCAygUo38X8oebhZPFI6MvWieSWFtCKoAAs7gACgA0iahC260urIstVJoXYuSPi1IxYaa3zBAhq4nKe0tGyA3CyeKR0ZetBuFk8Ujoy9aH9p2RUZVlyZjlilM1UEvgIUMTQvRq04MJrQUhG2TqCBophFGbFVcpYoQ9MVaMpLU1701ANBDWxOU9mWNjHcNJ4pHRl60G4aTxSOjL1odStlGmWZoJL4kYj44GWpXGqhwdZVsQIIh9dN5tMoJiqGIVhgaoCtiKg1zxUWpA8IQ1cTlPZljZDbhpPFI6MvWgGwaTxSOjL1otsENXE5T2ZY2VTcNK4pPRl60G4aVxSejL1on7k2PLapbTZk61BjNnLRJ5RQFmMoAUasgIkNxkr6e2dIaLqYnKTLCobhpXFJ6MvWg3DSuKT0ZetFv3Fyvp7Z0loNxcr6e2dJaLqYnKTLCobhpXFJ6MvWg3DSuKT0ZetFw3Fyvp7Z0loNxUr6e2dJaGfE5SZYU/cLK4pPRl60JuHk8Unoy9aHey+4zIezLZ7Ra1xzZekLTiVaUZqI0sM2pzjqKZ70xY5i0JA4MuOJqV8pXLGyo7hpPFI6MvWg3DyeKR0ZetFsgjOricpTLGyp7h5PFI6MvWg3DSeKR0ZetFsghrYnKTLGyp7hpPFI6MvWg3DyeKR0ZetFshIa2Jykyxsqm4eTxSOjL1oNw0nikdGXrRbIIa2Jykyxsqe4aTxSOjL1oNw0nikdGXrRbIIa2Jykyxsqu4mV/wBno69aAbCpf/a9AOtFphYate8loVeXsIlFgDotY/Z1/lvob2rYvZFWYUMl2lFQ6aBBQmm9ajVUlSPLFvOP/p4ceWHHULXx0zitz7l0CzZiS7IhfDpGliYGffg1zFCa55xYxK91tCibbksKLQqigWfJUeICUABGURrO3DrtP3iV7IRk0IWF62l/nWV9WZ6sbldPeU5m9dow3aX+dZX1ZnqxuV095Tmb12jNSEb5Sv2Ez2iR1a7fJlFVmzJaM2IoHYAtTuioOumVaRy3ylfsJntEhLddqzSxY5mVMlDKuHHTfDx5RkOnKrrwDiqAM44kzZbiqFGBAIK0NQRUHLgIz5oiG2LSiUJJJUKDiBYNhJINCcjiJbLWQK1pHhO2HowoJ0xQO4wimGsoSyMjmCobI6sXiiixYV4h5BChBwAceQpECNiqCZLdZjro2Z0QEhQWoDUVzqow58ETslMKqvEANVNQpq4Ig7ghIIBhdWyCZJUy5NlZ10k4hmtEpC50pDlVYg4Q7BdXCIlO3tt/d0z08nrRH3TcitLLTJ2jmaVyo3mUsTncChzzLYj+HFDq5tjdns0wTEn4mXuSzAlVJdnQEtqZ3xEfwiOkD37eW393TPTyutB28tv7umenldaJ3syX4aecPfC9mS/DTzh74CB7e2393TPTyutB28tv7umenldaJ7syX4aecPfB2ZL8NPOHvgKreFqnz8Gmupn0biamKdKOB11MN9rEOHOZrkeLXTxViwta5ZB36ecPfFfm6zzxmocwQQRkEEEEAQQQQBBBBAEEEEAQQQQHUnuhziI++e8P+X1liQk90OcRH3z3h/y+ssIGXbcOu0/eJXshGTRrO3DrtP3iV7IRk0dIVetpb51lfUmerG5XV3lOZvXaMN2l/nWV9WZ6sbldPeU5m9dozUjkn9JX7CZ7RIS32l0LYFxUkuyih300MAq1GqtT+GfBHTD9JX7B/aJHdrt6yioOMl2ACy0LnM0xMFGSg0qxyFYyIGbettZARJWWdGxNQ0zfiW1QtMu7w4Qdf4wsy+LWrFRZ8dGZCxBADUUKwp3SE6QkjUMMTS3zIYqFnyyWrQBwa77Dl+YEc4jlb8s+AP2RKwFWdW0goUTumBrmFqK8VYoi5V9Wkuqmy0XA5d99k1CUCilTqo2WsrSLFDN72kqEOkUh2VVINak0pq4M1NeCojz7eWelTOlrqqGYKRiUsAQdRKqx/AxBIQCPCVbZbMVWYhYYQQGBIxCq1HjAJHNDgQFXsdwpNDs1jkznmTZ1JrSg+E6RkXSE5nC+Fvq80dyrhV2mUumyoF0gQPLycFk0bg014C5ZNdVoIcXdf1pUzUkmyypUpprM02VOwpvzUzJwYIGbuqeOJQ3nbsSqbTdeJiVUfGVYhcRA3+dF33NHSBFJcMkuo7VWbASrMdEwIls2DDQjvgNWIOWEiLPuHu7kVn9GIhrHf9rm97tV1tmo/wCpniAKld/mCCKGPa0XneCNLUvYiZlaFJM51UDW0xg1EWuVTlASY2D3fyKz+jEG4a7+RWf0YiMk3tbXUMlputlKaQEaQjBTFi7vVTOvFHEu+rYSo7JuwMzKgUiYCXZcSrQvXEVBNICVfYPd9PkVn9GIbzFoSBqGqnFHFltF4zUDypt3OhrRlWawNDQ0OPjBEej1qa6+GmqvijNQ5ghYIwEghYIoSCFggEghYIBIIWCASCFggOpPdDnER9894f8AL6yxIyRvhziI6+e8P+X1lhAy7bh12n7xK9kIyaNZ24ddp+8SvZCMmjpCr1tL/Osr6sz1Y3K6e8pzN67Rhu0v86yvqzPVjcrp7ynM3rtGakcv8pX7B/aJDh7OGYNnXCyZGlValQcvEIbt8pX7CZ7RIY3/AGC0TXU2dyoWVOBoxFZjABMq0PDmdXPGR7tsekHFvWzCAmvAikLTLgqeeODsas7FC6lmTBRiQKFQBkAMgcIqBroK1pHhMkW470TQBiVNJgl1KVqZxU5Y+DDSnDrj0usW3SMbTo9GcGFUAqlKhsRrniyPipSAci5ZWJiVri4OIb6vPXEfIo4BHjJ2MWZSGCMWAVcRapIFCMRpnTx8ZiXggI2wXDIkOXlKVY90a5tTViPDTx6ok4IICLuq8rvkJMl2i0ShMM9prjETRg9UBy4AFqNUcvaLlOjxTZLaLHgxHFQMavmRw6jxjLVBc1itbpMMoy9CUtyoAMLi0aVsLFjkc6U4qeOJO3XNaDNtJXNGVXkYXw0nKGKhgTQICFBAyauYNI6QGZvW6grhbTLBZZi1JLUxqqk0I4lWg8WUe9tv+65skSHtMvR4cOEMRUeMgV98eU+4bWQMLEb5ywxjEA8rfFDWlcdQoOS1BFKR3NuG01MtadjaKYiDSMJom6Squ80sSRTOlcgpGdYDxst5XPKXAk6SqGYs0KCQAy0oAAKBcu51a48ntdysstWnSmEp8cvExOF8QbECRrqNfAMtRix3PcmhmTWYuwIloomPjBwjOYAe5LE0p/DXhiX7HXwV8ggK1Zdlt2ykEuXaZQUVAFdQPABTV4oV2qSRqOYPH44sbyFod6uriEV2brPPGahzBBBGQQQQQBBBBAEEEEAQQQQBBBBAdye6HOIjr57w/wCX1liRkd0OcRHXz3h/y+ssIGXbcOu0/eJXshGTRrO3DrtP3iV7IRk0dIVetpf51lfVmerG5XT3lOZvXaMN2l/nWV9WZ6sbldPeU5m9dozUhG+Ur9hM9okc2q3FJsuWsssGVnd8QUS0UgVNczr4OKOj8pX7CZ7RIcTJanugpqChrwqda82WqMhjYL9kz0V5RYhhUbw1pWhNPEcjxHKJOGwscutQiV1avHWnlzhzAEEIYKwCwCErBAVuReMxmmKLfOluq2mdoJUqTRZUp2FAXWpJArr4c9Yj3nzbSsyfLF4WomQFd6JZq6LPFMwlKgChoNbUyh3d18yJaPLNltM6jWgM62fEpDzDjUGua13p5ofTdkUpyxawWxiRhatlJJWhFGz1ULeUxuBX2vCerIHt9rGN2VfirOSd4GTAMFWLAg4RmM66o4k222TEEyVa7U6aJ5uJexKbxsLLXDqBrRtRoYscvZHKBAWwWwEEMALKaggYQRnxZQboZQBHa+2AEKKdikVCsWA18DEnnMUMLplT7RMmSlvO0ibKWU0xGlSKoz13p3msUzOrOJbc7a/3naPQyOpHI2VoGJ7CtodgAT2MQWC1IGuppU+Ux6br/wDRW/ox98Bwdjtr/edo9DI6kDjM1NfGeHxmOjsv4Ow7f4/0Y5Dyxy7Zng4aHg54zUEghIIyFghIIBYISsEAsEJWCsAsEJWCAWCErBWA7k90OeI++e8P+X1liQkd0OeI++e8v+X1lhAy7bh12n7xK9kIyaNa24hnafvEr2QjJY6Qq9bS/wA6yvqTPVjcrp7ynM3rtGG7S/zrK+rM9WNyunvKczeu0ZqQh+Ur9hM9oked42BprS2VgplkstRXf1XM/lxj8xj0PylfsJntEjm8bRMBVZWAEguTMBoVUiqrQjfUIP4GMiH3LvWonvUOswfGOd8R8aT4Rai0r3NMtcesq4JwdybXMKtM0iLXvZoVAGWYC4DQ1BYEmtY9Lvv13lq0ySVZkeYKMMJVK1LE9z+rr8LxGJ2AZ3ZYzJTAWLUCgEszkgClSXzqdcPIWCASFhIIBndGx7TSiZqqPjZooy5zJJnlmSZlmjZ0GrOtIdTtjE0yqS52inVlEzZdQW0XcBvCBIGLFXKoFBFXk3TpHeZME6YGM7CqWu0SSZgtGjRd7MEtF1Z04I85VnsrPgWz3gajeP2baEQzC1FlFjNyOGjFtUbj9C9XpcGkmmZLYIXqJrAkTHAAwqswb5FDAHCDQ58ZhjbdjE2fh089jSUJZwM8ur6Qs7jCRQlaAcRUHgERGx7Y7ZrSN8lsQ4AwPZ1oIYg0cAaWoo2QrrGYia3A2TjtfTbR/lij0tOxtnmyJpm7+RKmolVxEsx3hZyMYAAFcJGLhrHld2xqfKEvHanmGW2RcmrSgoAVyP1qgEsMzzE163A2TwrX020f5YNwNk8K19NtH+WAem6ZgmvNSYAzsCwoc1UgKp4xgxjxFqiGc4b485jltgVk47X020f5IV1oSBwZRmocwUhYSMggpCwQCUghYIBKQUhYSAKQUgggCCkEEB3JQMaGuddRodXAYJtySiCCZpHEZpI/ER1Ze6H5v6GH8zUfxiwMN24DnafvEr2QjJo1rbg/aPvEr2QjJY3Cr1tLfOsr6k31Y3K6u9J+b12jDdpf51lfVmerG5XT3lOZvXaM1IQ/KV+wme0SO7Zb5cmmldUxVpXhAFTzU4482H6Sv2Ez2iR1eV3rPRkY0xAriAGIKdYBOoHhHDGR6malRUpiO8GrOoxYRzgVp4o9QwOogjxGsQc3YpIMxpgqCww0AoFojIjS11KyKzAEZ5w9ua50sqCXKrgACqCcRVQzEDEakjfGgJy/GAkIIKQUiAgEFIKRRF3df02SpSTZ5RTFaGBmWlULYZhMxypXIBjXmiUS9be1aWGScJwmlqXI0rQ73xjywxu+7pBkTZc+ciGZMmsy41qDifC2ZyOEpUfwjjNbFY7dZpZmFZ8rfuZh365HCq5Z/wAIjcCPF43jyCV0perC9s7y5DK6UvViX7c2f6aV6RffB25s/wBNK9IvviiH7aXlyGV0perB20vLkMrpS9WJjtzZ/ppXnr74O3Nn+mleevvgqHN6Xjw2GV0perHDk1NcjwjXTxViaN8Weh+OleevviGmZk044zUjmCCkFIwCCCkFIAhIWkFIAggpBSKCCCkFIgISFpBFHrZe6H4/0MP5mo/jDCy90Px/oYkJmo/jFGGbcH7R94leyEZNGs7cH7R94leyEZNG4Vetpf51lfVmerG5XT3lOZvXaMN2l/nWV9SZ6sbldXeU/N67RmpCH5Sv2Ez2iR4XrJms8vQzZksAOXworK4w5VLKSGDUoBThj2b5Sv2D+0SO7VbRLKrhdmYgYZYxECtMbZiiioqfHGRF3F2WCxtDFlOjC4lUHud8QEAwiuvFXPVSJ6GBvqRgL6ZMC6zXVUsP5lW8kcyb8s7EgTFqCNdRWoBBB4RQwElBHlJnK9cJBoaGnHHpALBCQQFduy5tMzYrLJMpzagbSJUubNWdpyBiWYhyAyFa8OWUSFhuBSqGZYZAZmlBl7GlYVUTcLfq1q6HETU0pwR73NKt8xGazTrLKlaScFRrOznKYQSzCYKkmp1cMP8AsG9OVWPor/5Y6QPDY9scluJ3Zl32SWwnMJYWVLYGVhXCwOHjrr4oltylh5HZfQJ1YYdg3pyqx9Ff/LB2FenKrJ0V/wDLAP8AcpYeR2X0CdWDcpYeR2X0CdWGHYV6cqsnRX/ywdhXpyqydFf/ACwD59ithof0Oy6voJfVhhNFCRA1jvSnyqx9Ff8AyxzMBqa6+HKmcZqBBCQRgLBCQRQsEJBALBCQQCwQkEAsEJBAetl7ofj/AEMP5mo/jEfZjvhXx/0MOp1pRVJZgAK5wgYptwftH3iV7IRksa1tw67T94leyEZLHSFXraX+dZX1ZnqxuV095Tmb12jDNpcf/KyvqTfVjY7PaXSzpo1xMTOFKVzGkIrnqxAV8VaRmoP2H6SuWWgcf+RIcPJUmpGeFlyNN61Kg01jIRFvfwzpLJ7tRmatMALKlKZF1oQdWcNrXshOinOiFVAKy5u+bEzS2KsEw1piCgV4W8UZsiSa5pGdUOejrvjno+4rzVMddqpQDBRQvpamtc5gAY0OWdBr4oe2Z8QJNB3Qy4KNThiGu632lmlidLVEMp2dg2YmhgAmH9XLPx/hFVKSZCoKJkAAKV1BRQU4v949SfHEJLtc5LJZjJXSORZw+JqEI2EO9D3RAJMeGyOYf0kBjTsJzSvDpDnzwFg0g4x5YNIOMeURPdprP9BJ9Evuhe01n5PJ9Evui5RVrn2WWOyI0qbaBjEyaxARzTFMZqVw8FYe/CFd/KB5j9WJvtLZ+TyPRJ7obXldMpZbmVZrOXwnDWUlAaayKZ04qisasGA2fWE6p3/jfqwbvbD9MfRzOrHQlqFUqiS6y1cqqhQCaE5CIiyWmaROaaAJazpkpWUUwgKuHSZ8JJ32rVzxLyiV3eWH6Y+jmdWDd7Yfpj6N+rFZe32lJUrQShM/Q3mFmbPTiWDLWld9ibKn849bda5yuzSVxzNDZviy1Fq08h8/1aLXPgpwwvKrDu8sJy0xzy73M6scMwJqNRzHNFUvW8bX+lI8pUkLJcpNWZVmagyoPx8kSl+XkyEypYONwmFgCcIZyrOMiN5vTn4a5HOMoloWIy9bc8ppCoAwmOJbEgmmYzFOGlTTL+USUQLBCQQsFghIIWCwQkELBYISOgaBtQyyrlnUQHNYKxCXbNnHsU2vCJultWMIaqAEnYKHiw4IkrK408zPLQy+H+J4ByswKQWIABGZisOGAn47WZyuU0UvAq4BiBIJUVY6/wAAOGHdnmzikjsnDpOycgpr8XV8Bb+LDSvjieVsxFGQbcOu0/eJXshGSxrO3B+0fbyvZCMmjcKcWG2zJDh5Ex5bioDy2KMK66MpBh9L2T21RRbZagOIT5g/uiJgiiY3VW7ltr6RM60G6u3cttfSJnWiHggJWfsktjgq9rtLKdYafMYHnBaGnbGd9LM89vfDWCAddsZ30szi7ttXljuXe9oXEFnzgGGFqTGGJfBahzHiMMoICd3Z3jy+29Km9aDdnePL7b0qb1ogoICd3Z3jy+29Km9aDdnePL7b0qb1ogoICWtWye2zRSba7U44nnzGHkLRzI2R2uWhly7VaVltXEiznVWrkaqGoajXEXBAOu2M76WZ57e+DtjO+lmee3vhrBAOu2M76WZ57e+Hx2V27ltr6RM60Q8EBMbqrdy219ImdaDdVbuW2vpEzrRDwQExurt3LbX0iZ1oN1du5ba+kTOtEPBATG6u3cttfSJnWg3V27ltr6RM60Q8EBMbq7dy219ImdaDdXbuW2vpEzrRDwQExurt3LbX0iZ1o8p+yK1zBSZarSw10ac7CvHQtEZBAPO20/6ab6RvfHa3zaACBaJwBpUCa1DTVUVz4YYQQD6XfNoUhlnzgRmCJrAg+Ig5Q63V27ltr6RM60Q8EA8tl6z51dNOmzKkE6SYz1IFATiOZpDOC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239000" cy="37338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800" dirty="0" smtClean="0"/>
              <a:t>A record is a collection of related fields that represent a single entity.</a:t>
            </a:r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 Organization in a database- Records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sp>
        <p:nvSpPr>
          <p:cNvPr id="20486" name="AutoShape 5" descr="data:image/jpeg;base64,/9j/4AAQSkZJRgABAQAAAQABAAD/2wCEAAkGBxQREhQUEBQUFhQXFhQUFhYUFRwUHBUUHBcdHBwXFBcYHSggHBwlHB0XITEhJSkrLi4uGh8zODMsNygtLiwBCgoKDg0OFxAQFyscHCQsLCstNywuLCwsLCwsLCwsLCwsLCw3LCwsLCwsLCwsLCwsLCwsLCwsLCwsLCwsLCwsLP/AABEIALkBCgMBIgACEQEDEQH/xAAcAAABBQEBAQAAAAAAAAAAAAAAAQQFBgcCAwj/xABREAACAAMEAgoMCgkDBAMAAAABAgADEQQFEiETMQYHFiJBUVRxlNIUFTIzUmGRkpOys9EXIzQ1U3JzdIGCJEJEVWKhscLTZMHiQ2Oj8CWitP/EABkBAQEBAQEBAAAAAAAAAAAAAAABAgMFBP/EACQRAQABAgYDAAMBAAAAAAAAAAABAhEDEhNRUpEVIWEUMUEE/9oADAMBAAIRAxEAPwDGbquuban0dnTG9C1KgZDWasQInfg7vLkr+cnWhztVfLT9jM/2jaL2t2itFcaL8WoIdsPC5r/MfyzypD3M2ZqqyxdhibX94mtLMxoSDR5ZoRrB30Kdr28uSv5ydaN72POhlfFsrNrmMBQGYQK1APNww8klyqGaEV6jEEJZQc8lLZmMZpW756G11eXJH85OtCHa7vLkr+cnWjXb2v42O1TBo1mGaZYAZsOGgyOo5Esc/wCGJq4mZ7JVTRmEyhrXC1SBn4j/AEiRWMI+Du8uSv5ydaE+D28eSv5ydbxRs862uihZtrV2WemBFpiwtQZsDqALApTWDnFinTMONgK0SoHHTEaRq6vnj4Ory5K/nJ1o8LRsFt8uhmWcrXVimSxXmq8btP2VyWliRIZWmFgakEliGqRQitctX4RMyJyJNlmeZY+Lm92QAX3motC8j50l7X94sAVszEHMEOhBHiOKOvg7vLkr+cnWjd7qvJJkxkQrmMwooomrTSBeCm+U/wA+GOLXJQz8OGbpDhZc94QDm3MuVV4cuOF5ukSwo7Xl5D9lfzk60L8Hd5clfzk60fRRSgArXMZnhz/9yhveTHeBa1LCtPB4f5GJmkfPvwd3lyV/OTrQHa6vLkr+cnWj6ItQLS3oCSUag1VNDQRH3FZJrS7ROnsyTlmuypUUeWJS4QVGVTqqOERqmbjB/g7vLkr+cnWg+Du8uSv5ydaN5v4sAmEE5kkcGrhpHncs4Y2AJIIB1UAIqDQVORiXlWEja9vI/sr+cnWg+Dy8uSv5ydaPoghsG8pi8erXHSIwbMkgiprqr/CPLEzI+dfg9vHkrecnWhE2v7xYVWzMRxh0P90fQlrxYCUpUMWIPCATUQ0uiWZZOI1xkUpXI5k14tcXMrBxteXlyV/OTrQDa9vHL9FbPVv0z5t9H0DeZIkzqMENG3x1DIVP9Yjbocy1skshnxCYAy0ZVUDIM3NDN6/fst6v/GGzNgV4KQGs5BOoGZLBPMMWcdfB9eOf6K2Wvfpl/wDaN3vy0Kk2zYmABc5FMVOJyeDMhfFirDi7p+PsgFWXDNcb7h3q6qf+5wvVa8ws2/j57n7B7clMcjDXVimSxXmq8ekrYBeDAFbMxB1EOhB8jR9D2uyCYo1AjUxUNQcI/ERxYnxN8X3lUCoBQDFWrYad1Q132Q4BXXGJxLTEI+f/AIOby5I/nJ1oT4PLy5K/nJ1o357uZ5jgErLVdKAmTaUsakmh3uXlrHvZpVZZVyxzdc9Zo5pU0HABG7+rpd89fB3eXJX85OtCDa9vLkr+cnWj6Ds8hcVQtMGXDmcxw8FP6xzeU1klTjLFXyCgZ6wor+Fa/hEzK+cr42IWyyS9JaZDS0xBcRZTvjWgyJ4jEHGnbYUi0ixS2nF8BZSA9BSpY5jjjMY1Ei6bUbuLxXRKjMZcwAOSo1V1gHijYZl7EnfG76jLfWnMeLNYyTaW+dZP1Znqx4Xpd0nse0T8XxwmuoTEv01K4cWInCT+rThrHSjDoqvNczEfGZu2NL5YDetd4HELTT+iwpvp/DsHSj7oyGzXNJmS7VgMvHKmSzLxzAtZFJmkK1IDsCJdBUnyxNvsNsaHG1slNLR5TMMSb+Q09lIXAcQcywrUpliOrKPq/Dwuc9MZ5aE18E62u889or+Hcwq30w1Nd48QtJH9sZo+xKygOzWqWtDOCory3q6mYyoG4iiyzi1VemuOm2IWShw2xWYE70aIEqNHUgswFd+cic8Jh+Hhc56M8tHN7Guu7ukf8Y6F+PWuOwcA+VHq+OMsvq57BIs7GVNaZOE3ApAUhl0MtzUK2SBmYBqE1BFMo5s9z2ILOE6aylZ9mly3GByJbqTMd1VgCqnOorSgHDGo/wAOHa8VT0aktTF7EGtbuB4+yP8AfDCzL4Ld0bvPPaa08qxmtr2J2OWtDaw0z4wYU0RAKyDMzb+I4UBHCYitkVyyLPg0M5Z2JpoamE4QollTvfCxsPyRKf8ADh1TaK56ScSYa+l8MNTXeOa00/osddvH8OwdJPVjBhLHEPJBoxxDyCOvjKeU9M63xvDX05/XsHH8qPVhe3b+HYOlHqxg2jHEPIITRjiHkEXxlPKejW+N67eP4dg6UerC9vX8OwdKPVjBdGOIeSDRjiHkEPF08p6Nb43nt6/h2DpR6sIL5Yamu8c1p/4xg+jHEPIINGOIeSHjKeU9Gt8bwt9uBQPYOlH3Qvbx/DsHSj1YwbRjiHkEGjHEPIIeMp5T0a3xvC324/XsHD+1Hj+rC9u38KwdJPVjBtGOIeQQaMcQ8gh4ynlPRrfG79uWz31gzzztJP8AbCrfbjU1g6SerGD6McQ8gg0Y4h5BDxdPKel1vjeDfLHW13nntNf7YDfb+HYM/wDVHqxg+jHEPIINGOIeQQ8ZTynpNb43gX2/h2DpR90KL7fw7B0o9WMG0Y4h5BBoxxDyCHjKeU9LrfG8dvW8O76/ev8AjAL+bw7v6UfdFd2t7wk2a7mecoINomDeytMx3iU3oBNNcTl9WuVRnU4VIsoZpMpDMVDNbFhXA1DSlcshHnYuHTRXNHv06UzeLvbt8/C9g6UfdCC/WFSHsFT/AKo8VOKIKRPSZarFhZpksWt8LT5aq1OxCTiGBd6HxUqIe7IrS7Wa2hxJ0einCWVSViIr+thqQaVpQZjM0OUZimn1+/a3VnbYvmbMsrSXSWAs2USyOzVOAkUqBUUbXGPxpu2P3hvrWb/86xmUS1vSwvO0v86yfqzfVMaBedxWaVIa1TklBalmpZ1YgGYRWtammuKBtL/Osr6k31Y2hLvS0WVZU4YpbVxCtK0mE0PiiZpj9SK5ZtitnmMmi7HaW8ozVcWdSCAygUo38X8oebhZPFI6MvWieSWFtCKoAAs7gACgA0iahC260urIstVJoXYuSPi1IxYaa3zBAhq4nKe0tGyA3CyeKR0ZetBuFk8Ujoy9aH9p2RUZVlyZjlilM1UEvgIUMTQvRq04MJrQUhG2TqCBophFGbFVcpYoQ9MVaMpLU1701ANBDWxOU9mWNjHcNJ4pHRl60G4aTxSOjL1odStlGmWZoJL4kYj44GWpXGqhwdZVsQIIh9dN5tMoJiqGIVhgaoCtiKg1zxUWpA8IQ1cTlPZljZDbhpPFI6MvWgGwaTxSOjL1otsENXE5T2ZY2VTcNK4pPRl60G4aVxSejL1on7k2PLapbTZk61BjNnLRJ5RQFmMoAUasgIkNxkr6e2dIaLqYnKTLCobhpXFJ6MvWg3DSuKT0ZetFv3Fyvp7Z0loNxcr6e2dJaLqYnKTLCobhpXFJ6MvWg3DSuKT0ZetFw3Fyvp7Z0loNxUr6e2dJaGfE5SZYU/cLK4pPRl60JuHk8Unoy9aHey+4zIezLZ7Ra1xzZekLTiVaUZqI0sM2pzjqKZ70xY5i0JA4MuOJqV8pXLGyo7hpPFI6MvWg3DyeKR0ZetFsgjOricpTLGyp7h5PFI6MvWg3DSeKR0ZetFsghrYnKTLGyp7hpPFI6MvWg3DyeKR0ZetFshIa2Jykyxsqm4eTxSOjL1oNw0nikdGXrRbIIa2Jykyxsqe4aTxSOjL1oNw0nikdGXrRbIIa2Jykyxsqu4mV/wBno69aAbCpf/a9AOtFphYate8loVeXsIlFgDotY/Z1/lvob2rYvZFWYUMl2lFQ6aBBQmm9ajVUlSPLFvOP/p4ceWHHULXx0zitz7l0CzZiS7IhfDpGliYGffg1zFCa55xYxK91tCibbksKLQqigWfJUeICUABGURrO3DrtP3iV7IRk0IWF62l/nWV9WZ6sbldPeU5m9dow3aX+dZX1ZnqxuV095Tmb12jNSEb5Sv2Ez2iR1a7fJlFVmzJaM2IoHYAtTuioOumVaRy3ylfsJntEhLddqzSxY5mVMlDKuHHTfDx5RkOnKrrwDiqAM44kzZbiqFGBAIK0NQRUHLgIz5oiG2LSiUJJJUKDiBYNhJINCcjiJbLWQK1pHhO2HowoJ0xQO4wimGsoSyMjmCobI6sXiiixYV4h5BChBwAceQpECNiqCZLdZjro2Z0QEhQWoDUVzqow58ETslMKqvEANVNQpq4Ig7ghIIBhdWyCZJUy5NlZ10k4hmtEpC50pDlVYg4Q7BdXCIlO3tt/d0z08nrRH3TcitLLTJ2jmaVyo3mUsTncChzzLYj+HFDq5tjdns0wTEn4mXuSzAlVJdnQEtqZ3xEfwiOkD37eW393TPTyutB28tv7umenldaJ3syX4aecPfC9mS/DTzh74CB7e2393TPTyutB28tv7umenldaJ7syX4aecPfB2ZL8NPOHvgKreFqnz8Gmupn0biamKdKOB11MN9rEOHOZrkeLXTxViwta5ZB36ecPfFfm6zzxmocwQQRkEEEEAQQQQBBBBAEEEEAQQQQHUnuhziI++e8P+X1liQk90OcRH3z3h/y+ssIGXbcOu0/eJXshGTRrO3DrtP3iV7IRk0dIVetpb51lfUmerG5XV3lOZvXaMN2l/nWV9WZ6sbldPeU5m9dozUjkn9JX7CZ7RIS32l0LYFxUkuyih300MAq1GqtT+GfBHTD9JX7B/aJHdrt6yioOMl2ACy0LnM0xMFGSg0qxyFYyIGbettZARJWWdGxNQ0zfiW1QtMu7w4Qdf4wsy+LWrFRZ8dGZCxBADUUKwp3SE6QkjUMMTS3zIYqFnyyWrQBwa77Dl+YEc4jlb8s+AP2RKwFWdW0goUTumBrmFqK8VYoi5V9Wkuqmy0XA5d99k1CUCilTqo2WsrSLFDN72kqEOkUh2VVINak0pq4M1NeCojz7eWelTOlrqqGYKRiUsAQdRKqx/AxBIQCPCVbZbMVWYhYYQQGBIxCq1HjAJHNDgQFXsdwpNDs1jkznmTZ1JrSg+E6RkXSE5nC+Fvq80dyrhV2mUumyoF0gQPLycFk0bg014C5ZNdVoIcXdf1pUzUkmyypUpprM02VOwpvzUzJwYIGbuqeOJQ3nbsSqbTdeJiVUfGVYhcRA3+dF33NHSBFJcMkuo7VWbASrMdEwIls2DDQjvgNWIOWEiLPuHu7kVn9GIhrHf9rm97tV1tmo/wCpniAKld/mCCKGPa0XneCNLUvYiZlaFJM51UDW0xg1EWuVTlASY2D3fyKz+jEG4a7+RWf0YiMk3tbXUMlputlKaQEaQjBTFi7vVTOvFHEu+rYSo7JuwMzKgUiYCXZcSrQvXEVBNICVfYPd9PkVn9GIbzFoSBqGqnFHFltF4zUDypt3OhrRlWawNDQ0OPjBEej1qa6+GmqvijNQ5ghYIwEghYIoSCFggEghYIBIIWCASCFggOpPdDnER9894f8AL6yxIyRvhziI6+e8P+X1lhAy7bh12n7xK9kIyaNZ24ddp+8SvZCMmjpCr1tL/Osr6sz1Y3K6e8pzN67Rhu0v86yvqzPVjcrp7ynM3rtGakcv8pX7B/aJDh7OGYNnXCyZGlValQcvEIbt8pX7CZ7RIY3/AGC0TXU2dyoWVOBoxFZjABMq0PDmdXPGR7tsekHFvWzCAmvAikLTLgqeeODsas7FC6lmTBRiQKFQBkAMgcIqBroK1pHhMkW470TQBiVNJgl1KVqZxU5Y+DDSnDrj0usW3SMbTo9GcGFUAqlKhsRrniyPipSAci5ZWJiVri4OIb6vPXEfIo4BHjJ2MWZSGCMWAVcRapIFCMRpnTx8ZiXggI2wXDIkOXlKVY90a5tTViPDTx6ok4IICLuq8rvkJMl2i0ShMM9prjETRg9UBy4AFqNUcvaLlOjxTZLaLHgxHFQMavmRw6jxjLVBc1itbpMMoy9CUtyoAMLi0aVsLFjkc6U4qeOJO3XNaDNtJXNGVXkYXw0nKGKhgTQICFBAyauYNI6QGZvW6grhbTLBZZi1JLUxqqk0I4lWg8WUe9tv+65skSHtMvR4cOEMRUeMgV98eU+4bWQMLEb5ywxjEA8rfFDWlcdQoOS1BFKR3NuG01MtadjaKYiDSMJom6Squ80sSRTOlcgpGdYDxst5XPKXAk6SqGYs0KCQAy0oAAKBcu51a48ntdysstWnSmEp8cvExOF8QbECRrqNfAMtRix3PcmhmTWYuwIloomPjBwjOYAe5LE0p/DXhiX7HXwV8ggK1Zdlt2ykEuXaZQUVAFdQPABTV4oV2qSRqOYPH44sbyFod6uriEV2brPPGahzBBBGQQQQQBBBBAEEEEAQQQQBBBBAdye6HOIjr57w/wCX1liRkd0OcRHXz3h/y+ssIGXbcOu0/eJXshGTRrO3DrtP3iV7IRk0dIVetpf51lfVmerG5XT3lOZvXaMN2l/nWV9WZ6sbldPeU5m9dozUhG+Ur9hM9okc2q3FJsuWsssGVnd8QUS0UgVNczr4OKOj8pX7CZ7RIcTJanugpqChrwqda82WqMhjYL9kz0V5RYhhUbw1pWhNPEcjxHKJOGwscutQiV1avHWnlzhzAEEIYKwCwCErBAVuReMxmmKLfOluq2mdoJUqTRZUp2FAXWpJArr4c9Yj3nzbSsyfLF4WomQFd6JZq6LPFMwlKgChoNbUyh3d18yJaPLNltM6jWgM62fEpDzDjUGua13p5ofTdkUpyxawWxiRhatlJJWhFGz1ULeUxuBX2vCerIHt9rGN2VfirOSd4GTAMFWLAg4RmM66o4k222TEEyVa7U6aJ5uJexKbxsLLXDqBrRtRoYscvZHKBAWwWwEEMALKaggYQRnxZQboZQBHa+2AEKKdikVCsWA18DEnnMUMLplT7RMmSlvO0ibKWU0xGlSKoz13p3msUzOrOJbc7a/3naPQyOpHI2VoGJ7CtodgAT2MQWC1IGuppU+Ux6br/wDRW/ox98Bwdjtr/edo9DI6kDjM1NfGeHxmOjsv4Ow7f4/0Y5Dyxy7Zng4aHg54zUEghIIyFghIIBYISsEAsEJWCsAsEJWCAWCErBWA7k90OeI++e8P+X1liQkd0OeI++e8v+X1lhAy7bh12n7xK9kIyaNa24hnafvEr2QjJY6Qq9bS/wA6yvqTPVjcrp7ynM3rtGG7S/zrK+rM9WNyunvKczeu0ZqQh+Ur9hM9oked42BprS2VgplkstRXf1XM/lxj8xj0PylfsJntEjm8bRMBVZWAEguTMBoVUiqrQjfUIP4GMiH3LvWonvUOswfGOd8R8aT4Rai0r3NMtcesq4JwdybXMKtM0iLXvZoVAGWYC4DQ1BYEmtY9Lvv13lq0ySVZkeYKMMJVK1LE9z+rr8LxGJ2AZ3ZYzJTAWLUCgEszkgClSXzqdcPIWCASFhIIBndGx7TSiZqqPjZooy5zJJnlmSZlmjZ0GrOtIdTtjE0yqS52inVlEzZdQW0XcBvCBIGLFXKoFBFXk3TpHeZME6YGM7CqWu0SSZgtGjRd7MEtF1Z04I85VnsrPgWz3gajeP2baEQzC1FlFjNyOGjFtUbj9C9XpcGkmmZLYIXqJrAkTHAAwqswb5FDAHCDQ58ZhjbdjE2fh089jSUJZwM8ur6Qs7jCRQlaAcRUHgERGx7Y7ZrSN8lsQ4AwPZ1oIYg0cAaWoo2QrrGYia3A2TjtfTbR/lij0tOxtnmyJpm7+RKmolVxEsx3hZyMYAAFcJGLhrHld2xqfKEvHanmGW2RcmrSgoAVyP1qgEsMzzE163A2TwrX020f5YNwNk8K19NtH+WAem6ZgmvNSYAzsCwoc1UgKp4xgxjxFqiGc4b485jltgVk47X020f5IV1oSBwZRmocwUhYSMggpCwQCUghYIBKQUhYSAKQUgggCCkEEB3JQMaGuddRodXAYJtySiCCZpHEZpI/ER1Ze6H5v6GH8zUfxiwMN24DnafvEr2QjJo1rbg/aPvEr2QjJY3Cr1tLfOsr6k31Y3K6u9J+b12jDdpf51lfVmerG5XT3lOZvXaM1IQ/KV+wme0SO7Zb5cmmldUxVpXhAFTzU4482H6Sv2Ez2iR1eV3rPRkY0xAriAGIKdYBOoHhHDGR6malRUpiO8GrOoxYRzgVp4o9QwOogjxGsQc3YpIMxpgqCww0AoFojIjS11KyKzAEZ5w9ua50sqCXKrgACqCcRVQzEDEakjfGgJy/GAkIIKQUiAgEFIKRRF3df02SpSTZ5RTFaGBmWlULYZhMxypXIBjXmiUS9be1aWGScJwmlqXI0rQ73xjywxu+7pBkTZc+ciGZMmsy41qDifC2ZyOEpUfwjjNbFY7dZpZmFZ8rfuZh365HCq5Z/wAIjcCPF43jyCV0perC9s7y5DK6UvViX7c2f6aV6RffB25s/wBNK9IvviiH7aXlyGV0perB20vLkMrpS9WJjtzZ/ppXnr74O3Nn+mleevvgqHN6Xjw2GV0perHDk1NcjwjXTxViaN8Weh+OleevviGmZk044zUjmCCkFIwCCCkFIAhIWkFIAggpBSKCCCkFIgISFpBFHrZe6H4/0MP5mo/jDCy90Px/oYkJmo/jFGGbcH7R94leyEZNGs7cH7R94leyEZNG4Vetpf51lfVmerG5XT3lOZvXaMN2l/nWV9SZ6sbldXeU/N67RmpCH5Sv2Ez2iR4XrJms8vQzZksAOXworK4w5VLKSGDUoBThj2b5Sv2D+0SO7VbRLKrhdmYgYZYxECtMbZiiioqfHGRF3F2WCxtDFlOjC4lUHud8QEAwiuvFXPVSJ6GBvqRgL6ZMC6zXVUsP5lW8kcyb8s7EgTFqCNdRWoBBB4RQwElBHlJnK9cJBoaGnHHpALBCQQFduy5tMzYrLJMpzagbSJUubNWdpyBiWYhyAyFa8OWUSFhuBSqGZYZAZmlBl7GlYVUTcLfq1q6HETU0pwR73NKt8xGazTrLKlaScFRrOznKYQSzCYKkmp1cMP8AsG9OVWPor/5Y6QPDY9scluJ3Zl32SWwnMJYWVLYGVhXCwOHjrr4oltylh5HZfQJ1YYdg3pyqx9Ff/LB2FenKrJ0V/wDLAP8AcpYeR2X0CdWDcpYeR2X0CdWGHYV6cqsnRX/ywdhXpyqydFf/ACwD59ithof0Oy6voJfVhhNFCRA1jvSnyqx9Ff8AyxzMBqa6+HKmcZqBBCQRgLBCQRQsEJBALBCQQCwQkEAsEJBAetl7ofj/AEMP5mo/jEfZjvhXx/0MOp1pRVJZgAK5wgYptwftH3iV7IRksa1tw67T94leyEZLHSFXraX+dZX1ZnqxuV095Tmb12jDNpcf/KyvqTfVjY7PaXSzpo1xMTOFKVzGkIrnqxAV8VaRmoP2H6SuWWgcf+RIcPJUmpGeFlyNN61Kg01jIRFvfwzpLJ7tRmatMALKlKZF1oQdWcNrXshOinOiFVAKy5u+bEzS2KsEw1piCgV4W8UZsiSa5pGdUOejrvjno+4rzVMddqpQDBRQvpamtc5gAY0OWdBr4oe2Z8QJNB3Qy4KNThiGu632lmlidLVEMp2dg2YmhgAmH9XLPx/hFVKSZCoKJkAAKV1BRQU4v949SfHEJLtc5LJZjJXSORZw+JqEI2EO9D3RAJMeGyOYf0kBjTsJzSvDpDnzwFg0g4x5YNIOMeURPdprP9BJ9Evuhe01n5PJ9Evui5RVrn2WWOyI0qbaBjEyaxARzTFMZqVw8FYe/CFd/KB5j9WJvtLZ+TyPRJ7obXldMpZbmVZrOXwnDWUlAaayKZ04qisasGA2fWE6p3/jfqwbvbD9MfRzOrHQlqFUqiS6y1cqqhQCaE5CIiyWmaROaaAJazpkpWUUwgKuHSZ8JJ32rVzxLyiV3eWH6Y+jmdWDd7Yfpj6N+rFZe32lJUrQShM/Q3mFmbPTiWDLWld9ibKn849bda5yuzSVxzNDZviy1Fq08h8/1aLXPgpwwvKrDu8sJy0xzy73M6scMwJqNRzHNFUvW8bX+lI8pUkLJcpNWZVmagyoPx8kSl+XkyEypYONwmFgCcIZyrOMiN5vTn4a5HOMoloWIy9bc8ppCoAwmOJbEgmmYzFOGlTTL+USUQLBCQQsFghIIWCwQkELBYISOgaBtQyyrlnUQHNYKxCXbNnHsU2vCJultWMIaqAEnYKHiw4IkrK408zPLQy+H+J4ByswKQWIABGZisOGAn47WZyuU0UvAq4BiBIJUVY6/wAAOGHdnmzikjsnDpOycgpr8XV8Bb+LDSvjieVsxFGQbcOu0/eJXshGSxrO3B+0fbyvZCMmjcKcWG2zJDh5Ex5bioDy2KMK66MpBh9L2T21RRbZagOIT5g/uiJgiiY3VW7ltr6RM60G6u3cttfSJnWiHggJWfsktjgq9rtLKdYafMYHnBaGnbGd9LM89vfDWCAddsZ30szi7ttXljuXe9oXEFnzgGGFqTGGJfBahzHiMMoICd3Z3jy+29Km9aDdnePL7b0qb1ogoICd3Z3jy+29Km9aDdnePL7b0qb1ogoICWtWye2zRSba7U44nnzGHkLRzI2R2uWhly7VaVltXEiznVWrkaqGoajXEXBAOu2M76WZ57e+DtjO+lmee3vhrBAOu2M76WZ57e+Hx2V27ltr6RM60Q8EBMbqrdy219ImdaDdVbuW2vpEzrRDwQExurt3LbX0iZ1oN1du5ba+kTOtEPBATG6u3cttfSJnWg3V27ltr6RM60Q8EBMbq7dy219ImdaDdXbuW2vpEzrRDwQExurt3LbX0iZ1o8p+yK1zBSZarSw10ac7CvHQtEZBAPO20/6ab6RvfHa3zaACBaJwBpUCa1DTVUVz4YYQQD6XfNoUhlnzgRmCJrAg+Ig5Q63V27ltr6RM60Q8EA8tl6z51dNOmzKkE6SYz1IFATiOZpDOC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62200"/>
            <a:ext cx="7772400" cy="3733800"/>
          </a:xfrm>
        </p:spPr>
        <p:txBody>
          <a:bodyPr rtlCol="0">
            <a:normAutofit/>
          </a:bodyPr>
          <a:lstStyle/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Unnecessary duplication of data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Boredom and time wastage while searching for a record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Misleading reports due to poor data entry and organization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Poor update of records</a:t>
            </a:r>
            <a:endParaRPr lang="en-US" dirty="0"/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Problems that databases are made to address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239000" cy="37338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800" dirty="0" smtClean="0"/>
              <a:t>A table is a collection of related records.</a:t>
            </a:r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 Organization in a database- Tables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sp>
        <p:nvSpPr>
          <p:cNvPr id="21510" name="AutoShape 5" descr="data:image/jpeg;base64,/9j/4AAQSkZJRgABAQAAAQABAAD/2wCEAAkGBxQREhQUEBQUFhQXFhQUFhYUFRwUHBUUHBcdHBwXFBcYHSggHBwlHB0XITEhJSkrLi4uGh8zODMsNygtLiwBCgoKDg0OFxAQFyscHCQsLCstNywuLCwsLCwsLCwsLCwsLCw3LCwsLCwsLCwsLCwsLCwsLCwsLCwsLCwsLCwsLP/AABEIALkBCgMBIgACEQEDEQH/xAAcAAABBQEBAQAAAAAAAAAAAAAAAQQFBgcCAwj/xABREAACAAMEAgoMCgkDBAMAAAABAgADEQQFEiETMQYHFiJBUVRxlNIUFTIzUmGRkpOys9EXIzQ1U3JzdIGCJEJEVWKhscLTZMHiQ2Oj8CWitP/EABkBAQEBAQEBAAAAAAAAAAAAAAABAgMFBP/EACQRAQABAgYDAAMBAAAAAAAAAAABAhEDEhNRUpEVIWEUMUEE/9oADAMBAAIRAxEAPwDGbquuban0dnTG9C1KgZDWasQInfg7vLkr+cnWhztVfLT9jM/2jaL2t2itFcaL8WoIdsPC5r/MfyzypD3M2ZqqyxdhibX94mtLMxoSDR5ZoRrB30Kdr28uSv5ydaN72POhlfFsrNrmMBQGYQK1APNww8klyqGaEV6jEEJZQc8lLZmMZpW756G11eXJH85OtCHa7vLkr+cnWjXb2v42O1TBo1mGaZYAZsOGgyOo5Esc/wCGJq4mZ7JVTRmEyhrXC1SBn4j/AEiRWMI+Du8uSv5ydaE+D28eSv5ydbxRs862uihZtrV2WemBFpiwtQZsDqALApTWDnFinTMONgK0SoHHTEaRq6vnj4Ory5K/nJ1o8LRsFt8uhmWcrXVimSxXmq8btP2VyWliRIZWmFgakEliGqRQitctX4RMyJyJNlmeZY+Lm92QAX3motC8j50l7X94sAVszEHMEOhBHiOKOvg7vLkr+cnWjd7qvJJkxkQrmMwooomrTSBeCm+U/wA+GOLXJQz8OGbpDhZc94QDm3MuVV4cuOF5ukSwo7Xl5D9lfzk60L8Hd5clfzk60fRRSgArXMZnhz/9yhveTHeBa1LCtPB4f5GJmkfPvwd3lyV/OTrQHa6vLkr+cnWj6ItQLS3oCSUag1VNDQRH3FZJrS7ROnsyTlmuypUUeWJS4QVGVTqqOERqmbjB/g7vLkr+cnWg+Du8uSv5ydaN5v4sAmEE5kkcGrhpHncs4Y2AJIIB1UAIqDQVORiXlWEja9vI/sr+cnWg+Dy8uSv5ydaPoghsG8pi8erXHSIwbMkgiprqr/CPLEzI+dfg9vHkrecnWhE2v7xYVWzMRxh0P90fQlrxYCUpUMWIPCATUQ0uiWZZOI1xkUpXI5k14tcXMrBxteXlyV/OTrQDa9vHL9FbPVv0z5t9H0DeZIkzqMENG3x1DIVP9Yjbocy1skshnxCYAy0ZVUDIM3NDN6/fst6v/GGzNgV4KQGs5BOoGZLBPMMWcdfB9eOf6K2Wvfpl/wDaN3vy0Kk2zYmABc5FMVOJyeDMhfFirDi7p+PsgFWXDNcb7h3q6qf+5wvVa8ws2/j57n7B7clMcjDXVimSxXmq8ekrYBeDAFbMxB1EOhB8jR9D2uyCYo1AjUxUNQcI/ERxYnxN8X3lUCoBQDFWrYad1Q132Q4BXXGJxLTEI+f/AIOby5I/nJ1oT4PLy5K/nJ1o357uZ5jgErLVdKAmTaUsakmh3uXlrHvZpVZZVyxzdc9Zo5pU0HABG7+rpd89fB3eXJX85OtCDa9vLkr+cnWj6Ds8hcVQtMGXDmcxw8FP6xzeU1klTjLFXyCgZ6wor+Fa/hEzK+cr42IWyyS9JaZDS0xBcRZTvjWgyJ4jEHGnbYUi0ixS2nF8BZSA9BSpY5jjjMY1Ei6bUbuLxXRKjMZcwAOSo1V1gHijYZl7EnfG76jLfWnMeLNYyTaW+dZP1Znqx4Xpd0nse0T8XxwmuoTEv01K4cWInCT+rThrHSjDoqvNczEfGZu2NL5YDetd4HELTT+iwpvp/DsHSj7oyGzXNJmS7VgMvHKmSzLxzAtZFJmkK1IDsCJdBUnyxNvsNsaHG1slNLR5TMMSb+Q09lIXAcQcywrUpliOrKPq/Dwuc9MZ5aE18E62u889or+Hcwq30w1Nd48QtJH9sZo+xKygOzWqWtDOCory3q6mYyoG4iiyzi1VemuOm2IWShw2xWYE70aIEqNHUgswFd+cic8Jh+Hhc56M8tHN7Guu7ukf8Y6F+PWuOwcA+VHq+OMsvq57BIs7GVNaZOE3ApAUhl0MtzUK2SBmYBqE1BFMo5s9z2ILOE6aylZ9mly3GByJbqTMd1VgCqnOorSgHDGo/wAOHa8VT0aktTF7EGtbuB4+yP8AfDCzL4Ld0bvPPaa08qxmtr2J2OWtDaw0z4wYU0RAKyDMzb+I4UBHCYitkVyyLPg0M5Z2JpoamE4QollTvfCxsPyRKf8ADh1TaK56ScSYa+l8MNTXeOa00/osddvH8OwdJPVjBhLHEPJBoxxDyCOvjKeU9M63xvDX05/XsHH8qPVhe3b+HYOlHqxg2jHEPIITRjiHkEXxlPKejW+N67eP4dg6UerC9vX8OwdKPVjBdGOIeSDRjiHkEPF08p6Nb43nt6/h2DpR6sIL5Yamu8c1p/4xg+jHEPIINGOIeSHjKeU9Gt8bwt9uBQPYOlH3Qvbx/DsHSj1YwbRjiHkEGjHEPIIeMp5T0a3xvC324/XsHD+1Hj+rC9u38KwdJPVjBtGOIeQQaMcQ8gh4ynlPRrfG79uWz31gzzztJP8AbCrfbjU1g6SerGD6McQ8gg0Y4h5BDxdPKel1vjeDfLHW13nntNf7YDfb+HYM/wDVHqxg+jHEPIINGOIeQQ8ZTynpNb43gX2/h2DpR90KL7fw7B0o9WMG0Y4h5BBoxxDyCHjKeU9LrfG8dvW8O76/ev8AjAL+bw7v6UfdFd2t7wk2a7mecoINomDeytMx3iU3oBNNcTl9WuVRnU4VIsoZpMpDMVDNbFhXA1DSlcshHnYuHTRXNHv06UzeLvbt8/C9g6UfdCC/WFSHsFT/AKo8VOKIKRPSZarFhZpksWt8LT5aq1OxCTiGBd6HxUqIe7IrS7Wa2hxJ0einCWVSViIr+thqQaVpQZjM0OUZimn1+/a3VnbYvmbMsrSXSWAs2USyOzVOAkUqBUUbXGPxpu2P3hvrWb/86xmUS1vSwvO0v86yfqzfVMaBedxWaVIa1TklBalmpZ1YgGYRWtammuKBtL/Osr6k31Y2hLvS0WVZU4YpbVxCtK0mE0PiiZpj9SK5ZtitnmMmi7HaW8ozVcWdSCAygUo38X8oebhZPFI6MvWieSWFtCKoAAs7gACgA0iahC260urIstVJoXYuSPi1IxYaa3zBAhq4nKe0tGyA3CyeKR0ZetBuFk8Ujoy9aH9p2RUZVlyZjlilM1UEvgIUMTQvRq04MJrQUhG2TqCBophFGbFVcpYoQ9MVaMpLU1701ANBDWxOU9mWNjHcNJ4pHRl60G4aTxSOjL1odStlGmWZoJL4kYj44GWpXGqhwdZVsQIIh9dN5tMoJiqGIVhgaoCtiKg1zxUWpA8IQ1cTlPZljZDbhpPFI6MvWgGwaTxSOjL1otsENXE5T2ZY2VTcNK4pPRl60G4aVxSejL1on7k2PLapbTZk61BjNnLRJ5RQFmMoAUasgIkNxkr6e2dIaLqYnKTLCobhpXFJ6MvWg3DSuKT0ZetFv3Fyvp7Z0loNxcr6e2dJaLqYnKTLCobhpXFJ6MvWg3DSuKT0ZetFw3Fyvp7Z0loNxUr6e2dJaGfE5SZYU/cLK4pPRl60JuHk8Unoy9aHey+4zIezLZ7Ra1xzZekLTiVaUZqI0sM2pzjqKZ70xY5i0JA4MuOJqV8pXLGyo7hpPFI6MvWg3DyeKR0ZetFsgjOricpTLGyp7h5PFI6MvWg3DSeKR0ZetFsghrYnKTLGyp7hpPFI6MvWg3DyeKR0ZetFshIa2Jykyxsqm4eTxSOjL1oNw0nikdGXrRbIIa2Jykyxsqe4aTxSOjL1oNw0nikdGXrRbIIa2Jykyxsqu4mV/wBno69aAbCpf/a9AOtFphYate8loVeXsIlFgDotY/Z1/lvob2rYvZFWYUMl2lFQ6aBBQmm9ajVUlSPLFvOP/p4ceWHHULXx0zitz7l0CzZiS7IhfDpGliYGffg1zFCa55xYxK91tCibbksKLQqigWfJUeICUABGURrO3DrtP3iV7IRk0IWF62l/nWV9WZ6sbldPeU5m9dow3aX+dZX1ZnqxuV095Tmb12jNSEb5Sv2Ez2iR1a7fJlFVmzJaM2IoHYAtTuioOumVaRy3ylfsJntEhLddqzSxY5mVMlDKuHHTfDx5RkOnKrrwDiqAM44kzZbiqFGBAIK0NQRUHLgIz5oiG2LSiUJJJUKDiBYNhJINCcjiJbLWQK1pHhO2HowoJ0xQO4wimGsoSyMjmCobI6sXiiixYV4h5BChBwAceQpECNiqCZLdZjro2Z0QEhQWoDUVzqow58ETslMKqvEANVNQpq4Ig7ghIIBhdWyCZJUy5NlZ10k4hmtEpC50pDlVYg4Q7BdXCIlO3tt/d0z08nrRH3TcitLLTJ2jmaVyo3mUsTncChzzLYj+HFDq5tjdns0wTEn4mXuSzAlVJdnQEtqZ3xEfwiOkD37eW393TPTyutB28tv7umenldaJ3syX4aecPfC9mS/DTzh74CB7e2393TPTyutB28tv7umenldaJ7syX4aecPfB2ZL8NPOHvgKreFqnz8Gmupn0biamKdKOB11MN9rEOHOZrkeLXTxViwta5ZB36ecPfFfm6zzxmocwQQRkEEEEAQQQQBBBBAEEEEAQQQQHUnuhziI++e8P+X1liQk90OcRH3z3h/y+ssIGXbcOu0/eJXshGTRrO3DrtP3iV7IRk0dIVetpb51lfUmerG5XV3lOZvXaMN2l/nWV9WZ6sbldPeU5m9dozUjkn9JX7CZ7RIS32l0LYFxUkuyih300MAq1GqtT+GfBHTD9JX7B/aJHdrt6yioOMl2ACy0LnM0xMFGSg0qxyFYyIGbettZARJWWdGxNQ0zfiW1QtMu7w4Qdf4wsy+LWrFRZ8dGZCxBADUUKwp3SE6QkjUMMTS3zIYqFnyyWrQBwa77Dl+YEc4jlb8s+AP2RKwFWdW0goUTumBrmFqK8VYoi5V9Wkuqmy0XA5d99k1CUCilTqo2WsrSLFDN72kqEOkUh2VVINak0pq4M1NeCojz7eWelTOlrqqGYKRiUsAQdRKqx/AxBIQCPCVbZbMVWYhYYQQGBIxCq1HjAJHNDgQFXsdwpNDs1jkznmTZ1JrSg+E6RkXSE5nC+Fvq80dyrhV2mUumyoF0gQPLycFk0bg014C5ZNdVoIcXdf1pUzUkmyypUpprM02VOwpvzUzJwYIGbuqeOJQ3nbsSqbTdeJiVUfGVYhcRA3+dF33NHSBFJcMkuo7VWbASrMdEwIls2DDQjvgNWIOWEiLPuHu7kVn9GIhrHf9rm97tV1tmo/wCpniAKld/mCCKGPa0XneCNLUvYiZlaFJM51UDW0xg1EWuVTlASY2D3fyKz+jEG4a7+RWf0YiMk3tbXUMlputlKaQEaQjBTFi7vVTOvFHEu+rYSo7JuwMzKgUiYCXZcSrQvXEVBNICVfYPd9PkVn9GIbzFoSBqGqnFHFltF4zUDypt3OhrRlWawNDQ0OPjBEej1qa6+GmqvijNQ5ghYIwEghYIoSCFggEghYIBIIWCASCFggOpPdDnER9894f8AL6yxIyRvhziI6+e8P+X1lhAy7bh12n7xK9kIyaNZ24ddp+8SvZCMmjpCr1tL/Osr6sz1Y3K6e8pzN67Rhu0v86yvqzPVjcrp7ynM3rtGakcv8pX7B/aJDh7OGYNnXCyZGlValQcvEIbt8pX7CZ7RIY3/AGC0TXU2dyoWVOBoxFZjABMq0PDmdXPGR7tsekHFvWzCAmvAikLTLgqeeODsas7FC6lmTBRiQKFQBkAMgcIqBroK1pHhMkW470TQBiVNJgl1KVqZxU5Y+DDSnDrj0usW3SMbTo9GcGFUAqlKhsRrniyPipSAci5ZWJiVri4OIb6vPXEfIo4BHjJ2MWZSGCMWAVcRapIFCMRpnTx8ZiXggI2wXDIkOXlKVY90a5tTViPDTx6ok4IICLuq8rvkJMl2i0ShMM9prjETRg9UBy4AFqNUcvaLlOjxTZLaLHgxHFQMavmRw6jxjLVBc1itbpMMoy9CUtyoAMLi0aVsLFjkc6U4qeOJO3XNaDNtJXNGVXkYXw0nKGKhgTQICFBAyauYNI6QGZvW6grhbTLBZZi1JLUxqqk0I4lWg8WUe9tv+65skSHtMvR4cOEMRUeMgV98eU+4bWQMLEb5ywxjEA8rfFDWlcdQoOS1BFKR3NuG01MtadjaKYiDSMJom6Squ80sSRTOlcgpGdYDxst5XPKXAk6SqGYs0KCQAy0oAAKBcu51a48ntdysstWnSmEp8cvExOF8QbECRrqNfAMtRix3PcmhmTWYuwIloomPjBwjOYAe5LE0p/DXhiX7HXwV8ggK1Zdlt2ykEuXaZQUVAFdQPABTV4oV2qSRqOYPH44sbyFod6uriEV2brPPGahzBBBGQQQQQBBBBAEEEEAQQQQBBBBAdye6HOIjr57w/wCX1liRkd0OcRHXz3h/y+ssIGXbcOu0/eJXshGTRrO3DrtP3iV7IRk0dIVetpf51lfVmerG5XT3lOZvXaMN2l/nWV9WZ6sbldPeU5m9dozUhG+Ur9hM9okc2q3FJsuWsssGVnd8QUS0UgVNczr4OKOj8pX7CZ7RIcTJanugpqChrwqda82WqMhjYL9kz0V5RYhhUbw1pWhNPEcjxHKJOGwscutQiV1avHWnlzhzAEEIYKwCwCErBAVuReMxmmKLfOluq2mdoJUqTRZUp2FAXWpJArr4c9Yj3nzbSsyfLF4WomQFd6JZq6LPFMwlKgChoNbUyh3d18yJaPLNltM6jWgM62fEpDzDjUGua13p5ofTdkUpyxawWxiRhatlJJWhFGz1ULeUxuBX2vCerIHt9rGN2VfirOSd4GTAMFWLAg4RmM66o4k222TEEyVa7U6aJ5uJexKbxsLLXDqBrRtRoYscvZHKBAWwWwEEMALKaggYQRnxZQboZQBHa+2AEKKdikVCsWA18DEnnMUMLplT7RMmSlvO0ibKWU0xGlSKoz13p3msUzOrOJbc7a/3naPQyOpHI2VoGJ7CtodgAT2MQWC1IGuppU+Ux6br/wDRW/ox98Bwdjtr/edo9DI6kDjM1NfGeHxmOjsv4Ow7f4/0Y5Dyxy7Zng4aHg54zUEghIIyFghIIBYISsEAsEJWCsAsEJWCAWCErBWA7k90OeI++e8P+X1liQkd0OeI++e8v+X1lhAy7bh12n7xK9kIyaNa24hnafvEr2QjJY6Qq9bS/wA6yvqTPVjcrp7ynM3rtGG7S/zrK+rM9WNyunvKczeu0ZqQh+Ur9hM9oked42BprS2VgplkstRXf1XM/lxj8xj0PylfsJntEjm8bRMBVZWAEguTMBoVUiqrQjfUIP4GMiH3LvWonvUOswfGOd8R8aT4Rai0r3NMtcesq4JwdybXMKtM0iLXvZoVAGWYC4DQ1BYEmtY9Lvv13lq0ySVZkeYKMMJVK1LE9z+rr8LxGJ2AZ3ZYzJTAWLUCgEszkgClSXzqdcPIWCASFhIIBndGx7TSiZqqPjZooy5zJJnlmSZlmjZ0GrOtIdTtjE0yqS52inVlEzZdQW0XcBvCBIGLFXKoFBFXk3TpHeZME6YGM7CqWu0SSZgtGjRd7MEtF1Z04I85VnsrPgWz3gajeP2baEQzC1FlFjNyOGjFtUbj9C9XpcGkmmZLYIXqJrAkTHAAwqswb5FDAHCDQ58ZhjbdjE2fh089jSUJZwM8ur6Qs7jCRQlaAcRUHgERGx7Y7ZrSN8lsQ4AwPZ1oIYg0cAaWoo2QrrGYia3A2TjtfTbR/lij0tOxtnmyJpm7+RKmolVxEsx3hZyMYAAFcJGLhrHld2xqfKEvHanmGW2RcmrSgoAVyP1qgEsMzzE163A2TwrX020f5YNwNk8K19NtH+WAem6ZgmvNSYAzsCwoc1UgKp4xgxjxFqiGc4b485jltgVk47X020f5IV1oSBwZRmocwUhYSMggpCwQCUghYIBKQUhYSAKQUgggCCkEEB3JQMaGuddRodXAYJtySiCCZpHEZpI/ER1Ze6H5v6GH8zUfxiwMN24DnafvEr2QjJo1rbg/aPvEr2QjJY3Cr1tLfOsr6k31Y3K6u9J+b12jDdpf51lfVmerG5XT3lOZvXaM1IQ/KV+wme0SO7Zb5cmmldUxVpXhAFTzU4482H6Sv2Ez2iR1eV3rPRkY0xAriAGIKdYBOoHhHDGR6malRUpiO8GrOoxYRzgVp4o9QwOogjxGsQc3YpIMxpgqCww0AoFojIjS11KyKzAEZ5w9ua50sqCXKrgACqCcRVQzEDEakjfGgJy/GAkIIKQUiAgEFIKRRF3df02SpSTZ5RTFaGBmWlULYZhMxypXIBjXmiUS9be1aWGScJwmlqXI0rQ73xjywxu+7pBkTZc+ciGZMmsy41qDifC2ZyOEpUfwjjNbFY7dZpZmFZ8rfuZh365HCq5Z/wAIjcCPF43jyCV0perC9s7y5DK6UvViX7c2f6aV6RffB25s/wBNK9IvviiH7aXlyGV0perB20vLkMrpS9WJjtzZ/ppXnr74O3Nn+mleevvgqHN6Xjw2GV0perHDk1NcjwjXTxViaN8Weh+OleevviGmZk044zUjmCCkFIwCCCkFIAhIWkFIAggpBSKCCCkFIgISFpBFHrZe6H4/0MP5mo/jDCy90Px/oYkJmo/jFGGbcH7R94leyEZNGs7cH7R94leyEZNG4Vetpf51lfVmerG5XT3lOZvXaMN2l/nWV9SZ6sbldXeU/N67RmpCH5Sv2Ez2iR4XrJms8vQzZksAOXworK4w5VLKSGDUoBThj2b5Sv2D+0SO7VbRLKrhdmYgYZYxECtMbZiiioqfHGRF3F2WCxtDFlOjC4lUHud8QEAwiuvFXPVSJ6GBvqRgL6ZMC6zXVUsP5lW8kcyb8s7EgTFqCNdRWoBBB4RQwElBHlJnK9cJBoaGnHHpALBCQQFduy5tMzYrLJMpzagbSJUubNWdpyBiWYhyAyFa8OWUSFhuBSqGZYZAZmlBl7GlYVUTcLfq1q6HETU0pwR73NKt8xGazTrLKlaScFRrOznKYQSzCYKkmp1cMP8AsG9OVWPor/5Y6QPDY9scluJ3Zl32SWwnMJYWVLYGVhXCwOHjrr4oltylh5HZfQJ1YYdg3pyqx9Ff/LB2FenKrJ0V/wDLAP8AcpYeR2X0CdWDcpYeR2X0CdWGHYV6cqsnRX/ywdhXpyqydFf/ACwD59ithof0Oy6voJfVhhNFCRA1jvSnyqx9Ff8AyxzMBqa6+HKmcZqBBCQRgLBCQRQsEJBALBCQQCwQkEAsEJBAetl7ofj/AEMP5mo/jEfZjvhXx/0MOp1pRVJZgAK5wgYptwftH3iV7IRksa1tw67T94leyEZLHSFXraX+dZX1ZnqxuV095Tmb12jDNpcf/KyvqTfVjY7PaXSzpo1xMTOFKVzGkIrnqxAV8VaRmoP2H6SuWWgcf+RIcPJUmpGeFlyNN61Kg01jIRFvfwzpLJ7tRmatMALKlKZF1oQdWcNrXshOinOiFVAKy5u+bEzS2KsEw1piCgV4W8UZsiSa5pGdUOejrvjno+4rzVMddqpQDBRQvpamtc5gAY0OWdBr4oe2Z8QJNB3Qy4KNThiGu632lmlidLVEMp2dg2YmhgAmH9XLPx/hFVKSZCoKJkAAKV1BRQU4v949SfHEJLtc5LJZjJXSORZw+JqEI2EO9D3RAJMeGyOYf0kBjTsJzSvDpDnzwFg0g4x5YNIOMeURPdprP9BJ9Evuhe01n5PJ9Evui5RVrn2WWOyI0qbaBjEyaxARzTFMZqVw8FYe/CFd/KB5j9WJvtLZ+TyPRJ7obXldMpZbmVZrOXwnDWUlAaayKZ04qisasGA2fWE6p3/jfqwbvbD9MfRzOrHQlqFUqiS6y1cqqhQCaE5CIiyWmaROaaAJazpkpWUUwgKuHSZ8JJ32rVzxLyiV3eWH6Y+jmdWDd7Yfpj6N+rFZe32lJUrQShM/Q3mFmbPTiWDLWld9ibKn849bda5yuzSVxzNDZviy1Fq08h8/1aLXPgpwwvKrDu8sJy0xzy73M6scMwJqNRzHNFUvW8bX+lI8pUkLJcpNWZVmagyoPx8kSl+XkyEypYONwmFgCcIZyrOMiN5vTn4a5HOMoloWIy9bc8ppCoAwmOJbEgmmYzFOGlTTL+USUQLBCQQsFghIIWCwQkELBYISOgaBtQyyrlnUQHNYKxCXbNnHsU2vCJultWMIaqAEnYKHiw4IkrK408zPLQy+H+J4ByswKQWIABGZisOGAn47WZyuU0UvAq4BiBIJUVY6/wAAOGHdnmzikjsnDpOycgpr8XV8Bb+LDSvjieVsxFGQbcOu0/eJXshGSxrO3B+0fbyvZCMmjcKcWG2zJDh5Ex5bioDy2KMK66MpBh9L2T21RRbZagOIT5g/uiJgiiY3VW7ltr6RM60G6u3cttfSJnWiHggJWfsktjgq9rtLKdYafMYHnBaGnbGd9LM89vfDWCAddsZ30szi7ttXljuXe9oXEFnzgGGFqTGGJfBahzHiMMoICd3Z3jy+29Km9aDdnePL7b0qb1ogoICd3Z3jy+29Km9aDdnePL7b0qb1ogoICWtWye2zRSba7U44nnzGHkLRzI2R2uWhly7VaVltXEiznVWrkaqGoajXEXBAOu2M76WZ57e+DtjO+lmee3vhrBAOu2M76WZ57e+Hx2V27ltr6RM60Q8EBMbqrdy219ImdaDdVbuW2vpEzrRDwQExurt3LbX0iZ1oN1du5ba+kTOtEPBATG6u3cttfSJnWg3V27ltr6RM60Q8EBMbq7dy219ImdaDdXbuW2vpEzrRDwQExurt3LbX0iZ1o8p+yK1zBSZarSw10ac7CvHQtEZBAPO20/6ab6RvfHa3zaACBaJwBpUCa1DTVUVz4YYQQD6XfNoUhlnzgRmCJrAg+Ig5Q63V27ltr6RM60Q8EA8tl6z51dNOmzKkE6SYz1IFATiOZpDOC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239000" cy="37338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en-US" sz="2800" dirty="0" smtClean="0"/>
              <a:t>A database holds related files or tables</a:t>
            </a: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 Organization in a database- Database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sp>
        <p:nvSpPr>
          <p:cNvPr id="22534" name="AutoShape 5" descr="data:image/jpeg;base64,/9j/4AAQSkZJRgABAQAAAQABAAD/2wCEAAkGBxQREhQUEBQUFhQXFhQUFhYUFRwUHBUUHBcdHBwXFBcYHSggHBwlHB0XITEhJSkrLi4uGh8zODMsNygtLiwBCgoKDg0OFxAQFyscHCQsLCstNywuLCwsLCwsLCwsLCwsLCw3LCwsLCwsLCwsLCwsLCwsLCwsLCwsLCwsLCwsLP/AABEIALkBCgMBIgACEQEDEQH/xAAcAAABBQEBAQAAAAAAAAAAAAAAAQQFBgcCAwj/xABREAACAAMEAgoMCgkDBAMAAAABAgADEQQFEiETMQYHFiJBUVRxlNIUFTIzUmGRkpOys9EXIzQ1U3JzdIGCJEJEVWKhscLTZMHiQ2Oj8CWitP/EABkBAQEBAQEBAAAAAAAAAAAAAAABAgMFBP/EACQRAQABAgYDAAMBAAAAAAAAAAABAhEDEhNRUpEVIWEUMUEE/9oADAMBAAIRAxEAPwDGbquuban0dnTG9C1KgZDWasQInfg7vLkr+cnWhztVfLT9jM/2jaL2t2itFcaL8WoIdsPC5r/MfyzypD3M2ZqqyxdhibX94mtLMxoSDR5ZoRrB30Kdr28uSv5ydaN72POhlfFsrNrmMBQGYQK1APNww8klyqGaEV6jEEJZQc8lLZmMZpW756G11eXJH85OtCHa7vLkr+cnWjXb2v42O1TBo1mGaZYAZsOGgyOo5Esc/wCGJq4mZ7JVTRmEyhrXC1SBn4j/AEiRWMI+Du8uSv5ydaE+D28eSv5ydbxRs862uihZtrV2WemBFpiwtQZsDqALApTWDnFinTMONgK0SoHHTEaRq6vnj4Ory5K/nJ1o8LRsFt8uhmWcrXVimSxXmq8btP2VyWliRIZWmFgakEliGqRQitctX4RMyJyJNlmeZY+Lm92QAX3motC8j50l7X94sAVszEHMEOhBHiOKOvg7vLkr+cnWjd7qvJJkxkQrmMwooomrTSBeCm+U/wA+GOLXJQz8OGbpDhZc94QDm3MuVV4cuOF5ukSwo7Xl5D9lfzk60L8Hd5clfzk60fRRSgArXMZnhz/9yhveTHeBa1LCtPB4f5GJmkfPvwd3lyV/OTrQHa6vLkr+cnWj6ItQLS3oCSUag1VNDQRH3FZJrS7ROnsyTlmuypUUeWJS4QVGVTqqOERqmbjB/g7vLkr+cnWg+Du8uSv5ydaN5v4sAmEE5kkcGrhpHncs4Y2AJIIB1UAIqDQVORiXlWEja9vI/sr+cnWg+Dy8uSv5ydaPoghsG8pi8erXHSIwbMkgiprqr/CPLEzI+dfg9vHkrecnWhE2v7xYVWzMRxh0P90fQlrxYCUpUMWIPCATUQ0uiWZZOI1xkUpXI5k14tcXMrBxteXlyV/OTrQDa9vHL9FbPVv0z5t9H0DeZIkzqMENG3x1DIVP9Yjbocy1skshnxCYAy0ZVUDIM3NDN6/fst6v/GGzNgV4KQGs5BOoGZLBPMMWcdfB9eOf6K2Wvfpl/wDaN3vy0Kk2zYmABc5FMVOJyeDMhfFirDi7p+PsgFWXDNcb7h3q6qf+5wvVa8ws2/j57n7B7clMcjDXVimSxXmq8ekrYBeDAFbMxB1EOhB8jR9D2uyCYo1AjUxUNQcI/ERxYnxN8X3lUCoBQDFWrYad1Q132Q4BXXGJxLTEI+f/AIOby5I/nJ1oT4PLy5K/nJ1o357uZ5jgErLVdKAmTaUsakmh3uXlrHvZpVZZVyxzdc9Zo5pU0HABG7+rpd89fB3eXJX85OtCDa9vLkr+cnWj6Ds8hcVQtMGXDmcxw8FP6xzeU1klTjLFXyCgZ6wor+Fa/hEzK+cr42IWyyS9JaZDS0xBcRZTvjWgyJ4jEHGnbYUi0ixS2nF8BZSA9BSpY5jjjMY1Ei6bUbuLxXRKjMZcwAOSo1V1gHijYZl7EnfG76jLfWnMeLNYyTaW+dZP1Znqx4Xpd0nse0T8XxwmuoTEv01K4cWInCT+rThrHSjDoqvNczEfGZu2NL5YDetd4HELTT+iwpvp/DsHSj7oyGzXNJmS7VgMvHKmSzLxzAtZFJmkK1IDsCJdBUnyxNvsNsaHG1slNLR5TMMSb+Q09lIXAcQcywrUpliOrKPq/Dwuc9MZ5aE18E62u889or+Hcwq30w1Nd48QtJH9sZo+xKygOzWqWtDOCory3q6mYyoG4iiyzi1VemuOm2IWShw2xWYE70aIEqNHUgswFd+cic8Jh+Hhc56M8tHN7Guu7ukf8Y6F+PWuOwcA+VHq+OMsvq57BIs7GVNaZOE3ApAUhl0MtzUK2SBmYBqE1BFMo5s9z2ILOE6aylZ9mly3GByJbqTMd1VgCqnOorSgHDGo/wAOHa8VT0aktTF7EGtbuB4+yP8AfDCzL4Ld0bvPPaa08qxmtr2J2OWtDaw0z4wYU0RAKyDMzb+I4UBHCYitkVyyLPg0M5Z2JpoamE4QollTvfCxsPyRKf8ADh1TaK56ScSYa+l8MNTXeOa00/osddvH8OwdJPVjBhLHEPJBoxxDyCOvjKeU9M63xvDX05/XsHH8qPVhe3b+HYOlHqxg2jHEPIITRjiHkEXxlPKejW+N67eP4dg6UerC9vX8OwdKPVjBdGOIeSDRjiHkEPF08p6Nb43nt6/h2DpR6sIL5Yamu8c1p/4xg+jHEPIINGOIeSHjKeU9Gt8bwt9uBQPYOlH3Qvbx/DsHSj1YwbRjiHkEGjHEPIIeMp5T0a3xvC324/XsHD+1Hj+rC9u38KwdJPVjBtGOIeQQaMcQ8gh4ynlPRrfG79uWz31gzzztJP8AbCrfbjU1g6SerGD6McQ8gg0Y4h5BDxdPKel1vjeDfLHW13nntNf7YDfb+HYM/wDVHqxg+jHEPIINGOIeQQ8ZTynpNb43gX2/h2DpR90KL7fw7B0o9WMG0Y4h5BBoxxDyCHjKeU9LrfG8dvW8O76/ev8AjAL+bw7v6UfdFd2t7wk2a7mecoINomDeytMx3iU3oBNNcTl9WuVRnU4VIsoZpMpDMVDNbFhXA1DSlcshHnYuHTRXNHv06UzeLvbt8/C9g6UfdCC/WFSHsFT/AKo8VOKIKRPSZarFhZpksWt8LT5aq1OxCTiGBd6HxUqIe7IrS7Wa2hxJ0einCWVSViIr+thqQaVpQZjM0OUZimn1+/a3VnbYvmbMsrSXSWAs2USyOzVOAkUqBUUbXGPxpu2P3hvrWb/86xmUS1vSwvO0v86yfqzfVMaBedxWaVIa1TklBalmpZ1YgGYRWtammuKBtL/Osr6k31Y2hLvS0WVZU4YpbVxCtK0mE0PiiZpj9SK5ZtitnmMmi7HaW8ozVcWdSCAygUo38X8oebhZPFI6MvWieSWFtCKoAAs7gACgA0iahC260urIstVJoXYuSPi1IxYaa3zBAhq4nKe0tGyA3CyeKR0ZetBuFk8Ujoy9aH9p2RUZVlyZjlilM1UEvgIUMTQvRq04MJrQUhG2TqCBophFGbFVcpYoQ9MVaMpLU1701ANBDWxOU9mWNjHcNJ4pHRl60G4aTxSOjL1odStlGmWZoJL4kYj44GWpXGqhwdZVsQIIh9dN5tMoJiqGIVhgaoCtiKg1zxUWpA8IQ1cTlPZljZDbhpPFI6MvWgGwaTxSOjL1otsENXE5T2ZY2VTcNK4pPRl60G4aVxSejL1on7k2PLapbTZk61BjNnLRJ5RQFmMoAUasgIkNxkr6e2dIaLqYnKTLCobhpXFJ6MvWg3DSuKT0ZetFv3Fyvp7Z0loNxcr6e2dJaLqYnKTLCobhpXFJ6MvWg3DSuKT0ZetFw3Fyvp7Z0loNxUr6e2dJaGfE5SZYU/cLK4pPRl60JuHk8Unoy9aHey+4zIezLZ7Ra1xzZekLTiVaUZqI0sM2pzjqKZ70xY5i0JA4MuOJqV8pXLGyo7hpPFI6MvWg3DyeKR0ZetFsgjOricpTLGyp7h5PFI6MvWg3DSeKR0ZetFsghrYnKTLGyp7hpPFI6MvWg3DyeKR0ZetFshIa2Jykyxsqm4eTxSOjL1oNw0nikdGXrRbIIa2Jykyxsqe4aTxSOjL1oNw0nikdGXrRbIIa2Jykyxsqu4mV/wBno69aAbCpf/a9AOtFphYate8loVeXsIlFgDotY/Z1/lvob2rYvZFWYUMl2lFQ6aBBQmm9ajVUlSPLFvOP/p4ceWHHULXx0zitz7l0CzZiS7IhfDpGliYGffg1zFCa55xYxK91tCibbksKLQqigWfJUeICUABGURrO3DrtP3iV7IRk0IWF62l/nWV9WZ6sbldPeU5m9dow3aX+dZX1ZnqxuV095Tmb12jNSEb5Sv2Ez2iR1a7fJlFVmzJaM2IoHYAtTuioOumVaRy3ylfsJntEhLddqzSxY5mVMlDKuHHTfDx5RkOnKrrwDiqAM44kzZbiqFGBAIK0NQRUHLgIz5oiG2LSiUJJJUKDiBYNhJINCcjiJbLWQK1pHhO2HowoJ0xQO4wimGsoSyMjmCobI6sXiiixYV4h5BChBwAceQpECNiqCZLdZjro2Z0QEhQWoDUVzqow58ETslMKqvEANVNQpq4Ig7ghIIBhdWyCZJUy5NlZ10k4hmtEpC50pDlVYg4Q7BdXCIlO3tt/d0z08nrRH3TcitLLTJ2jmaVyo3mUsTncChzzLYj+HFDq5tjdns0wTEn4mXuSzAlVJdnQEtqZ3xEfwiOkD37eW393TPTyutB28tv7umenldaJ3syX4aecPfC9mS/DTzh74CB7e2393TPTyutB28tv7umenldaJ7syX4aecPfB2ZL8NPOHvgKreFqnz8Gmupn0biamKdKOB11MN9rEOHOZrkeLXTxViwta5ZB36ecPfFfm6zzxmocwQQRkEEEEAQQQQBBBBAEEEEAQQQQHUnuhziI++e8P+X1liQk90OcRH3z3h/y+ssIGXbcOu0/eJXshGTRrO3DrtP3iV7IRk0dIVetpb51lfUmerG5XV3lOZvXaMN2l/nWV9WZ6sbldPeU5m9dozUjkn9JX7CZ7RIS32l0LYFxUkuyih300MAq1GqtT+GfBHTD9JX7B/aJHdrt6yioOMl2ACy0LnM0xMFGSg0qxyFYyIGbettZARJWWdGxNQ0zfiW1QtMu7w4Qdf4wsy+LWrFRZ8dGZCxBADUUKwp3SE6QkjUMMTS3zIYqFnyyWrQBwa77Dl+YEc4jlb8s+AP2RKwFWdW0goUTumBrmFqK8VYoi5V9Wkuqmy0XA5d99k1CUCilTqo2WsrSLFDN72kqEOkUh2VVINak0pq4M1NeCojz7eWelTOlrqqGYKRiUsAQdRKqx/AxBIQCPCVbZbMVWYhYYQQGBIxCq1HjAJHNDgQFXsdwpNDs1jkznmTZ1JrSg+E6RkXSE5nC+Fvq80dyrhV2mUumyoF0gQPLycFk0bg014C5ZNdVoIcXdf1pUzUkmyypUpprM02VOwpvzUzJwYIGbuqeOJQ3nbsSqbTdeJiVUfGVYhcRA3+dF33NHSBFJcMkuo7VWbASrMdEwIls2DDQjvgNWIOWEiLPuHu7kVn9GIhrHf9rm97tV1tmo/wCpniAKld/mCCKGPa0XneCNLUvYiZlaFJM51UDW0xg1EWuVTlASY2D3fyKz+jEG4a7+RWf0YiMk3tbXUMlputlKaQEaQjBTFi7vVTOvFHEu+rYSo7JuwMzKgUiYCXZcSrQvXEVBNICVfYPd9PkVn9GIbzFoSBqGqnFHFltF4zUDypt3OhrRlWawNDQ0OPjBEej1qa6+GmqvijNQ5ghYIwEghYIoSCFggEghYIBIIWCASCFggOpPdDnER9894f8AL6yxIyRvhziI6+e8P+X1lhAy7bh12n7xK9kIyaNZ24ddp+8SvZCMmjpCr1tL/Osr6sz1Y3K6e8pzN67Rhu0v86yvqzPVjcrp7ynM3rtGakcv8pX7B/aJDh7OGYNnXCyZGlValQcvEIbt8pX7CZ7RIY3/AGC0TXU2dyoWVOBoxFZjABMq0PDmdXPGR7tsekHFvWzCAmvAikLTLgqeeODsas7FC6lmTBRiQKFQBkAMgcIqBroK1pHhMkW470TQBiVNJgl1KVqZxU5Y+DDSnDrj0usW3SMbTo9GcGFUAqlKhsRrniyPipSAci5ZWJiVri4OIb6vPXEfIo4BHjJ2MWZSGCMWAVcRapIFCMRpnTx8ZiXggI2wXDIkOXlKVY90a5tTViPDTx6ok4IICLuq8rvkJMl2i0ShMM9prjETRg9UBy4AFqNUcvaLlOjxTZLaLHgxHFQMavmRw6jxjLVBc1itbpMMoy9CUtyoAMLi0aVsLFjkc6U4qeOJO3XNaDNtJXNGVXkYXw0nKGKhgTQICFBAyauYNI6QGZvW6grhbTLBZZi1JLUxqqk0I4lWg8WUe9tv+65skSHtMvR4cOEMRUeMgV98eU+4bWQMLEb5ywxjEA8rfFDWlcdQoOS1BFKR3NuG01MtadjaKYiDSMJom6Squ80sSRTOlcgpGdYDxst5XPKXAk6SqGYs0KCQAy0oAAKBcu51a48ntdysstWnSmEp8cvExOF8QbECRrqNfAMtRix3PcmhmTWYuwIloomPjBwjOYAe5LE0p/DXhiX7HXwV8ggK1Zdlt2ykEuXaZQUVAFdQPABTV4oV2qSRqOYPH44sbyFod6uriEV2brPPGahzBBBGQQQQQBBBBAEEEEAQQQQBBBBAdye6HOIjr57w/wCX1liRkd0OcRHXz3h/y+ssIGXbcOu0/eJXshGTRrO3DrtP3iV7IRk0dIVetpf51lfVmerG5XT3lOZvXaMN2l/nWV9WZ6sbldPeU5m9dozUhG+Ur9hM9okc2q3FJsuWsssGVnd8QUS0UgVNczr4OKOj8pX7CZ7RIcTJanugpqChrwqda82WqMhjYL9kz0V5RYhhUbw1pWhNPEcjxHKJOGwscutQiV1avHWnlzhzAEEIYKwCwCErBAVuReMxmmKLfOluq2mdoJUqTRZUp2FAXWpJArr4c9Yj3nzbSsyfLF4WomQFd6JZq6LPFMwlKgChoNbUyh3d18yJaPLNltM6jWgM62fEpDzDjUGua13p5ofTdkUpyxawWxiRhatlJJWhFGz1ULeUxuBX2vCerIHt9rGN2VfirOSd4GTAMFWLAg4RmM66o4k222TEEyVa7U6aJ5uJexKbxsLLXDqBrRtRoYscvZHKBAWwWwEEMALKaggYQRnxZQboZQBHa+2AEKKdikVCsWA18DEnnMUMLplT7RMmSlvO0ibKWU0xGlSKoz13p3msUzOrOJbc7a/3naPQyOpHI2VoGJ7CtodgAT2MQWC1IGuppU+Ux6br/wDRW/ox98Bwdjtr/edo9DI6kDjM1NfGeHxmOjsv4Ow7f4/0Y5Dyxy7Zng4aHg54zUEghIIyFghIIBYISsEAsEJWCsAsEJWCAWCErBWA7k90OeI++e8P+X1liQkd0OeI++e8v+X1lhAy7bh12n7xK9kIyaNa24hnafvEr2QjJY6Qq9bS/wA6yvqTPVjcrp7ynM3rtGG7S/zrK+rM9WNyunvKczeu0ZqQh+Ur9hM9oked42BprS2VgplkstRXf1XM/lxj8xj0PylfsJntEjm8bRMBVZWAEguTMBoVUiqrQjfUIP4GMiH3LvWonvUOswfGOd8R8aT4Rai0r3NMtcesq4JwdybXMKtM0iLXvZoVAGWYC4DQ1BYEmtY9Lvv13lq0ySVZkeYKMMJVK1LE9z+rr8LxGJ2AZ3ZYzJTAWLUCgEszkgClSXzqdcPIWCASFhIIBndGx7TSiZqqPjZooy5zJJnlmSZlmjZ0GrOtIdTtjE0yqS52inVlEzZdQW0XcBvCBIGLFXKoFBFXk3TpHeZME6YGM7CqWu0SSZgtGjRd7MEtF1Z04I85VnsrPgWz3gajeP2baEQzC1FlFjNyOGjFtUbj9C9XpcGkmmZLYIXqJrAkTHAAwqswb5FDAHCDQ58ZhjbdjE2fh089jSUJZwM8ur6Qs7jCRQlaAcRUHgERGx7Y7ZrSN8lsQ4AwPZ1oIYg0cAaWoo2QrrGYia3A2TjtfTbR/lij0tOxtnmyJpm7+RKmolVxEsx3hZyMYAAFcJGLhrHld2xqfKEvHanmGW2RcmrSgoAVyP1qgEsMzzE163A2TwrX020f5YNwNk8K19NtH+WAem6ZgmvNSYAzsCwoc1UgKp4xgxjxFqiGc4b485jltgVk47X020f5IV1oSBwZRmocwUhYSMggpCwQCUghYIBKQUhYSAKQUgggCCkEEB3JQMaGuddRodXAYJtySiCCZpHEZpI/ER1Ze6H5v6GH8zUfxiwMN24DnafvEr2QjJo1rbg/aPvEr2QjJY3Cr1tLfOsr6k31Y3K6u9J+b12jDdpf51lfVmerG5XT3lOZvXaM1IQ/KV+wme0SO7Zb5cmmldUxVpXhAFTzU4482H6Sv2Ez2iR1eV3rPRkY0xAriAGIKdYBOoHhHDGR6malRUpiO8GrOoxYRzgVp4o9QwOogjxGsQc3YpIMxpgqCww0AoFojIjS11KyKzAEZ5w9ua50sqCXKrgACqCcRVQzEDEakjfGgJy/GAkIIKQUiAgEFIKRRF3df02SpSTZ5RTFaGBmWlULYZhMxypXIBjXmiUS9be1aWGScJwmlqXI0rQ73xjywxu+7pBkTZc+ciGZMmsy41qDifC2ZyOEpUfwjjNbFY7dZpZmFZ8rfuZh365HCq5Z/wAIjcCPF43jyCV0perC9s7y5DK6UvViX7c2f6aV6RffB25s/wBNK9IvviiH7aXlyGV0perB20vLkMrpS9WJjtzZ/ppXnr74O3Nn+mleevvgqHN6Xjw2GV0perHDk1NcjwjXTxViaN8Weh+OleevviGmZk044zUjmCCkFIwCCCkFIAhIWkFIAggpBSKCCCkFIgISFpBFHrZe6H4/0MP5mo/jDCy90Px/oYkJmo/jFGGbcH7R94leyEZNGs7cH7R94leyEZNG4Vetpf51lfVmerG5XT3lOZvXaMN2l/nWV9SZ6sbldXeU/N67RmpCH5Sv2Ez2iR4XrJms8vQzZksAOXworK4w5VLKSGDUoBThj2b5Sv2D+0SO7VbRLKrhdmYgYZYxECtMbZiiioqfHGRF3F2WCxtDFlOjC4lUHud8QEAwiuvFXPVSJ6GBvqRgL6ZMC6zXVUsP5lW8kcyb8s7EgTFqCNdRWoBBB4RQwElBHlJnK9cJBoaGnHHpALBCQQFduy5tMzYrLJMpzagbSJUubNWdpyBiWYhyAyFa8OWUSFhuBSqGZYZAZmlBl7GlYVUTcLfq1q6HETU0pwR73NKt8xGazTrLKlaScFRrOznKYQSzCYKkmp1cMP8AsG9OVWPor/5Y6QPDY9scluJ3Zl32SWwnMJYWVLYGVhXCwOHjrr4oltylh5HZfQJ1YYdg3pyqx9Ff/LB2FenKrJ0V/wDLAP8AcpYeR2X0CdWDcpYeR2X0CdWGHYV6cqsnRX/ywdhXpyqydFf/ACwD59ithof0Oy6voJfVhhNFCRA1jvSnyqx9Ff8AyxzMBqa6+HKmcZqBBCQRgLBCQRQsEJBALBCQQCwQkEAsEJBAetl7ofj/AEMP5mo/jEfZjvhXx/0MOp1pRVJZgAK5wgYptwftH3iV7IRksa1tw67T94leyEZLHSFXraX+dZX1ZnqxuV095Tmb12jDNpcf/KyvqTfVjY7PaXSzpo1xMTOFKVzGkIrnqxAV8VaRmoP2H6SuWWgcf+RIcPJUmpGeFlyNN61Kg01jIRFvfwzpLJ7tRmatMALKlKZF1oQdWcNrXshOinOiFVAKy5u+bEzS2KsEw1piCgV4W8UZsiSa5pGdUOejrvjno+4rzVMddqpQDBRQvpamtc5gAY0OWdBr4oe2Z8QJNB3Qy4KNThiGu632lmlidLVEMp2dg2YmhgAmH9XLPx/hFVKSZCoKJkAAKV1BRQU4v949SfHEJLtc5LJZjJXSORZw+JqEI2EO9D3RAJMeGyOYf0kBjTsJzSvDpDnzwFg0g4x5YNIOMeURPdprP9BJ9Evuhe01n5PJ9Evui5RVrn2WWOyI0qbaBjEyaxARzTFMZqVw8FYe/CFd/KB5j9WJvtLZ+TyPRJ7obXldMpZbmVZrOXwnDWUlAaayKZ04qisasGA2fWE6p3/jfqwbvbD9MfRzOrHQlqFUqiS6y1cqqhQCaE5CIiyWmaROaaAJazpkpWUUwgKuHSZ8JJ32rVzxLyiV3eWH6Y+jmdWDd7Yfpj6N+rFZe32lJUrQShM/Q3mFmbPTiWDLWld9ibKn849bda5yuzSVxzNDZviy1Fq08h8/1aLXPgpwwvKrDu8sJy0xzy73M6scMwJqNRzHNFUvW8bX+lI8pUkLJcpNWZVmagyoPx8kSl+XkyEypYONwmFgCcIZyrOMiN5vTn4a5HOMoloWIy9bc8ppCoAwmOJbEgmmYzFOGlTTL+USUQLBCQQsFghIIWCwQkELBYISOgaBtQyyrlnUQHNYKxCXbNnHsU2vCJultWMIaqAEnYKHiw4IkrK408zPLQy+H+J4ByswKQWIABGZisOGAn47WZyuU0UvAq4BiBIJUVY6/wAAOGHdnmzikjsnDpOycgpr8XV8Bb+LDSvjieVsxFGQbcOu0/eJXshGSxrO3B+0fbyvZCMmjcKcWG2zJDh5Ex5bioDy2KMK66MpBh9L2T21RRbZagOIT5g/uiJgiiY3VW7ltr6RM60G6u3cttfSJnWiHggJWfsktjgq9rtLKdYafMYHnBaGnbGd9LM89vfDWCAddsZ30szi7ttXljuXe9oXEFnzgGGFqTGGJfBahzHiMMoICd3Z3jy+29Km9aDdnePL7b0qb1ogoICd3Z3jy+29Km9aDdnePL7b0qb1ogoICWtWye2zRSba7U44nnzGHkLRzI2R2uWhly7VaVltXEiznVWrkaqGoajXEXBAOu2M76WZ57e+DtjO+lmee3vhrBAOu2M76WZ57e+Hx2V27ltr6RM60Q8EBMbqrdy219ImdaDdVbuW2vpEzrRDwQExurt3LbX0iZ1oN1du5ba+kTOtEPBATG6u3cttfSJnWg3V27ltr6RM60Q8EBMbq7dy219ImdaDdXbuW2vpEzrRDwQExurt3LbX0iZ1o8p+yK1zBSZarSw10ac7CvHQtEZBAPO20/6ab6RvfHa3zaACBaJwBpUCa1DTVUVz4YYQQD6XfNoUhlnzgRmCJrAg+Ig5Q63V27ltr6RM60Q8EA8tl6z51dNOmzKkE6SYz1IFATiOZpDOC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62200"/>
            <a:ext cx="7772400" cy="3733800"/>
          </a:xfrm>
        </p:spPr>
        <p:txBody>
          <a:bodyPr rtlCol="0">
            <a:normAutofit/>
          </a:bodyPr>
          <a:lstStyle/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Microsoft Access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Lotus Approach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MySQL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err="1" smtClean="0"/>
              <a:t>DbaseIV</a:t>
            </a:r>
            <a:endParaRPr lang="en-US" dirty="0" smtClean="0"/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FoxPro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Oracle	-</a:t>
            </a:r>
            <a:r>
              <a:rPr lang="en-US" dirty="0" err="1" smtClean="0"/>
              <a:t>dBASE</a:t>
            </a:r>
            <a:r>
              <a:rPr lang="en-US" dirty="0" smtClean="0"/>
              <a:t>	-</a:t>
            </a:r>
            <a:r>
              <a:rPr lang="en-US" dirty="0" err="1" smtClean="0"/>
              <a:t>Libre</a:t>
            </a:r>
            <a:r>
              <a:rPr lang="en-US" dirty="0" smtClean="0"/>
              <a:t> Office Base</a:t>
            </a:r>
          </a:p>
          <a:p>
            <a:pPr algn="l" fontAlgn="auto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Common examples of DBMS - Software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62200"/>
            <a:ext cx="7772400" cy="3733800"/>
          </a:xfrm>
        </p:spPr>
        <p:txBody>
          <a:bodyPr rtlCol="0">
            <a:normAutofit/>
          </a:bodyPr>
          <a:lstStyle/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Allow users to delete or add records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Update and modify existing records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Organize data for easy access, retrieval and manipulation of records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Ensuring the security of data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/>
              <a:t>Keep statistics of data in the database.</a:t>
            </a:r>
          </a:p>
          <a:p>
            <a:pPr marL="514350" indent="-51435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en-US" dirty="0"/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Functions of DBMS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772400" cy="4038600"/>
          </a:xfrm>
        </p:spPr>
        <p:txBody>
          <a:bodyPr rtlCol="0">
            <a:normAutofit fontScale="92500" lnSpcReduction="1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400" dirty="0" smtClean="0"/>
              <a:t>Databases can be classified according the method used to organize data namely:</a:t>
            </a:r>
          </a:p>
          <a:p>
            <a:pPr marL="457200" indent="-45720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400" dirty="0" smtClean="0"/>
              <a:t>Flat file</a:t>
            </a:r>
          </a:p>
          <a:p>
            <a:pPr marL="457200" indent="-45720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400" dirty="0" smtClean="0"/>
              <a:t>Hierarchical</a:t>
            </a:r>
          </a:p>
          <a:p>
            <a:pPr marL="457200" indent="-45720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400" dirty="0" smtClean="0"/>
              <a:t>Network</a:t>
            </a:r>
          </a:p>
          <a:p>
            <a:pPr marL="457200" indent="-45720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400" dirty="0" smtClean="0"/>
              <a:t>Relational</a:t>
            </a:r>
          </a:p>
          <a:p>
            <a:pPr marL="457200" indent="-457200" algn="l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400" dirty="0" smtClean="0"/>
              <a:t>Object Oriented Models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en-US" sz="2400" dirty="0">
                <a:solidFill>
                  <a:srgbClr val="7030A0"/>
                </a:solidFill>
              </a:rPr>
              <a:t>A data model </a:t>
            </a:r>
            <a:r>
              <a:rPr lang="en-US" sz="2400" dirty="0"/>
              <a:t>is a collection of concepts and rules for the description of the structure of the database. </a:t>
            </a:r>
            <a:r>
              <a:rPr lang="en-US" sz="2400" dirty="0">
                <a:solidFill>
                  <a:srgbClr val="7030A0"/>
                </a:solidFill>
              </a:rPr>
              <a:t>Structure of the database</a:t>
            </a:r>
            <a:r>
              <a:rPr lang="en-US" sz="2400" dirty="0"/>
              <a:t> means the data types, the constraints and the relationships for the description or storage of data respectively. </a:t>
            </a:r>
          </a:p>
        </p:txBody>
      </p:sp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Database Models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772400" cy="26670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400" dirty="0" smtClean="0"/>
              <a:t>In flat file model, a database holds only one set of data and its neither different from manual files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en-US" sz="2400" b="1" dirty="0" smtClean="0"/>
              <a:t>Either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en-US" sz="2400" dirty="0"/>
              <a:t>In databases a flat file refers to data files that contain records with no structured relationships. Flat files may contain only basic formatting, have a small fixed number of </a:t>
            </a:r>
            <a:r>
              <a:rPr lang="en-US" sz="2400" dirty="0" smtClean="0"/>
              <a:t>fields</a:t>
            </a:r>
            <a:endParaRPr lang="en-US" sz="2400" dirty="0"/>
          </a:p>
        </p:txBody>
      </p:sp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Database Models- Flat File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sp>
        <p:nvSpPr>
          <p:cNvPr id="7174" name="AutoShape 4" descr="Image result for flatfile"/>
          <p:cNvSpPr>
            <a:spLocks noChangeAspect="1" noChangeArrowheads="1"/>
          </p:cNvSpPr>
          <p:nvPr/>
        </p:nvSpPr>
        <p:spPr bwMode="auto">
          <a:xfrm>
            <a:off x="155575" y="-411163"/>
            <a:ext cx="2200275" cy="85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2667000" cy="39624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Data items are arranged in tree form. To access level two data items, you have to first access level 1 data item called the </a:t>
            </a:r>
            <a:r>
              <a:rPr lang="en-US" sz="2400" b="1" dirty="0" smtClean="0"/>
              <a:t>root component</a:t>
            </a:r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Database Models- Hierarchical models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3505200" y="2362200"/>
          <a:ext cx="45720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2667000" cy="3962400"/>
          </a:xfrm>
        </p:spPr>
        <p:txBody>
          <a:bodyPr rtlCol="0">
            <a:normAutofit lnSpcReduction="10000"/>
          </a:bodyPr>
          <a:lstStyle/>
          <a:p>
            <a:pPr marL="342900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Links are used to express the relationship between different data items, forming a network of items. Accessing to one item can be through multiple paths</a:t>
            </a:r>
          </a:p>
        </p:txBody>
      </p:sp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Database Models- Network Model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3733800" y="2209800"/>
          <a:ext cx="41148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Isosceles Triangle 7"/>
          <p:cNvSpPr/>
          <p:nvPr/>
        </p:nvSpPr>
        <p:spPr>
          <a:xfrm rot="16200000">
            <a:off x="6248400" y="5181600"/>
            <a:ext cx="228600" cy="228600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Isosceles Triangle 8"/>
          <p:cNvSpPr/>
          <p:nvPr/>
        </p:nvSpPr>
        <p:spPr>
          <a:xfrm rot="16200000">
            <a:off x="4991100" y="3886200"/>
            <a:ext cx="228600" cy="228600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16200000">
            <a:off x="6477000" y="3886200"/>
            <a:ext cx="228600" cy="228600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rot="16200000">
            <a:off x="4991100" y="2614613"/>
            <a:ext cx="228600" cy="228600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7620000" cy="1981200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Related data items are stored together in structures called relations or tables. Relationship can be created between tables such that a record or records from one table relates to another  or other records in another table.</a:t>
            </a:r>
          </a:p>
        </p:txBody>
      </p:sp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381000" y="1219200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800" b="1">
                <a:solidFill>
                  <a:srgbClr val="7030A0"/>
                </a:solidFill>
                <a:latin typeface="Batang"/>
                <a:ea typeface="Batang"/>
                <a:cs typeface="Batang"/>
              </a:rPr>
              <a:t>Database Models- Relational Model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MK SOLUTIONS</a:t>
            </a:r>
            <a:endParaRPr lang="en-US" dirty="0"/>
          </a:p>
        </p:txBody>
      </p:sp>
      <p:pic>
        <p:nvPicPr>
          <p:cNvPr id="10246" name="Picture 2" descr="Relational Database Mod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025900"/>
            <a:ext cx="5334000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Box 4"/>
          <p:cNvSpPr txBox="1">
            <a:spLocks noChangeArrowheads="1"/>
          </p:cNvSpPr>
          <p:nvPr/>
        </p:nvSpPr>
        <p:spPr bwMode="auto">
          <a:xfrm>
            <a:off x="2895600" y="5791200"/>
            <a:ext cx="2733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/>
              <a:t>Relational database model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882</Words>
  <Application>Microsoft Office PowerPoint</Application>
  <PresentationFormat>On-screen Show (4:3)</PresentationFormat>
  <Paragraphs>162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Calibri</vt:lpstr>
      <vt:lpstr>Arial</vt:lpstr>
      <vt:lpstr>Batang</vt:lpstr>
      <vt:lpstr>Office Theme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  <vt:lpstr>DATABASES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DATABASES</dc:title>
  <dc:creator>Maurice</dc:creator>
  <cp:lastModifiedBy>Teacher E-Solutions</cp:lastModifiedBy>
  <cp:revision>31</cp:revision>
  <dcterms:created xsi:type="dcterms:W3CDTF">2006-08-16T00:00:00Z</dcterms:created>
  <dcterms:modified xsi:type="dcterms:W3CDTF">2019-01-18T11:50:45Z</dcterms:modified>
</cp:coreProperties>
</file>