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4"/>
  </p:notesMasterIdLst>
  <p:sldIdLst>
    <p:sldId id="256" r:id="rId2"/>
    <p:sldId id="257" r:id="rId3"/>
    <p:sldId id="321" r:id="rId4"/>
    <p:sldId id="258" r:id="rId5"/>
    <p:sldId id="259" r:id="rId6"/>
    <p:sldId id="260" r:id="rId7"/>
    <p:sldId id="320" r:id="rId8"/>
    <p:sldId id="261" r:id="rId9"/>
    <p:sldId id="271" r:id="rId10"/>
    <p:sldId id="272" r:id="rId11"/>
    <p:sldId id="262" r:id="rId12"/>
    <p:sldId id="277" r:id="rId13"/>
    <p:sldId id="278" r:id="rId14"/>
    <p:sldId id="263" r:id="rId15"/>
    <p:sldId id="283" r:id="rId16"/>
    <p:sldId id="284" r:id="rId17"/>
    <p:sldId id="264" r:id="rId18"/>
    <p:sldId id="287" r:id="rId19"/>
    <p:sldId id="288" r:id="rId20"/>
    <p:sldId id="269" r:id="rId21"/>
    <p:sldId id="265" r:id="rId22"/>
    <p:sldId id="267" r:id="rId2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Comic Sans MS" pitchFamily="66" charset="0"/>
        <a:ea typeface="+mn-ea"/>
        <a:cs typeface="+mn-cs"/>
      </a:defRPr>
    </a:lvl1pPr>
    <a:lvl2pPr marL="457200" algn="l" rtl="0" fontAlgn="base">
      <a:spcBef>
        <a:spcPct val="0"/>
      </a:spcBef>
      <a:spcAft>
        <a:spcPct val="0"/>
      </a:spcAft>
      <a:defRPr sz="2400" kern="1200">
        <a:solidFill>
          <a:schemeClr val="tx1"/>
        </a:solidFill>
        <a:latin typeface="Comic Sans MS" pitchFamily="66" charset="0"/>
        <a:ea typeface="+mn-ea"/>
        <a:cs typeface="+mn-cs"/>
      </a:defRPr>
    </a:lvl2pPr>
    <a:lvl3pPr marL="914400" algn="l" rtl="0" fontAlgn="base">
      <a:spcBef>
        <a:spcPct val="0"/>
      </a:spcBef>
      <a:spcAft>
        <a:spcPct val="0"/>
      </a:spcAft>
      <a:defRPr sz="2400" kern="1200">
        <a:solidFill>
          <a:schemeClr val="tx1"/>
        </a:solidFill>
        <a:latin typeface="Comic Sans MS" pitchFamily="66" charset="0"/>
        <a:ea typeface="+mn-ea"/>
        <a:cs typeface="+mn-cs"/>
      </a:defRPr>
    </a:lvl3pPr>
    <a:lvl4pPr marL="1371600" algn="l" rtl="0" fontAlgn="base">
      <a:spcBef>
        <a:spcPct val="0"/>
      </a:spcBef>
      <a:spcAft>
        <a:spcPct val="0"/>
      </a:spcAft>
      <a:defRPr sz="2400" kern="1200">
        <a:solidFill>
          <a:schemeClr val="tx1"/>
        </a:solidFill>
        <a:latin typeface="Comic Sans MS" pitchFamily="66" charset="0"/>
        <a:ea typeface="+mn-ea"/>
        <a:cs typeface="+mn-cs"/>
      </a:defRPr>
    </a:lvl4pPr>
    <a:lvl5pPr marL="1828800" algn="l" rtl="0" fontAlgn="base">
      <a:spcBef>
        <a:spcPct val="0"/>
      </a:spcBef>
      <a:spcAft>
        <a:spcPct val="0"/>
      </a:spcAft>
      <a:defRPr sz="2400" kern="1200">
        <a:solidFill>
          <a:schemeClr val="tx1"/>
        </a:solidFill>
        <a:latin typeface="Comic Sans MS" pitchFamily="66" charset="0"/>
        <a:ea typeface="+mn-ea"/>
        <a:cs typeface="+mn-cs"/>
      </a:defRPr>
    </a:lvl5pPr>
    <a:lvl6pPr marL="2286000" algn="l" defTabSz="914400" rtl="0" eaLnBrk="1" latinLnBrk="0" hangingPunct="1">
      <a:defRPr sz="2400" kern="1200">
        <a:solidFill>
          <a:schemeClr val="tx1"/>
        </a:solidFill>
        <a:latin typeface="Comic Sans MS" pitchFamily="66" charset="0"/>
        <a:ea typeface="+mn-ea"/>
        <a:cs typeface="+mn-cs"/>
      </a:defRPr>
    </a:lvl6pPr>
    <a:lvl7pPr marL="2743200" algn="l" defTabSz="914400" rtl="0" eaLnBrk="1" latinLnBrk="0" hangingPunct="1">
      <a:defRPr sz="2400" kern="1200">
        <a:solidFill>
          <a:schemeClr val="tx1"/>
        </a:solidFill>
        <a:latin typeface="Comic Sans MS" pitchFamily="66" charset="0"/>
        <a:ea typeface="+mn-ea"/>
        <a:cs typeface="+mn-cs"/>
      </a:defRPr>
    </a:lvl7pPr>
    <a:lvl8pPr marL="3200400" algn="l" defTabSz="914400" rtl="0" eaLnBrk="1" latinLnBrk="0" hangingPunct="1">
      <a:defRPr sz="2400" kern="1200">
        <a:solidFill>
          <a:schemeClr val="tx1"/>
        </a:solidFill>
        <a:latin typeface="Comic Sans MS" pitchFamily="66" charset="0"/>
        <a:ea typeface="+mn-ea"/>
        <a:cs typeface="+mn-cs"/>
      </a:defRPr>
    </a:lvl8pPr>
    <a:lvl9pPr marL="3657600" algn="l" defTabSz="914400" rtl="0" eaLnBrk="1" latinLnBrk="0" hangingPunct="1">
      <a:defRPr sz="24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8FE76"/>
    <a:srgbClr val="FF00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913" autoAdjust="0"/>
    <p:restoredTop sz="85033" autoAdjust="0"/>
  </p:normalViewPr>
  <p:slideViewPr>
    <p:cSldViewPr>
      <p:cViewPr varScale="1">
        <p:scale>
          <a:sx n="38" d="100"/>
          <a:sy n="38" d="100"/>
        </p:scale>
        <p:origin x="-355"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6861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en-US"/>
          </a:p>
        </p:txBody>
      </p:sp>
      <p:sp>
        <p:nvSpPr>
          <p:cNvPr id="2560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861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6861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B97DC537-A7D2-4D4B-A12D-1FC2B1DD6F63}" type="slidenum">
              <a:rPr lang="en-US"/>
              <a:pPr>
                <a:defRPr/>
              </a:pPr>
              <a:t>‹#›</a:t>
            </a:fld>
            <a:endParaRPr lang="en-US"/>
          </a:p>
        </p:txBody>
      </p:sp>
    </p:spTree>
    <p:extLst>
      <p:ext uri="{BB962C8B-B14F-4D97-AF65-F5344CB8AC3E}">
        <p14:creationId xmlns:p14="http://schemas.microsoft.com/office/powerpoint/2010/main" val="17578899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8CB692C3-B230-4E81-856B-C39E8E66AA53}" type="slidenum">
              <a:rPr lang="en-US" sz="1200">
                <a:latin typeface="Times New Roman" pitchFamily="18" charset="0"/>
              </a:rPr>
              <a:pPr eaLnBrk="1" hangingPunct="1"/>
              <a:t>1</a:t>
            </a:fld>
            <a:endParaRPr lang="en-US" sz="1200">
              <a:latin typeface="Times New Roman" pitchFamily="18" charset="0"/>
            </a:endParaRPr>
          </a:p>
        </p:txBody>
      </p:sp>
      <p:sp>
        <p:nvSpPr>
          <p:cNvPr id="26627" name="Rectangle 2"/>
          <p:cNvSpPr>
            <a:spLocks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445624D4-0466-4173-A6B4-A6714FE0FEC3}" type="slidenum">
              <a:rPr lang="en-US" sz="1200">
                <a:latin typeface="Times New Roman" pitchFamily="18" charset="0"/>
              </a:rPr>
              <a:pPr eaLnBrk="1" hangingPunct="1"/>
              <a:t>14</a:t>
            </a:fld>
            <a:endParaRPr lang="en-US" sz="1200">
              <a:latin typeface="Times New Roman" pitchFamily="18" charset="0"/>
            </a:endParaRPr>
          </a:p>
        </p:txBody>
      </p:sp>
      <p:sp>
        <p:nvSpPr>
          <p:cNvPr id="27651" name="Rectangle 2"/>
          <p:cNvSpPr>
            <a:spLocks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p:cNvSpPr>
            <a:spLocks/>
          </p:cNvSpPr>
          <p:nvPr/>
        </p:nvSpPr>
        <p:spPr bwMode="hidden">
          <a:xfrm>
            <a:off x="-11113" y="1836738"/>
            <a:ext cx="2268538" cy="2709862"/>
          </a:xfrm>
          <a:custGeom>
            <a:avLst/>
            <a:gdLst/>
            <a:ahLst/>
            <a:cxnLst>
              <a:cxn ang="0">
                <a:pos x="808" y="283"/>
              </a:cxn>
              <a:cxn ang="0">
                <a:pos x="673" y="252"/>
              </a:cxn>
              <a:cxn ang="0">
                <a:pos x="654" y="0"/>
              </a:cxn>
              <a:cxn ang="0">
                <a:pos x="488" y="13"/>
              </a:cxn>
              <a:cxn ang="0">
                <a:pos x="476" y="252"/>
              </a:cxn>
              <a:cxn ang="0">
                <a:pos x="365" y="290"/>
              </a:cxn>
              <a:cxn ang="0">
                <a:pos x="206" y="86"/>
              </a:cxn>
              <a:cxn ang="0">
                <a:pos x="95" y="148"/>
              </a:cxn>
              <a:cxn ang="0">
                <a:pos x="200" y="376"/>
              </a:cxn>
              <a:cxn ang="0">
                <a:pos x="126" y="450"/>
              </a:cxn>
              <a:cxn ang="0">
                <a:pos x="0" y="423"/>
              </a:cxn>
              <a:cxn ang="0">
                <a:pos x="0" y="1273"/>
              </a:cxn>
              <a:cxn ang="0">
                <a:pos x="101" y="1226"/>
              </a:cxn>
              <a:cxn ang="0">
                <a:pos x="181" y="1306"/>
              </a:cxn>
              <a:cxn ang="0">
                <a:pos x="70" y="1509"/>
              </a:cxn>
              <a:cxn ang="0">
                <a:pos x="175" y="1596"/>
              </a:cxn>
              <a:cxn ang="0">
                <a:pos x="365" y="1411"/>
              </a:cxn>
              <a:cxn ang="0">
                <a:pos x="476" y="1448"/>
              </a:cxn>
              <a:cxn ang="0">
                <a:pos x="501" y="1700"/>
              </a:cxn>
              <a:cxn ang="0">
                <a:pos x="667" y="1707"/>
              </a:cxn>
              <a:cxn ang="0">
                <a:pos x="685" y="1442"/>
              </a:cxn>
              <a:cxn ang="0">
                <a:pos x="826" y="1405"/>
              </a:cxn>
              <a:cxn ang="0">
                <a:pos x="993" y="1590"/>
              </a:cxn>
              <a:cxn ang="0">
                <a:pos x="1103" y="1522"/>
              </a:cxn>
              <a:cxn ang="0">
                <a:pos x="993" y="1300"/>
              </a:cxn>
              <a:cxn ang="0">
                <a:pos x="1067" y="1207"/>
              </a:cxn>
              <a:cxn ang="0">
                <a:pos x="1288" y="1312"/>
              </a:cxn>
              <a:cxn ang="0">
                <a:pos x="1355" y="1196"/>
              </a:cxn>
              <a:cxn ang="0">
                <a:pos x="1153" y="1047"/>
              </a:cxn>
              <a:cxn ang="0">
                <a:pos x="1177" y="918"/>
              </a:cxn>
              <a:cxn ang="0">
                <a:pos x="1429" y="894"/>
              </a:cxn>
              <a:cxn ang="0">
                <a:pos x="1423" y="764"/>
              </a:cxn>
              <a:cxn ang="0">
                <a:pos x="1171" y="727"/>
              </a:cxn>
              <a:cxn ang="0">
                <a:pos x="1146" y="629"/>
              </a:cxn>
              <a:cxn ang="0">
                <a:pos x="1349" y="487"/>
              </a:cxn>
              <a:cxn ang="0">
                <a:pos x="1282" y="370"/>
              </a:cxn>
              <a:cxn ang="0">
                <a:pos x="1054" y="462"/>
              </a:cxn>
              <a:cxn ang="0">
                <a:pos x="980" y="388"/>
              </a:cxn>
              <a:cxn ang="0">
                <a:pos x="1097" y="173"/>
              </a:cxn>
              <a:cxn ang="0">
                <a:pos x="986" y="105"/>
              </a:cxn>
              <a:cxn ang="0">
                <a:pos x="808" y="283"/>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w="9525">
            <a:noFill/>
            <a:round/>
            <a:headEnd/>
            <a:tailEnd/>
          </a:ln>
          <a:effectLst/>
        </p:spPr>
        <p:txBody>
          <a:bodyPr wrap="none" anchor="ctr"/>
          <a:lstStyle/>
          <a:p>
            <a:pPr>
              <a:defRPr/>
            </a:pPr>
            <a:endParaRPr lang="en-US"/>
          </a:p>
        </p:txBody>
      </p:sp>
      <p:sp>
        <p:nvSpPr>
          <p:cNvPr id="5" name="Freeform 3"/>
          <p:cNvSpPr>
            <a:spLocks/>
          </p:cNvSpPr>
          <p:nvPr/>
        </p:nvSpPr>
        <p:spPr bwMode="hidden">
          <a:xfrm>
            <a:off x="107950" y="15875"/>
            <a:ext cx="838200" cy="787400"/>
          </a:xfrm>
          <a:custGeom>
            <a:avLst/>
            <a:gdLst/>
            <a:ahLst/>
            <a:cxnLst>
              <a:cxn ang="0">
                <a:pos x="335" y="56"/>
              </a:cxn>
              <a:cxn ang="0">
                <a:pos x="293" y="46"/>
              </a:cxn>
              <a:cxn ang="0">
                <a:pos x="288" y="0"/>
              </a:cxn>
              <a:cxn ang="0">
                <a:pos x="238" y="0"/>
              </a:cxn>
              <a:cxn ang="0">
                <a:pos x="232" y="46"/>
              </a:cxn>
              <a:cxn ang="0">
                <a:pos x="198" y="58"/>
              </a:cxn>
              <a:cxn ang="0">
                <a:pos x="146" y="0"/>
              </a:cxn>
              <a:cxn ang="0">
                <a:pos x="114" y="14"/>
              </a:cxn>
              <a:cxn ang="0">
                <a:pos x="147" y="84"/>
              </a:cxn>
              <a:cxn ang="0">
                <a:pos x="124" y="107"/>
              </a:cxn>
              <a:cxn ang="0">
                <a:pos x="50" y="81"/>
              </a:cxn>
              <a:cxn ang="0">
                <a:pos x="32" y="109"/>
              </a:cxn>
              <a:cxn ang="0">
                <a:pos x="90" y="159"/>
              </a:cxn>
              <a:cxn ang="0">
                <a:pos x="80" y="197"/>
              </a:cxn>
              <a:cxn ang="0">
                <a:pos x="2" y="202"/>
              </a:cxn>
              <a:cxn ang="0">
                <a:pos x="0" y="244"/>
              </a:cxn>
              <a:cxn ang="0">
                <a:pos x="80" y="256"/>
              </a:cxn>
              <a:cxn ang="0">
                <a:pos x="88" y="292"/>
              </a:cxn>
              <a:cxn ang="0">
                <a:pos x="29" y="345"/>
              </a:cxn>
              <a:cxn ang="0">
                <a:pos x="50" y="378"/>
              </a:cxn>
              <a:cxn ang="0">
                <a:pos x="116" y="347"/>
              </a:cxn>
              <a:cxn ang="0">
                <a:pos x="141" y="372"/>
              </a:cxn>
              <a:cxn ang="0">
                <a:pos x="107" y="435"/>
              </a:cxn>
              <a:cxn ang="0">
                <a:pos x="139" y="462"/>
              </a:cxn>
              <a:cxn ang="0">
                <a:pos x="198" y="404"/>
              </a:cxn>
              <a:cxn ang="0">
                <a:pos x="232" y="416"/>
              </a:cxn>
              <a:cxn ang="0">
                <a:pos x="240" y="494"/>
              </a:cxn>
              <a:cxn ang="0">
                <a:pos x="292" y="496"/>
              </a:cxn>
              <a:cxn ang="0">
                <a:pos x="297" y="414"/>
              </a:cxn>
              <a:cxn ang="0">
                <a:pos x="341" y="403"/>
              </a:cxn>
              <a:cxn ang="0">
                <a:pos x="393" y="460"/>
              </a:cxn>
              <a:cxn ang="0">
                <a:pos x="427" y="439"/>
              </a:cxn>
              <a:cxn ang="0">
                <a:pos x="393" y="370"/>
              </a:cxn>
              <a:cxn ang="0">
                <a:pos x="416" y="341"/>
              </a:cxn>
              <a:cxn ang="0">
                <a:pos x="484" y="374"/>
              </a:cxn>
              <a:cxn ang="0">
                <a:pos x="505" y="338"/>
              </a:cxn>
              <a:cxn ang="0">
                <a:pos x="442" y="292"/>
              </a:cxn>
              <a:cxn ang="0">
                <a:pos x="450" y="252"/>
              </a:cxn>
              <a:cxn ang="0">
                <a:pos x="528" y="244"/>
              </a:cxn>
              <a:cxn ang="0">
                <a:pos x="526" y="204"/>
              </a:cxn>
              <a:cxn ang="0">
                <a:pos x="448" y="193"/>
              </a:cxn>
              <a:cxn ang="0">
                <a:pos x="440" y="162"/>
              </a:cxn>
              <a:cxn ang="0">
                <a:pos x="503" y="119"/>
              </a:cxn>
              <a:cxn ang="0">
                <a:pos x="482" y="82"/>
              </a:cxn>
              <a:cxn ang="0">
                <a:pos x="412" y="111"/>
              </a:cxn>
              <a:cxn ang="0">
                <a:pos x="389" y="88"/>
              </a:cxn>
              <a:cxn ang="0">
                <a:pos x="425" y="21"/>
              </a:cxn>
              <a:cxn ang="0">
                <a:pos x="391" y="0"/>
              </a:cxn>
              <a:cxn ang="0">
                <a:pos x="335" y="56"/>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w="9525">
            <a:noFill/>
            <a:round/>
            <a:headEnd/>
            <a:tailEnd/>
          </a:ln>
          <a:effectLst/>
        </p:spPr>
        <p:txBody>
          <a:bodyPr wrap="none" anchor="ctr"/>
          <a:lstStyle/>
          <a:p>
            <a:pPr>
              <a:defRPr/>
            </a:pPr>
            <a:endParaRPr lang="en-US"/>
          </a:p>
        </p:txBody>
      </p:sp>
      <p:sp>
        <p:nvSpPr>
          <p:cNvPr id="6" name="Freeform 4"/>
          <p:cNvSpPr>
            <a:spLocks/>
          </p:cNvSpPr>
          <p:nvPr/>
        </p:nvSpPr>
        <p:spPr bwMode="hidden">
          <a:xfrm>
            <a:off x="1192213" y="354013"/>
            <a:ext cx="2266950" cy="2270125"/>
          </a:xfrm>
          <a:custGeom>
            <a:avLst/>
            <a:gdLst/>
            <a:ahLst/>
            <a:cxnLst>
              <a:cxn ang="0">
                <a:pos x="1469" y="384"/>
              </a:cxn>
              <a:cxn ang="0">
                <a:pos x="1285" y="342"/>
              </a:cxn>
              <a:cxn ang="0">
                <a:pos x="1260" y="0"/>
              </a:cxn>
              <a:cxn ang="0">
                <a:pos x="1035" y="17"/>
              </a:cxn>
              <a:cxn ang="0">
                <a:pos x="1018" y="342"/>
              </a:cxn>
              <a:cxn ang="0">
                <a:pos x="868" y="393"/>
              </a:cxn>
              <a:cxn ang="0">
                <a:pos x="651" y="117"/>
              </a:cxn>
              <a:cxn ang="0">
                <a:pos x="501" y="201"/>
              </a:cxn>
              <a:cxn ang="0">
                <a:pos x="643" y="509"/>
              </a:cxn>
              <a:cxn ang="0">
                <a:pos x="543" y="610"/>
              </a:cxn>
              <a:cxn ang="0">
                <a:pos x="217" y="493"/>
              </a:cxn>
              <a:cxn ang="0">
                <a:pos x="142" y="618"/>
              </a:cxn>
              <a:cxn ang="0">
                <a:pos x="392" y="835"/>
              </a:cxn>
              <a:cxn ang="0">
                <a:pos x="351" y="1002"/>
              </a:cxn>
              <a:cxn ang="0">
                <a:pos x="8" y="1027"/>
              </a:cxn>
              <a:cxn ang="0">
                <a:pos x="0" y="1211"/>
              </a:cxn>
              <a:cxn ang="0">
                <a:pos x="351" y="1261"/>
              </a:cxn>
              <a:cxn ang="0">
                <a:pos x="384" y="1419"/>
              </a:cxn>
              <a:cxn ang="0">
                <a:pos x="125" y="1653"/>
              </a:cxn>
              <a:cxn ang="0">
                <a:pos x="217" y="1795"/>
              </a:cxn>
              <a:cxn ang="0">
                <a:pos x="509" y="1661"/>
              </a:cxn>
              <a:cxn ang="0">
                <a:pos x="618" y="1770"/>
              </a:cxn>
              <a:cxn ang="0">
                <a:pos x="467" y="2045"/>
              </a:cxn>
              <a:cxn ang="0">
                <a:pos x="609" y="2162"/>
              </a:cxn>
              <a:cxn ang="0">
                <a:pos x="868" y="1912"/>
              </a:cxn>
              <a:cxn ang="0">
                <a:pos x="1018" y="1962"/>
              </a:cxn>
              <a:cxn ang="0">
                <a:pos x="1052" y="2304"/>
              </a:cxn>
              <a:cxn ang="0">
                <a:pos x="1277" y="2313"/>
              </a:cxn>
              <a:cxn ang="0">
                <a:pos x="1302" y="1954"/>
              </a:cxn>
              <a:cxn ang="0">
                <a:pos x="1494" y="1904"/>
              </a:cxn>
              <a:cxn ang="0">
                <a:pos x="1720" y="2154"/>
              </a:cxn>
              <a:cxn ang="0">
                <a:pos x="1870" y="2062"/>
              </a:cxn>
              <a:cxn ang="0">
                <a:pos x="1720" y="1762"/>
              </a:cxn>
              <a:cxn ang="0">
                <a:pos x="1820" y="1636"/>
              </a:cxn>
              <a:cxn ang="0">
                <a:pos x="2120" y="1778"/>
              </a:cxn>
              <a:cxn ang="0">
                <a:pos x="2212" y="1620"/>
              </a:cxn>
              <a:cxn ang="0">
                <a:pos x="1937" y="1419"/>
              </a:cxn>
              <a:cxn ang="0">
                <a:pos x="1970" y="1244"/>
              </a:cxn>
              <a:cxn ang="0">
                <a:pos x="2312" y="1211"/>
              </a:cxn>
              <a:cxn ang="0">
                <a:pos x="2304" y="1035"/>
              </a:cxn>
              <a:cxn ang="0">
                <a:pos x="1962" y="985"/>
              </a:cxn>
              <a:cxn ang="0">
                <a:pos x="1928" y="852"/>
              </a:cxn>
              <a:cxn ang="0">
                <a:pos x="2204" y="660"/>
              </a:cxn>
              <a:cxn ang="0">
                <a:pos x="2112" y="501"/>
              </a:cxn>
              <a:cxn ang="0">
                <a:pos x="1803" y="626"/>
              </a:cxn>
              <a:cxn ang="0">
                <a:pos x="1703" y="526"/>
              </a:cxn>
              <a:cxn ang="0">
                <a:pos x="1861" y="234"/>
              </a:cxn>
              <a:cxn ang="0">
                <a:pos x="1711" y="142"/>
              </a:cxn>
              <a:cxn ang="0">
                <a:pos x="1469" y="384"/>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w="9525">
            <a:noFill/>
            <a:round/>
            <a:headEnd/>
            <a:tailEnd/>
          </a:ln>
          <a:effectLst/>
        </p:spPr>
        <p:txBody>
          <a:bodyPr wrap="none" anchor="ctr"/>
          <a:lstStyle/>
          <a:p>
            <a:pPr>
              <a:defRPr/>
            </a:pPr>
            <a:endParaRPr lang="en-US"/>
          </a:p>
        </p:txBody>
      </p:sp>
      <p:sp>
        <p:nvSpPr>
          <p:cNvPr id="7" name="Freeform 5"/>
          <p:cNvSpPr>
            <a:spLocks/>
          </p:cNvSpPr>
          <p:nvPr/>
        </p:nvSpPr>
        <p:spPr bwMode="hidden">
          <a:xfrm>
            <a:off x="2532063" y="1270000"/>
            <a:ext cx="3670300" cy="3671888"/>
          </a:xfrm>
          <a:custGeom>
            <a:avLst/>
            <a:gdLst/>
            <a:ahLst/>
            <a:cxnLst>
              <a:cxn ang="0">
                <a:pos x="1469" y="384"/>
              </a:cxn>
              <a:cxn ang="0">
                <a:pos x="1285" y="342"/>
              </a:cxn>
              <a:cxn ang="0">
                <a:pos x="1260" y="0"/>
              </a:cxn>
              <a:cxn ang="0">
                <a:pos x="1035" y="17"/>
              </a:cxn>
              <a:cxn ang="0">
                <a:pos x="1018" y="342"/>
              </a:cxn>
              <a:cxn ang="0">
                <a:pos x="868" y="393"/>
              </a:cxn>
              <a:cxn ang="0">
                <a:pos x="651" y="117"/>
              </a:cxn>
              <a:cxn ang="0">
                <a:pos x="501" y="201"/>
              </a:cxn>
              <a:cxn ang="0">
                <a:pos x="643" y="509"/>
              </a:cxn>
              <a:cxn ang="0">
                <a:pos x="543" y="610"/>
              </a:cxn>
              <a:cxn ang="0">
                <a:pos x="217" y="493"/>
              </a:cxn>
              <a:cxn ang="0">
                <a:pos x="142" y="618"/>
              </a:cxn>
              <a:cxn ang="0">
                <a:pos x="392" y="835"/>
              </a:cxn>
              <a:cxn ang="0">
                <a:pos x="351" y="1002"/>
              </a:cxn>
              <a:cxn ang="0">
                <a:pos x="8" y="1027"/>
              </a:cxn>
              <a:cxn ang="0">
                <a:pos x="0" y="1211"/>
              </a:cxn>
              <a:cxn ang="0">
                <a:pos x="351" y="1261"/>
              </a:cxn>
              <a:cxn ang="0">
                <a:pos x="384" y="1419"/>
              </a:cxn>
              <a:cxn ang="0">
                <a:pos x="125" y="1653"/>
              </a:cxn>
              <a:cxn ang="0">
                <a:pos x="217" y="1795"/>
              </a:cxn>
              <a:cxn ang="0">
                <a:pos x="509" y="1661"/>
              </a:cxn>
              <a:cxn ang="0">
                <a:pos x="618" y="1770"/>
              </a:cxn>
              <a:cxn ang="0">
                <a:pos x="467" y="2045"/>
              </a:cxn>
              <a:cxn ang="0">
                <a:pos x="609" y="2162"/>
              </a:cxn>
              <a:cxn ang="0">
                <a:pos x="868" y="1912"/>
              </a:cxn>
              <a:cxn ang="0">
                <a:pos x="1018" y="1962"/>
              </a:cxn>
              <a:cxn ang="0">
                <a:pos x="1052" y="2304"/>
              </a:cxn>
              <a:cxn ang="0">
                <a:pos x="1277" y="2313"/>
              </a:cxn>
              <a:cxn ang="0">
                <a:pos x="1302" y="1954"/>
              </a:cxn>
              <a:cxn ang="0">
                <a:pos x="1494" y="1904"/>
              </a:cxn>
              <a:cxn ang="0">
                <a:pos x="1720" y="2154"/>
              </a:cxn>
              <a:cxn ang="0">
                <a:pos x="1870" y="2062"/>
              </a:cxn>
              <a:cxn ang="0">
                <a:pos x="1720" y="1762"/>
              </a:cxn>
              <a:cxn ang="0">
                <a:pos x="1820" y="1636"/>
              </a:cxn>
              <a:cxn ang="0">
                <a:pos x="2120" y="1778"/>
              </a:cxn>
              <a:cxn ang="0">
                <a:pos x="2212" y="1620"/>
              </a:cxn>
              <a:cxn ang="0">
                <a:pos x="1937" y="1419"/>
              </a:cxn>
              <a:cxn ang="0">
                <a:pos x="1970" y="1244"/>
              </a:cxn>
              <a:cxn ang="0">
                <a:pos x="2312" y="1211"/>
              </a:cxn>
              <a:cxn ang="0">
                <a:pos x="2304" y="1035"/>
              </a:cxn>
              <a:cxn ang="0">
                <a:pos x="1962" y="985"/>
              </a:cxn>
              <a:cxn ang="0">
                <a:pos x="1928" y="852"/>
              </a:cxn>
              <a:cxn ang="0">
                <a:pos x="2204" y="660"/>
              </a:cxn>
              <a:cxn ang="0">
                <a:pos x="2112" y="501"/>
              </a:cxn>
              <a:cxn ang="0">
                <a:pos x="1803" y="626"/>
              </a:cxn>
              <a:cxn ang="0">
                <a:pos x="1703" y="526"/>
              </a:cxn>
              <a:cxn ang="0">
                <a:pos x="1861" y="234"/>
              </a:cxn>
              <a:cxn ang="0">
                <a:pos x="1711" y="142"/>
              </a:cxn>
              <a:cxn ang="0">
                <a:pos x="1469" y="384"/>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w="9525">
            <a:noFill/>
            <a:round/>
            <a:headEnd/>
            <a:tailEnd/>
          </a:ln>
          <a:effectLst/>
        </p:spPr>
        <p:txBody>
          <a:bodyPr wrap="none" anchor="ctr"/>
          <a:lstStyle/>
          <a:p>
            <a:pPr>
              <a:defRPr/>
            </a:pPr>
            <a:endParaRPr lang="en-US"/>
          </a:p>
        </p:txBody>
      </p:sp>
      <p:sp>
        <p:nvSpPr>
          <p:cNvPr id="8" name="Freeform 6"/>
          <p:cNvSpPr>
            <a:spLocks/>
          </p:cNvSpPr>
          <p:nvPr/>
        </p:nvSpPr>
        <p:spPr bwMode="hidden">
          <a:xfrm>
            <a:off x="3175" y="4797425"/>
            <a:ext cx="3417888" cy="2097088"/>
          </a:xfrm>
          <a:custGeom>
            <a:avLst/>
            <a:gdLst/>
            <a:ahLst/>
            <a:cxnLst>
              <a:cxn ang="0">
                <a:pos x="1368" y="358"/>
              </a:cxn>
              <a:cxn ang="0">
                <a:pos x="1197" y="318"/>
              </a:cxn>
              <a:cxn ang="0">
                <a:pos x="1173" y="0"/>
              </a:cxn>
              <a:cxn ang="0">
                <a:pos x="964" y="16"/>
              </a:cxn>
              <a:cxn ang="0">
                <a:pos x="948" y="318"/>
              </a:cxn>
              <a:cxn ang="0">
                <a:pos x="808" y="366"/>
              </a:cxn>
              <a:cxn ang="0">
                <a:pos x="606" y="109"/>
              </a:cxn>
              <a:cxn ang="0">
                <a:pos x="467" y="187"/>
              </a:cxn>
              <a:cxn ang="0">
                <a:pos x="599" y="474"/>
              </a:cxn>
              <a:cxn ang="0">
                <a:pos x="506" y="568"/>
              </a:cxn>
              <a:cxn ang="0">
                <a:pos x="202" y="459"/>
              </a:cxn>
              <a:cxn ang="0">
                <a:pos x="132" y="576"/>
              </a:cxn>
              <a:cxn ang="0">
                <a:pos x="365" y="778"/>
              </a:cxn>
              <a:cxn ang="0">
                <a:pos x="327" y="933"/>
              </a:cxn>
              <a:cxn ang="0">
                <a:pos x="7" y="956"/>
              </a:cxn>
              <a:cxn ang="0">
                <a:pos x="0" y="1128"/>
              </a:cxn>
              <a:cxn ang="0">
                <a:pos x="327" y="1174"/>
              </a:cxn>
              <a:cxn ang="0">
                <a:pos x="358" y="1321"/>
              </a:cxn>
              <a:cxn ang="0">
                <a:pos x="1804" y="1321"/>
              </a:cxn>
              <a:cxn ang="0">
                <a:pos x="1835" y="1158"/>
              </a:cxn>
              <a:cxn ang="0">
                <a:pos x="2153" y="1128"/>
              </a:cxn>
              <a:cxn ang="0">
                <a:pos x="2146" y="964"/>
              </a:cxn>
              <a:cxn ang="0">
                <a:pos x="1827" y="917"/>
              </a:cxn>
              <a:cxn ang="0">
                <a:pos x="1795" y="793"/>
              </a:cxn>
              <a:cxn ang="0">
                <a:pos x="2052" y="615"/>
              </a:cxn>
              <a:cxn ang="0">
                <a:pos x="1967" y="467"/>
              </a:cxn>
              <a:cxn ang="0">
                <a:pos x="1679" y="583"/>
              </a:cxn>
              <a:cxn ang="0">
                <a:pos x="1586" y="490"/>
              </a:cxn>
              <a:cxn ang="0">
                <a:pos x="1733" y="218"/>
              </a:cxn>
              <a:cxn ang="0">
                <a:pos x="1593" y="132"/>
              </a:cxn>
              <a:cxn ang="0">
                <a:pos x="1368" y="358"/>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w="9525">
            <a:noFill/>
            <a:round/>
            <a:headEnd/>
            <a:tailEnd/>
          </a:ln>
          <a:effectLst/>
        </p:spPr>
        <p:txBody>
          <a:bodyPr wrap="none" anchor="ctr"/>
          <a:lstStyle/>
          <a:p>
            <a:pPr>
              <a:defRPr/>
            </a:pPr>
            <a:endParaRPr lang="en-US"/>
          </a:p>
        </p:txBody>
      </p:sp>
      <p:sp>
        <p:nvSpPr>
          <p:cNvPr id="9" name="Freeform 7"/>
          <p:cNvSpPr>
            <a:spLocks/>
          </p:cNvSpPr>
          <p:nvPr/>
        </p:nvSpPr>
        <p:spPr bwMode="hidden">
          <a:xfrm>
            <a:off x="4494213" y="4425950"/>
            <a:ext cx="2263775" cy="2263775"/>
          </a:xfrm>
          <a:custGeom>
            <a:avLst/>
            <a:gdLst/>
            <a:ahLst/>
            <a:cxnLst>
              <a:cxn ang="0">
                <a:pos x="1469" y="384"/>
              </a:cxn>
              <a:cxn ang="0">
                <a:pos x="1285" y="342"/>
              </a:cxn>
              <a:cxn ang="0">
                <a:pos x="1260" y="0"/>
              </a:cxn>
              <a:cxn ang="0">
                <a:pos x="1035" y="17"/>
              </a:cxn>
              <a:cxn ang="0">
                <a:pos x="1018" y="342"/>
              </a:cxn>
              <a:cxn ang="0">
                <a:pos x="868" y="393"/>
              </a:cxn>
              <a:cxn ang="0">
                <a:pos x="651" y="117"/>
              </a:cxn>
              <a:cxn ang="0">
                <a:pos x="501" y="201"/>
              </a:cxn>
              <a:cxn ang="0">
                <a:pos x="643" y="509"/>
              </a:cxn>
              <a:cxn ang="0">
                <a:pos x="543" y="610"/>
              </a:cxn>
              <a:cxn ang="0">
                <a:pos x="217" y="493"/>
              </a:cxn>
              <a:cxn ang="0">
                <a:pos x="142" y="618"/>
              </a:cxn>
              <a:cxn ang="0">
                <a:pos x="392" y="835"/>
              </a:cxn>
              <a:cxn ang="0">
                <a:pos x="351" y="1002"/>
              </a:cxn>
              <a:cxn ang="0">
                <a:pos x="8" y="1027"/>
              </a:cxn>
              <a:cxn ang="0">
                <a:pos x="0" y="1211"/>
              </a:cxn>
              <a:cxn ang="0">
                <a:pos x="351" y="1261"/>
              </a:cxn>
              <a:cxn ang="0">
                <a:pos x="384" y="1419"/>
              </a:cxn>
              <a:cxn ang="0">
                <a:pos x="125" y="1653"/>
              </a:cxn>
              <a:cxn ang="0">
                <a:pos x="217" y="1795"/>
              </a:cxn>
              <a:cxn ang="0">
                <a:pos x="509" y="1661"/>
              </a:cxn>
              <a:cxn ang="0">
                <a:pos x="618" y="1770"/>
              </a:cxn>
              <a:cxn ang="0">
                <a:pos x="467" y="2045"/>
              </a:cxn>
              <a:cxn ang="0">
                <a:pos x="609" y="2162"/>
              </a:cxn>
              <a:cxn ang="0">
                <a:pos x="868" y="1912"/>
              </a:cxn>
              <a:cxn ang="0">
                <a:pos x="1018" y="1962"/>
              </a:cxn>
              <a:cxn ang="0">
                <a:pos x="1052" y="2304"/>
              </a:cxn>
              <a:cxn ang="0">
                <a:pos x="1277" y="2313"/>
              </a:cxn>
              <a:cxn ang="0">
                <a:pos x="1302" y="1954"/>
              </a:cxn>
              <a:cxn ang="0">
                <a:pos x="1494" y="1904"/>
              </a:cxn>
              <a:cxn ang="0">
                <a:pos x="1720" y="2154"/>
              </a:cxn>
              <a:cxn ang="0">
                <a:pos x="1870" y="2062"/>
              </a:cxn>
              <a:cxn ang="0">
                <a:pos x="1720" y="1762"/>
              </a:cxn>
              <a:cxn ang="0">
                <a:pos x="1820" y="1636"/>
              </a:cxn>
              <a:cxn ang="0">
                <a:pos x="2120" y="1778"/>
              </a:cxn>
              <a:cxn ang="0">
                <a:pos x="2212" y="1620"/>
              </a:cxn>
              <a:cxn ang="0">
                <a:pos x="1937" y="1419"/>
              </a:cxn>
              <a:cxn ang="0">
                <a:pos x="1970" y="1244"/>
              </a:cxn>
              <a:cxn ang="0">
                <a:pos x="2312" y="1211"/>
              </a:cxn>
              <a:cxn ang="0">
                <a:pos x="2304" y="1035"/>
              </a:cxn>
              <a:cxn ang="0">
                <a:pos x="1962" y="985"/>
              </a:cxn>
              <a:cxn ang="0">
                <a:pos x="1928" y="852"/>
              </a:cxn>
              <a:cxn ang="0">
                <a:pos x="2204" y="660"/>
              </a:cxn>
              <a:cxn ang="0">
                <a:pos x="2112" y="501"/>
              </a:cxn>
              <a:cxn ang="0">
                <a:pos x="1803" y="626"/>
              </a:cxn>
              <a:cxn ang="0">
                <a:pos x="1703" y="526"/>
              </a:cxn>
              <a:cxn ang="0">
                <a:pos x="1861" y="234"/>
              </a:cxn>
              <a:cxn ang="0">
                <a:pos x="1711" y="142"/>
              </a:cxn>
              <a:cxn ang="0">
                <a:pos x="1469" y="384"/>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w="9525">
            <a:noFill/>
            <a:round/>
            <a:headEnd/>
            <a:tailEnd/>
          </a:ln>
          <a:effectLst/>
        </p:spPr>
        <p:txBody>
          <a:bodyPr wrap="none" anchor="ctr"/>
          <a:lstStyle/>
          <a:p>
            <a:pPr>
              <a:defRPr/>
            </a:pPr>
            <a:endParaRPr lang="en-US"/>
          </a:p>
        </p:txBody>
      </p:sp>
      <p:sp>
        <p:nvSpPr>
          <p:cNvPr id="10" name="Freeform 8"/>
          <p:cNvSpPr>
            <a:spLocks/>
          </p:cNvSpPr>
          <p:nvPr/>
        </p:nvSpPr>
        <p:spPr bwMode="hidden">
          <a:xfrm>
            <a:off x="5646738" y="487363"/>
            <a:ext cx="2928937" cy="2930525"/>
          </a:xfrm>
          <a:custGeom>
            <a:avLst/>
            <a:gdLst/>
            <a:ahLst/>
            <a:cxnLst>
              <a:cxn ang="0">
                <a:pos x="1469" y="384"/>
              </a:cxn>
              <a:cxn ang="0">
                <a:pos x="1285" y="342"/>
              </a:cxn>
              <a:cxn ang="0">
                <a:pos x="1260" y="0"/>
              </a:cxn>
              <a:cxn ang="0">
                <a:pos x="1035" y="17"/>
              </a:cxn>
              <a:cxn ang="0">
                <a:pos x="1018" y="342"/>
              </a:cxn>
              <a:cxn ang="0">
                <a:pos x="868" y="393"/>
              </a:cxn>
              <a:cxn ang="0">
                <a:pos x="651" y="117"/>
              </a:cxn>
              <a:cxn ang="0">
                <a:pos x="501" y="201"/>
              </a:cxn>
              <a:cxn ang="0">
                <a:pos x="643" y="509"/>
              </a:cxn>
              <a:cxn ang="0">
                <a:pos x="543" y="610"/>
              </a:cxn>
              <a:cxn ang="0">
                <a:pos x="217" y="493"/>
              </a:cxn>
              <a:cxn ang="0">
                <a:pos x="142" y="618"/>
              </a:cxn>
              <a:cxn ang="0">
                <a:pos x="392" y="835"/>
              </a:cxn>
              <a:cxn ang="0">
                <a:pos x="351" y="1002"/>
              </a:cxn>
              <a:cxn ang="0">
                <a:pos x="8" y="1027"/>
              </a:cxn>
              <a:cxn ang="0">
                <a:pos x="0" y="1211"/>
              </a:cxn>
              <a:cxn ang="0">
                <a:pos x="351" y="1261"/>
              </a:cxn>
              <a:cxn ang="0">
                <a:pos x="384" y="1419"/>
              </a:cxn>
              <a:cxn ang="0">
                <a:pos x="125" y="1653"/>
              </a:cxn>
              <a:cxn ang="0">
                <a:pos x="217" y="1795"/>
              </a:cxn>
              <a:cxn ang="0">
                <a:pos x="509" y="1661"/>
              </a:cxn>
              <a:cxn ang="0">
                <a:pos x="618" y="1770"/>
              </a:cxn>
              <a:cxn ang="0">
                <a:pos x="467" y="2045"/>
              </a:cxn>
              <a:cxn ang="0">
                <a:pos x="609" y="2162"/>
              </a:cxn>
              <a:cxn ang="0">
                <a:pos x="868" y="1912"/>
              </a:cxn>
              <a:cxn ang="0">
                <a:pos x="1018" y="1962"/>
              </a:cxn>
              <a:cxn ang="0">
                <a:pos x="1052" y="2304"/>
              </a:cxn>
              <a:cxn ang="0">
                <a:pos x="1277" y="2313"/>
              </a:cxn>
              <a:cxn ang="0">
                <a:pos x="1302" y="1954"/>
              </a:cxn>
              <a:cxn ang="0">
                <a:pos x="1494" y="1904"/>
              </a:cxn>
              <a:cxn ang="0">
                <a:pos x="1720" y="2154"/>
              </a:cxn>
              <a:cxn ang="0">
                <a:pos x="1870" y="2062"/>
              </a:cxn>
              <a:cxn ang="0">
                <a:pos x="1720" y="1762"/>
              </a:cxn>
              <a:cxn ang="0">
                <a:pos x="1820" y="1636"/>
              </a:cxn>
              <a:cxn ang="0">
                <a:pos x="2120" y="1778"/>
              </a:cxn>
              <a:cxn ang="0">
                <a:pos x="2212" y="1620"/>
              </a:cxn>
              <a:cxn ang="0">
                <a:pos x="1937" y="1419"/>
              </a:cxn>
              <a:cxn ang="0">
                <a:pos x="1970" y="1244"/>
              </a:cxn>
              <a:cxn ang="0">
                <a:pos x="2312" y="1211"/>
              </a:cxn>
              <a:cxn ang="0">
                <a:pos x="2304" y="1035"/>
              </a:cxn>
              <a:cxn ang="0">
                <a:pos x="1962" y="985"/>
              </a:cxn>
              <a:cxn ang="0">
                <a:pos x="1928" y="852"/>
              </a:cxn>
              <a:cxn ang="0">
                <a:pos x="2204" y="660"/>
              </a:cxn>
              <a:cxn ang="0">
                <a:pos x="2112" y="501"/>
              </a:cxn>
              <a:cxn ang="0">
                <a:pos x="1803" y="626"/>
              </a:cxn>
              <a:cxn ang="0">
                <a:pos x="1703" y="526"/>
              </a:cxn>
              <a:cxn ang="0">
                <a:pos x="1861" y="234"/>
              </a:cxn>
              <a:cxn ang="0">
                <a:pos x="1711" y="142"/>
              </a:cxn>
              <a:cxn ang="0">
                <a:pos x="1469" y="384"/>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w="9525">
            <a:noFill/>
            <a:round/>
            <a:headEnd/>
            <a:tailEnd/>
          </a:ln>
          <a:effectLst/>
        </p:spPr>
        <p:txBody>
          <a:bodyPr wrap="none" anchor="ctr"/>
          <a:lstStyle/>
          <a:p>
            <a:pPr>
              <a:defRPr/>
            </a:pPr>
            <a:endParaRPr lang="en-US"/>
          </a:p>
        </p:txBody>
      </p:sp>
      <p:sp>
        <p:nvSpPr>
          <p:cNvPr id="11" name="Freeform 9"/>
          <p:cNvSpPr>
            <a:spLocks/>
          </p:cNvSpPr>
          <p:nvPr/>
        </p:nvSpPr>
        <p:spPr bwMode="hidden">
          <a:xfrm>
            <a:off x="7146925" y="2555875"/>
            <a:ext cx="2008188" cy="3997325"/>
          </a:xfrm>
          <a:custGeom>
            <a:avLst/>
            <a:gdLst/>
            <a:ahLst/>
            <a:cxnLst>
              <a:cxn ang="0">
                <a:pos x="1265" y="0"/>
              </a:cxn>
              <a:cxn ang="0">
                <a:pos x="1128" y="18"/>
              </a:cxn>
              <a:cxn ang="0">
                <a:pos x="1110" y="372"/>
              </a:cxn>
              <a:cxn ang="0">
                <a:pos x="946" y="428"/>
              </a:cxn>
              <a:cxn ang="0">
                <a:pos x="710" y="127"/>
              </a:cxn>
              <a:cxn ang="0">
                <a:pos x="546" y="219"/>
              </a:cxn>
              <a:cxn ang="0">
                <a:pos x="701" y="555"/>
              </a:cxn>
              <a:cxn ang="0">
                <a:pos x="592" y="665"/>
              </a:cxn>
              <a:cxn ang="0">
                <a:pos x="237" y="537"/>
              </a:cxn>
              <a:cxn ang="0">
                <a:pos x="155" y="674"/>
              </a:cxn>
              <a:cxn ang="0">
                <a:pos x="427" y="911"/>
              </a:cxn>
              <a:cxn ang="0">
                <a:pos x="383" y="1093"/>
              </a:cxn>
              <a:cxn ang="0">
                <a:pos x="9" y="1121"/>
              </a:cxn>
              <a:cxn ang="0">
                <a:pos x="0" y="1322"/>
              </a:cxn>
              <a:cxn ang="0">
                <a:pos x="383" y="1376"/>
              </a:cxn>
              <a:cxn ang="0">
                <a:pos x="419" y="1549"/>
              </a:cxn>
              <a:cxn ang="0">
                <a:pos x="136" y="1804"/>
              </a:cxn>
              <a:cxn ang="0">
                <a:pos x="237" y="1959"/>
              </a:cxn>
              <a:cxn ang="0">
                <a:pos x="555" y="1813"/>
              </a:cxn>
              <a:cxn ang="0">
                <a:pos x="674" y="1932"/>
              </a:cxn>
              <a:cxn ang="0">
                <a:pos x="509" y="2232"/>
              </a:cxn>
              <a:cxn ang="0">
                <a:pos x="664" y="2360"/>
              </a:cxn>
              <a:cxn ang="0">
                <a:pos x="946" y="2087"/>
              </a:cxn>
              <a:cxn ang="0">
                <a:pos x="1110" y="2142"/>
              </a:cxn>
              <a:cxn ang="0">
                <a:pos x="1147" y="2515"/>
              </a:cxn>
              <a:cxn ang="0">
                <a:pos x="1265" y="2518"/>
              </a:cxn>
              <a:cxn ang="0">
                <a:pos x="1265" y="0"/>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w="9525">
            <a:noFill/>
            <a:round/>
            <a:headEnd/>
            <a:tailEnd/>
          </a:ln>
          <a:effectLst/>
        </p:spPr>
        <p:txBody>
          <a:bodyPr wrap="none" anchor="ctr"/>
          <a:lstStyle/>
          <a:p>
            <a:pPr>
              <a:defRPr/>
            </a:pPr>
            <a:endParaRPr lang="en-US"/>
          </a:p>
        </p:txBody>
      </p:sp>
      <p:sp>
        <p:nvSpPr>
          <p:cNvPr id="12" name="Freeform 10"/>
          <p:cNvSpPr>
            <a:spLocks/>
          </p:cNvSpPr>
          <p:nvPr/>
        </p:nvSpPr>
        <p:spPr bwMode="hidden">
          <a:xfrm rot="16200000">
            <a:off x="3977481" y="-853281"/>
            <a:ext cx="1722438" cy="3429000"/>
          </a:xfrm>
          <a:custGeom>
            <a:avLst/>
            <a:gdLst/>
            <a:ahLst/>
            <a:cxnLst>
              <a:cxn ang="0">
                <a:pos x="1265" y="0"/>
              </a:cxn>
              <a:cxn ang="0">
                <a:pos x="1128" y="18"/>
              </a:cxn>
              <a:cxn ang="0">
                <a:pos x="1110" y="372"/>
              </a:cxn>
              <a:cxn ang="0">
                <a:pos x="946" y="428"/>
              </a:cxn>
              <a:cxn ang="0">
                <a:pos x="710" y="127"/>
              </a:cxn>
              <a:cxn ang="0">
                <a:pos x="546" y="219"/>
              </a:cxn>
              <a:cxn ang="0">
                <a:pos x="701" y="555"/>
              </a:cxn>
              <a:cxn ang="0">
                <a:pos x="592" y="665"/>
              </a:cxn>
              <a:cxn ang="0">
                <a:pos x="237" y="537"/>
              </a:cxn>
              <a:cxn ang="0">
                <a:pos x="155" y="674"/>
              </a:cxn>
              <a:cxn ang="0">
                <a:pos x="427" y="911"/>
              </a:cxn>
              <a:cxn ang="0">
                <a:pos x="383" y="1093"/>
              </a:cxn>
              <a:cxn ang="0">
                <a:pos x="9" y="1121"/>
              </a:cxn>
              <a:cxn ang="0">
                <a:pos x="0" y="1322"/>
              </a:cxn>
              <a:cxn ang="0">
                <a:pos x="383" y="1376"/>
              </a:cxn>
              <a:cxn ang="0">
                <a:pos x="419" y="1549"/>
              </a:cxn>
              <a:cxn ang="0">
                <a:pos x="136" y="1804"/>
              </a:cxn>
              <a:cxn ang="0">
                <a:pos x="237" y="1959"/>
              </a:cxn>
              <a:cxn ang="0">
                <a:pos x="555" y="1813"/>
              </a:cxn>
              <a:cxn ang="0">
                <a:pos x="674" y="1932"/>
              </a:cxn>
              <a:cxn ang="0">
                <a:pos x="509" y="2232"/>
              </a:cxn>
              <a:cxn ang="0">
                <a:pos x="664" y="2360"/>
              </a:cxn>
              <a:cxn ang="0">
                <a:pos x="946" y="2087"/>
              </a:cxn>
              <a:cxn ang="0">
                <a:pos x="1110" y="2142"/>
              </a:cxn>
              <a:cxn ang="0">
                <a:pos x="1147" y="2515"/>
              </a:cxn>
              <a:cxn ang="0">
                <a:pos x="1265" y="2518"/>
              </a:cxn>
              <a:cxn ang="0">
                <a:pos x="1265" y="0"/>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w="9525">
            <a:noFill/>
            <a:round/>
            <a:headEnd/>
            <a:tailEnd/>
          </a:ln>
          <a:effectLst/>
        </p:spPr>
        <p:txBody>
          <a:bodyPr wrap="none" anchor="ctr"/>
          <a:lstStyle/>
          <a:p>
            <a:pPr>
              <a:defRPr/>
            </a:pPr>
            <a:endParaRPr lang="en-US"/>
          </a:p>
        </p:txBody>
      </p:sp>
      <p:pic>
        <p:nvPicPr>
          <p:cNvPr id="13" name="Picture 11" descr="Facban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668" name="Rectangle 12"/>
          <p:cNvSpPr>
            <a:spLocks noGrp="1" noChangeArrowheads="1"/>
          </p:cNvSpPr>
          <p:nvPr>
            <p:ph type="ctrTitle"/>
          </p:nvPr>
        </p:nvSpPr>
        <p:spPr>
          <a:xfrm>
            <a:off x="1143000" y="2286000"/>
            <a:ext cx="7772400" cy="1143000"/>
          </a:xfrm>
        </p:spPr>
        <p:txBody>
          <a:bodyPr/>
          <a:lstStyle>
            <a:lvl1pPr>
              <a:defRPr/>
            </a:lvl1pPr>
          </a:lstStyle>
          <a:p>
            <a:r>
              <a:rPr lang="en-US"/>
              <a:t>Click to edit Master title style</a:t>
            </a:r>
          </a:p>
        </p:txBody>
      </p:sp>
      <p:sp>
        <p:nvSpPr>
          <p:cNvPr id="70669" name="Rectangle 13"/>
          <p:cNvSpPr>
            <a:spLocks noGrp="1" noChangeArrowheads="1"/>
          </p:cNvSpPr>
          <p:nvPr>
            <p:ph type="subTitle" idx="1"/>
          </p:nvPr>
        </p:nvSpPr>
        <p:spPr>
          <a:xfrm>
            <a:off x="2286000" y="4114800"/>
            <a:ext cx="6400800" cy="1752600"/>
          </a:xfrm>
        </p:spPr>
        <p:txBody>
          <a:bodyPr/>
          <a:lstStyle>
            <a:lvl1pPr marL="0" indent="0">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143000" y="6248400"/>
            <a:ext cx="1905000" cy="457200"/>
          </a:xfrm>
        </p:spPr>
        <p:txBody>
          <a:bodyPr/>
          <a:lstStyle>
            <a:lvl1pPr>
              <a:defRPr smtClean="0"/>
            </a:lvl1pPr>
          </a:lstStyle>
          <a:p>
            <a:pPr>
              <a:defRPr/>
            </a:pPr>
            <a:endParaRPr lang="en-US"/>
          </a:p>
        </p:txBody>
      </p:sp>
      <p:sp>
        <p:nvSpPr>
          <p:cNvPr id="15" name="Rectangle 15"/>
          <p:cNvSpPr>
            <a:spLocks noGrp="1" noChangeArrowheads="1"/>
          </p:cNvSpPr>
          <p:nvPr>
            <p:ph type="ftr" sz="quarter" idx="11"/>
          </p:nvPr>
        </p:nvSpPr>
        <p:spPr>
          <a:xfrm>
            <a:off x="3581400" y="6248400"/>
            <a:ext cx="2895600" cy="457200"/>
          </a:xfrm>
        </p:spPr>
        <p:txBody>
          <a:bodyPr/>
          <a:lstStyle>
            <a:lvl1pPr>
              <a:defRPr smtClean="0"/>
            </a:lvl1pPr>
          </a:lstStyle>
          <a:p>
            <a:pPr>
              <a:defRPr/>
            </a:pPr>
            <a:endParaRPr lang="en-US"/>
          </a:p>
        </p:txBody>
      </p:sp>
      <p:sp>
        <p:nvSpPr>
          <p:cNvPr id="16" name="Rectangle 16"/>
          <p:cNvSpPr>
            <a:spLocks noGrp="1" noChangeArrowheads="1"/>
          </p:cNvSpPr>
          <p:nvPr>
            <p:ph type="sldNum" sz="quarter" idx="12"/>
          </p:nvPr>
        </p:nvSpPr>
        <p:spPr>
          <a:xfrm>
            <a:off x="7010400" y="6248400"/>
            <a:ext cx="1905000" cy="457200"/>
          </a:xfrm>
        </p:spPr>
        <p:txBody>
          <a:bodyPr/>
          <a:lstStyle>
            <a:lvl1pPr>
              <a:defRPr smtClean="0"/>
            </a:lvl1pPr>
          </a:lstStyle>
          <a:p>
            <a:pPr>
              <a:defRPr/>
            </a:pPr>
            <a:fld id="{7397603D-D84A-448B-96D2-BE9490BF7DBA}" type="slidenum">
              <a:rPr lang="en-US"/>
              <a:pPr>
                <a:defRPr/>
              </a:pPr>
              <a:t>‹#›</a:t>
            </a:fld>
            <a:endParaRPr lang="en-US"/>
          </a:p>
        </p:txBody>
      </p:sp>
    </p:spTree>
    <p:extLst>
      <p:ext uri="{BB962C8B-B14F-4D97-AF65-F5344CB8AC3E}">
        <p14:creationId xmlns:p14="http://schemas.microsoft.com/office/powerpoint/2010/main" val="2651522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BA31D6DF-D2BF-47F7-8F1B-D3383814977A}" type="slidenum">
              <a:rPr lang="en-US"/>
              <a:pPr>
                <a:defRPr/>
              </a:pPr>
              <a:t>‹#›</a:t>
            </a:fld>
            <a:endParaRPr lang="en-US"/>
          </a:p>
        </p:txBody>
      </p:sp>
    </p:spTree>
    <p:extLst>
      <p:ext uri="{BB962C8B-B14F-4D97-AF65-F5344CB8AC3E}">
        <p14:creationId xmlns:p14="http://schemas.microsoft.com/office/powerpoint/2010/main" val="2104581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3048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3FC53B69-5F46-4772-A874-505A30B2234A}" type="slidenum">
              <a:rPr lang="en-US"/>
              <a:pPr>
                <a:defRPr/>
              </a:pPr>
              <a:t>‹#›</a:t>
            </a:fld>
            <a:endParaRPr lang="en-US"/>
          </a:p>
        </p:txBody>
      </p:sp>
    </p:spTree>
    <p:extLst>
      <p:ext uri="{BB962C8B-B14F-4D97-AF65-F5344CB8AC3E}">
        <p14:creationId xmlns:p14="http://schemas.microsoft.com/office/powerpoint/2010/main" val="1129828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A058DB7E-7DE5-4257-BCD2-38622CC5F444}" type="slidenum">
              <a:rPr lang="en-US"/>
              <a:pPr>
                <a:defRPr/>
              </a:pPr>
              <a:t>‹#›</a:t>
            </a:fld>
            <a:endParaRPr lang="en-US"/>
          </a:p>
        </p:txBody>
      </p:sp>
    </p:spTree>
    <p:extLst>
      <p:ext uri="{BB962C8B-B14F-4D97-AF65-F5344CB8AC3E}">
        <p14:creationId xmlns:p14="http://schemas.microsoft.com/office/powerpoint/2010/main" val="3072655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5C3CBD2E-C1E8-416D-A57C-F3F023870EBE}" type="slidenum">
              <a:rPr lang="en-US"/>
              <a:pPr>
                <a:defRPr/>
              </a:pPr>
              <a:t>‹#›</a:t>
            </a:fld>
            <a:endParaRPr lang="en-US"/>
          </a:p>
        </p:txBody>
      </p:sp>
    </p:spTree>
    <p:extLst>
      <p:ext uri="{BB962C8B-B14F-4D97-AF65-F5344CB8AC3E}">
        <p14:creationId xmlns:p14="http://schemas.microsoft.com/office/powerpoint/2010/main" val="4237793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5E3C493B-4338-4ACD-8966-8FA24BE7B0C4}" type="slidenum">
              <a:rPr lang="en-US"/>
              <a:pPr>
                <a:defRPr/>
              </a:pPr>
              <a:t>‹#›</a:t>
            </a:fld>
            <a:endParaRPr lang="en-US"/>
          </a:p>
        </p:txBody>
      </p:sp>
    </p:spTree>
    <p:extLst>
      <p:ext uri="{BB962C8B-B14F-4D97-AF65-F5344CB8AC3E}">
        <p14:creationId xmlns:p14="http://schemas.microsoft.com/office/powerpoint/2010/main" val="896567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dt" sz="half" idx="10"/>
          </p:nvPr>
        </p:nvSpPr>
        <p:spPr>
          <a:ln/>
        </p:spPr>
        <p:txBody>
          <a:bodyPr/>
          <a:lstStyle>
            <a:lvl1pPr>
              <a:defRPr/>
            </a:lvl1pPr>
          </a:lstStyle>
          <a:p>
            <a:pPr>
              <a:defRPr/>
            </a:pPr>
            <a:endParaRPr lang="en-US"/>
          </a:p>
        </p:txBody>
      </p:sp>
      <p:sp>
        <p:nvSpPr>
          <p:cNvPr id="8" name="Rectangle 14"/>
          <p:cNvSpPr>
            <a:spLocks noGrp="1" noChangeArrowheads="1"/>
          </p:cNvSpPr>
          <p:nvPr>
            <p:ph type="ftr" sz="quarter" idx="11"/>
          </p:nvPr>
        </p:nvSpPr>
        <p:spPr>
          <a:ln/>
        </p:spPr>
        <p:txBody>
          <a:bodyPr/>
          <a:lstStyle>
            <a:lvl1pPr>
              <a:defRPr/>
            </a:lvl1pPr>
          </a:lstStyle>
          <a:p>
            <a:pPr>
              <a:defRPr/>
            </a:pPr>
            <a:endParaRPr lang="en-US"/>
          </a:p>
        </p:txBody>
      </p:sp>
      <p:sp>
        <p:nvSpPr>
          <p:cNvPr id="9" name="Rectangle 15"/>
          <p:cNvSpPr>
            <a:spLocks noGrp="1" noChangeArrowheads="1"/>
          </p:cNvSpPr>
          <p:nvPr>
            <p:ph type="sldNum" sz="quarter" idx="12"/>
          </p:nvPr>
        </p:nvSpPr>
        <p:spPr>
          <a:ln/>
        </p:spPr>
        <p:txBody>
          <a:bodyPr/>
          <a:lstStyle>
            <a:lvl1pPr>
              <a:defRPr/>
            </a:lvl1pPr>
          </a:lstStyle>
          <a:p>
            <a:pPr>
              <a:defRPr/>
            </a:pPr>
            <a:fld id="{A75A460D-6E71-40BA-9407-1BAA78D77B5D}" type="slidenum">
              <a:rPr lang="en-US"/>
              <a:pPr>
                <a:defRPr/>
              </a:pPr>
              <a:t>‹#›</a:t>
            </a:fld>
            <a:endParaRPr lang="en-US"/>
          </a:p>
        </p:txBody>
      </p:sp>
    </p:spTree>
    <p:extLst>
      <p:ext uri="{BB962C8B-B14F-4D97-AF65-F5344CB8AC3E}">
        <p14:creationId xmlns:p14="http://schemas.microsoft.com/office/powerpoint/2010/main" val="3003653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dt" sz="half" idx="10"/>
          </p:nvPr>
        </p:nvSpPr>
        <p:spPr>
          <a:ln/>
        </p:spPr>
        <p:txBody>
          <a:bodyPr/>
          <a:lstStyle>
            <a:lvl1pPr>
              <a:defRPr/>
            </a:lvl1pPr>
          </a:lstStyle>
          <a:p>
            <a:pPr>
              <a:defRPr/>
            </a:pPr>
            <a:endParaRPr lang="en-US"/>
          </a:p>
        </p:txBody>
      </p:sp>
      <p:sp>
        <p:nvSpPr>
          <p:cNvPr id="4" name="Rectangle 14"/>
          <p:cNvSpPr>
            <a:spLocks noGrp="1" noChangeArrowheads="1"/>
          </p:cNvSpPr>
          <p:nvPr>
            <p:ph type="ftr" sz="quarter" idx="11"/>
          </p:nvPr>
        </p:nvSpPr>
        <p:spPr>
          <a:ln/>
        </p:spPr>
        <p:txBody>
          <a:bodyPr/>
          <a:lstStyle>
            <a:lvl1pPr>
              <a:defRPr/>
            </a:lvl1pPr>
          </a:lstStyle>
          <a:p>
            <a:pPr>
              <a:defRPr/>
            </a:pPr>
            <a:endParaRPr lang="en-US"/>
          </a:p>
        </p:txBody>
      </p:sp>
      <p:sp>
        <p:nvSpPr>
          <p:cNvPr id="5" name="Rectangle 15"/>
          <p:cNvSpPr>
            <a:spLocks noGrp="1" noChangeArrowheads="1"/>
          </p:cNvSpPr>
          <p:nvPr>
            <p:ph type="sldNum" sz="quarter" idx="12"/>
          </p:nvPr>
        </p:nvSpPr>
        <p:spPr>
          <a:ln/>
        </p:spPr>
        <p:txBody>
          <a:bodyPr/>
          <a:lstStyle>
            <a:lvl1pPr>
              <a:defRPr/>
            </a:lvl1pPr>
          </a:lstStyle>
          <a:p>
            <a:pPr>
              <a:defRPr/>
            </a:pPr>
            <a:fld id="{522A7C22-954C-4A4B-AEA8-7DA7F0ADBF26}" type="slidenum">
              <a:rPr lang="en-US"/>
              <a:pPr>
                <a:defRPr/>
              </a:pPr>
              <a:t>‹#›</a:t>
            </a:fld>
            <a:endParaRPr lang="en-US"/>
          </a:p>
        </p:txBody>
      </p:sp>
    </p:spTree>
    <p:extLst>
      <p:ext uri="{BB962C8B-B14F-4D97-AF65-F5344CB8AC3E}">
        <p14:creationId xmlns:p14="http://schemas.microsoft.com/office/powerpoint/2010/main" val="293569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dt" sz="half" idx="10"/>
          </p:nvPr>
        </p:nvSpPr>
        <p:spPr>
          <a:ln/>
        </p:spPr>
        <p:txBody>
          <a:bodyPr/>
          <a:lstStyle>
            <a:lvl1pPr>
              <a:defRPr/>
            </a:lvl1pPr>
          </a:lstStyle>
          <a:p>
            <a:pPr>
              <a:defRPr/>
            </a:pPr>
            <a:endParaRPr lang="en-US"/>
          </a:p>
        </p:txBody>
      </p:sp>
      <p:sp>
        <p:nvSpPr>
          <p:cNvPr id="3" name="Rectangle 14"/>
          <p:cNvSpPr>
            <a:spLocks noGrp="1" noChangeArrowheads="1"/>
          </p:cNvSpPr>
          <p:nvPr>
            <p:ph type="ftr" sz="quarter" idx="11"/>
          </p:nvPr>
        </p:nvSpPr>
        <p:spPr>
          <a:ln/>
        </p:spPr>
        <p:txBody>
          <a:bodyPr/>
          <a:lstStyle>
            <a:lvl1pPr>
              <a:defRPr/>
            </a:lvl1pPr>
          </a:lstStyle>
          <a:p>
            <a:pPr>
              <a:defRPr/>
            </a:pPr>
            <a:endParaRPr lang="en-US"/>
          </a:p>
        </p:txBody>
      </p:sp>
      <p:sp>
        <p:nvSpPr>
          <p:cNvPr id="4" name="Rectangle 15"/>
          <p:cNvSpPr>
            <a:spLocks noGrp="1" noChangeArrowheads="1"/>
          </p:cNvSpPr>
          <p:nvPr>
            <p:ph type="sldNum" sz="quarter" idx="12"/>
          </p:nvPr>
        </p:nvSpPr>
        <p:spPr>
          <a:ln/>
        </p:spPr>
        <p:txBody>
          <a:bodyPr/>
          <a:lstStyle>
            <a:lvl1pPr>
              <a:defRPr/>
            </a:lvl1pPr>
          </a:lstStyle>
          <a:p>
            <a:pPr>
              <a:defRPr/>
            </a:pPr>
            <a:fld id="{3AE90BD2-A809-4E16-AE92-D5C99CEC0971}" type="slidenum">
              <a:rPr lang="en-US"/>
              <a:pPr>
                <a:defRPr/>
              </a:pPr>
              <a:t>‹#›</a:t>
            </a:fld>
            <a:endParaRPr lang="en-US"/>
          </a:p>
        </p:txBody>
      </p:sp>
    </p:spTree>
    <p:extLst>
      <p:ext uri="{BB962C8B-B14F-4D97-AF65-F5344CB8AC3E}">
        <p14:creationId xmlns:p14="http://schemas.microsoft.com/office/powerpoint/2010/main" val="1719424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2E69DD48-D558-4562-B05B-4F90DF1CEEF9}" type="slidenum">
              <a:rPr lang="en-US"/>
              <a:pPr>
                <a:defRPr/>
              </a:pPr>
              <a:t>‹#›</a:t>
            </a:fld>
            <a:endParaRPr lang="en-US"/>
          </a:p>
        </p:txBody>
      </p:sp>
    </p:spTree>
    <p:extLst>
      <p:ext uri="{BB962C8B-B14F-4D97-AF65-F5344CB8AC3E}">
        <p14:creationId xmlns:p14="http://schemas.microsoft.com/office/powerpoint/2010/main" val="921948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34E48133-658E-409F-8A35-A89AE83D5E68}" type="slidenum">
              <a:rPr lang="en-US"/>
              <a:pPr>
                <a:defRPr/>
              </a:pPr>
              <a:t>‹#›</a:t>
            </a:fld>
            <a:endParaRPr lang="en-US"/>
          </a:p>
        </p:txBody>
      </p:sp>
    </p:spTree>
    <p:extLst>
      <p:ext uri="{BB962C8B-B14F-4D97-AF65-F5344CB8AC3E}">
        <p14:creationId xmlns:p14="http://schemas.microsoft.com/office/powerpoint/2010/main" val="2832783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69634" name="Freeform 2"/>
          <p:cNvSpPr>
            <a:spLocks/>
          </p:cNvSpPr>
          <p:nvPr/>
        </p:nvSpPr>
        <p:spPr bwMode="hidden">
          <a:xfrm>
            <a:off x="-11113" y="1836738"/>
            <a:ext cx="2268538" cy="2709862"/>
          </a:xfrm>
          <a:custGeom>
            <a:avLst/>
            <a:gdLst/>
            <a:ahLst/>
            <a:cxnLst>
              <a:cxn ang="0">
                <a:pos x="808" y="283"/>
              </a:cxn>
              <a:cxn ang="0">
                <a:pos x="673" y="252"/>
              </a:cxn>
              <a:cxn ang="0">
                <a:pos x="654" y="0"/>
              </a:cxn>
              <a:cxn ang="0">
                <a:pos x="488" y="13"/>
              </a:cxn>
              <a:cxn ang="0">
                <a:pos x="476" y="252"/>
              </a:cxn>
              <a:cxn ang="0">
                <a:pos x="365" y="290"/>
              </a:cxn>
              <a:cxn ang="0">
                <a:pos x="206" y="86"/>
              </a:cxn>
              <a:cxn ang="0">
                <a:pos x="95" y="148"/>
              </a:cxn>
              <a:cxn ang="0">
                <a:pos x="200" y="376"/>
              </a:cxn>
              <a:cxn ang="0">
                <a:pos x="126" y="450"/>
              </a:cxn>
              <a:cxn ang="0">
                <a:pos x="0" y="423"/>
              </a:cxn>
              <a:cxn ang="0">
                <a:pos x="0" y="1273"/>
              </a:cxn>
              <a:cxn ang="0">
                <a:pos x="101" y="1226"/>
              </a:cxn>
              <a:cxn ang="0">
                <a:pos x="181" y="1306"/>
              </a:cxn>
              <a:cxn ang="0">
                <a:pos x="70" y="1509"/>
              </a:cxn>
              <a:cxn ang="0">
                <a:pos x="175" y="1596"/>
              </a:cxn>
              <a:cxn ang="0">
                <a:pos x="365" y="1411"/>
              </a:cxn>
              <a:cxn ang="0">
                <a:pos x="476" y="1448"/>
              </a:cxn>
              <a:cxn ang="0">
                <a:pos x="501" y="1700"/>
              </a:cxn>
              <a:cxn ang="0">
                <a:pos x="667" y="1707"/>
              </a:cxn>
              <a:cxn ang="0">
                <a:pos x="685" y="1442"/>
              </a:cxn>
              <a:cxn ang="0">
                <a:pos x="826" y="1405"/>
              </a:cxn>
              <a:cxn ang="0">
                <a:pos x="993" y="1590"/>
              </a:cxn>
              <a:cxn ang="0">
                <a:pos x="1103" y="1522"/>
              </a:cxn>
              <a:cxn ang="0">
                <a:pos x="993" y="1300"/>
              </a:cxn>
              <a:cxn ang="0">
                <a:pos x="1067" y="1207"/>
              </a:cxn>
              <a:cxn ang="0">
                <a:pos x="1288" y="1312"/>
              </a:cxn>
              <a:cxn ang="0">
                <a:pos x="1355" y="1196"/>
              </a:cxn>
              <a:cxn ang="0">
                <a:pos x="1153" y="1047"/>
              </a:cxn>
              <a:cxn ang="0">
                <a:pos x="1177" y="918"/>
              </a:cxn>
              <a:cxn ang="0">
                <a:pos x="1429" y="894"/>
              </a:cxn>
              <a:cxn ang="0">
                <a:pos x="1423" y="764"/>
              </a:cxn>
              <a:cxn ang="0">
                <a:pos x="1171" y="727"/>
              </a:cxn>
              <a:cxn ang="0">
                <a:pos x="1146" y="629"/>
              </a:cxn>
              <a:cxn ang="0">
                <a:pos x="1349" y="487"/>
              </a:cxn>
              <a:cxn ang="0">
                <a:pos x="1282" y="370"/>
              </a:cxn>
              <a:cxn ang="0">
                <a:pos x="1054" y="462"/>
              </a:cxn>
              <a:cxn ang="0">
                <a:pos x="980" y="388"/>
              </a:cxn>
              <a:cxn ang="0">
                <a:pos x="1097" y="173"/>
              </a:cxn>
              <a:cxn ang="0">
                <a:pos x="986" y="105"/>
              </a:cxn>
              <a:cxn ang="0">
                <a:pos x="808" y="283"/>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w="9525">
            <a:noFill/>
            <a:round/>
            <a:headEnd/>
            <a:tailEnd/>
          </a:ln>
          <a:effectLst/>
        </p:spPr>
        <p:txBody>
          <a:bodyPr wrap="none" anchor="ctr"/>
          <a:lstStyle/>
          <a:p>
            <a:pPr>
              <a:defRPr/>
            </a:pPr>
            <a:endParaRPr lang="en-US"/>
          </a:p>
        </p:txBody>
      </p:sp>
      <p:sp>
        <p:nvSpPr>
          <p:cNvPr id="69635" name="Freeform 3"/>
          <p:cNvSpPr>
            <a:spLocks/>
          </p:cNvSpPr>
          <p:nvPr/>
        </p:nvSpPr>
        <p:spPr bwMode="hidden">
          <a:xfrm>
            <a:off x="107950" y="15875"/>
            <a:ext cx="838200" cy="787400"/>
          </a:xfrm>
          <a:custGeom>
            <a:avLst/>
            <a:gdLst/>
            <a:ahLst/>
            <a:cxnLst>
              <a:cxn ang="0">
                <a:pos x="335" y="56"/>
              </a:cxn>
              <a:cxn ang="0">
                <a:pos x="293" y="46"/>
              </a:cxn>
              <a:cxn ang="0">
                <a:pos x="288" y="0"/>
              </a:cxn>
              <a:cxn ang="0">
                <a:pos x="238" y="0"/>
              </a:cxn>
              <a:cxn ang="0">
                <a:pos x="232" y="46"/>
              </a:cxn>
              <a:cxn ang="0">
                <a:pos x="198" y="58"/>
              </a:cxn>
              <a:cxn ang="0">
                <a:pos x="146" y="0"/>
              </a:cxn>
              <a:cxn ang="0">
                <a:pos x="114" y="14"/>
              </a:cxn>
              <a:cxn ang="0">
                <a:pos x="147" y="84"/>
              </a:cxn>
              <a:cxn ang="0">
                <a:pos x="124" y="107"/>
              </a:cxn>
              <a:cxn ang="0">
                <a:pos x="50" y="81"/>
              </a:cxn>
              <a:cxn ang="0">
                <a:pos x="32" y="109"/>
              </a:cxn>
              <a:cxn ang="0">
                <a:pos x="90" y="159"/>
              </a:cxn>
              <a:cxn ang="0">
                <a:pos x="80" y="197"/>
              </a:cxn>
              <a:cxn ang="0">
                <a:pos x="2" y="202"/>
              </a:cxn>
              <a:cxn ang="0">
                <a:pos x="0" y="244"/>
              </a:cxn>
              <a:cxn ang="0">
                <a:pos x="80" y="256"/>
              </a:cxn>
              <a:cxn ang="0">
                <a:pos x="88" y="292"/>
              </a:cxn>
              <a:cxn ang="0">
                <a:pos x="29" y="345"/>
              </a:cxn>
              <a:cxn ang="0">
                <a:pos x="50" y="378"/>
              </a:cxn>
              <a:cxn ang="0">
                <a:pos x="116" y="347"/>
              </a:cxn>
              <a:cxn ang="0">
                <a:pos x="141" y="372"/>
              </a:cxn>
              <a:cxn ang="0">
                <a:pos x="107" y="435"/>
              </a:cxn>
              <a:cxn ang="0">
                <a:pos x="139" y="462"/>
              </a:cxn>
              <a:cxn ang="0">
                <a:pos x="198" y="404"/>
              </a:cxn>
              <a:cxn ang="0">
                <a:pos x="232" y="416"/>
              </a:cxn>
              <a:cxn ang="0">
                <a:pos x="240" y="494"/>
              </a:cxn>
              <a:cxn ang="0">
                <a:pos x="292" y="496"/>
              </a:cxn>
              <a:cxn ang="0">
                <a:pos x="297" y="414"/>
              </a:cxn>
              <a:cxn ang="0">
                <a:pos x="341" y="403"/>
              </a:cxn>
              <a:cxn ang="0">
                <a:pos x="393" y="460"/>
              </a:cxn>
              <a:cxn ang="0">
                <a:pos x="427" y="439"/>
              </a:cxn>
              <a:cxn ang="0">
                <a:pos x="393" y="370"/>
              </a:cxn>
              <a:cxn ang="0">
                <a:pos x="416" y="341"/>
              </a:cxn>
              <a:cxn ang="0">
                <a:pos x="484" y="374"/>
              </a:cxn>
              <a:cxn ang="0">
                <a:pos x="505" y="338"/>
              </a:cxn>
              <a:cxn ang="0">
                <a:pos x="442" y="292"/>
              </a:cxn>
              <a:cxn ang="0">
                <a:pos x="450" y="252"/>
              </a:cxn>
              <a:cxn ang="0">
                <a:pos x="528" y="244"/>
              </a:cxn>
              <a:cxn ang="0">
                <a:pos x="526" y="204"/>
              </a:cxn>
              <a:cxn ang="0">
                <a:pos x="448" y="193"/>
              </a:cxn>
              <a:cxn ang="0">
                <a:pos x="440" y="162"/>
              </a:cxn>
              <a:cxn ang="0">
                <a:pos x="503" y="119"/>
              </a:cxn>
              <a:cxn ang="0">
                <a:pos x="482" y="82"/>
              </a:cxn>
              <a:cxn ang="0">
                <a:pos x="412" y="111"/>
              </a:cxn>
              <a:cxn ang="0">
                <a:pos x="389" y="88"/>
              </a:cxn>
              <a:cxn ang="0">
                <a:pos x="425" y="21"/>
              </a:cxn>
              <a:cxn ang="0">
                <a:pos x="391" y="0"/>
              </a:cxn>
              <a:cxn ang="0">
                <a:pos x="335" y="56"/>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w="9525">
            <a:noFill/>
            <a:round/>
            <a:headEnd/>
            <a:tailEnd/>
          </a:ln>
          <a:effectLst/>
        </p:spPr>
        <p:txBody>
          <a:bodyPr wrap="none" anchor="ctr"/>
          <a:lstStyle/>
          <a:p>
            <a:pPr>
              <a:defRPr/>
            </a:pPr>
            <a:endParaRPr lang="en-US"/>
          </a:p>
        </p:txBody>
      </p:sp>
      <p:sp>
        <p:nvSpPr>
          <p:cNvPr id="69636" name="Freeform 4"/>
          <p:cNvSpPr>
            <a:spLocks/>
          </p:cNvSpPr>
          <p:nvPr/>
        </p:nvSpPr>
        <p:spPr bwMode="hidden">
          <a:xfrm>
            <a:off x="1192213" y="354013"/>
            <a:ext cx="2266950" cy="2270125"/>
          </a:xfrm>
          <a:custGeom>
            <a:avLst/>
            <a:gdLst/>
            <a:ahLst/>
            <a:cxnLst>
              <a:cxn ang="0">
                <a:pos x="1469" y="384"/>
              </a:cxn>
              <a:cxn ang="0">
                <a:pos x="1285" y="342"/>
              </a:cxn>
              <a:cxn ang="0">
                <a:pos x="1260" y="0"/>
              </a:cxn>
              <a:cxn ang="0">
                <a:pos x="1035" y="17"/>
              </a:cxn>
              <a:cxn ang="0">
                <a:pos x="1018" y="342"/>
              </a:cxn>
              <a:cxn ang="0">
                <a:pos x="868" y="393"/>
              </a:cxn>
              <a:cxn ang="0">
                <a:pos x="651" y="117"/>
              </a:cxn>
              <a:cxn ang="0">
                <a:pos x="501" y="201"/>
              </a:cxn>
              <a:cxn ang="0">
                <a:pos x="643" y="509"/>
              </a:cxn>
              <a:cxn ang="0">
                <a:pos x="543" y="610"/>
              </a:cxn>
              <a:cxn ang="0">
                <a:pos x="217" y="493"/>
              </a:cxn>
              <a:cxn ang="0">
                <a:pos x="142" y="618"/>
              </a:cxn>
              <a:cxn ang="0">
                <a:pos x="392" y="835"/>
              </a:cxn>
              <a:cxn ang="0">
                <a:pos x="351" y="1002"/>
              </a:cxn>
              <a:cxn ang="0">
                <a:pos x="8" y="1027"/>
              </a:cxn>
              <a:cxn ang="0">
                <a:pos x="0" y="1211"/>
              </a:cxn>
              <a:cxn ang="0">
                <a:pos x="351" y="1261"/>
              </a:cxn>
              <a:cxn ang="0">
                <a:pos x="384" y="1419"/>
              </a:cxn>
              <a:cxn ang="0">
                <a:pos x="125" y="1653"/>
              </a:cxn>
              <a:cxn ang="0">
                <a:pos x="217" y="1795"/>
              </a:cxn>
              <a:cxn ang="0">
                <a:pos x="509" y="1661"/>
              </a:cxn>
              <a:cxn ang="0">
                <a:pos x="618" y="1770"/>
              </a:cxn>
              <a:cxn ang="0">
                <a:pos x="467" y="2045"/>
              </a:cxn>
              <a:cxn ang="0">
                <a:pos x="609" y="2162"/>
              </a:cxn>
              <a:cxn ang="0">
                <a:pos x="868" y="1912"/>
              </a:cxn>
              <a:cxn ang="0">
                <a:pos x="1018" y="1962"/>
              </a:cxn>
              <a:cxn ang="0">
                <a:pos x="1052" y="2304"/>
              </a:cxn>
              <a:cxn ang="0">
                <a:pos x="1277" y="2313"/>
              </a:cxn>
              <a:cxn ang="0">
                <a:pos x="1302" y="1954"/>
              </a:cxn>
              <a:cxn ang="0">
                <a:pos x="1494" y="1904"/>
              </a:cxn>
              <a:cxn ang="0">
                <a:pos x="1720" y="2154"/>
              </a:cxn>
              <a:cxn ang="0">
                <a:pos x="1870" y="2062"/>
              </a:cxn>
              <a:cxn ang="0">
                <a:pos x="1720" y="1762"/>
              </a:cxn>
              <a:cxn ang="0">
                <a:pos x="1820" y="1636"/>
              </a:cxn>
              <a:cxn ang="0">
                <a:pos x="2120" y="1778"/>
              </a:cxn>
              <a:cxn ang="0">
                <a:pos x="2212" y="1620"/>
              </a:cxn>
              <a:cxn ang="0">
                <a:pos x="1937" y="1419"/>
              </a:cxn>
              <a:cxn ang="0">
                <a:pos x="1970" y="1244"/>
              </a:cxn>
              <a:cxn ang="0">
                <a:pos x="2312" y="1211"/>
              </a:cxn>
              <a:cxn ang="0">
                <a:pos x="2304" y="1035"/>
              </a:cxn>
              <a:cxn ang="0">
                <a:pos x="1962" y="985"/>
              </a:cxn>
              <a:cxn ang="0">
                <a:pos x="1928" y="852"/>
              </a:cxn>
              <a:cxn ang="0">
                <a:pos x="2204" y="660"/>
              </a:cxn>
              <a:cxn ang="0">
                <a:pos x="2112" y="501"/>
              </a:cxn>
              <a:cxn ang="0">
                <a:pos x="1803" y="626"/>
              </a:cxn>
              <a:cxn ang="0">
                <a:pos x="1703" y="526"/>
              </a:cxn>
              <a:cxn ang="0">
                <a:pos x="1861" y="234"/>
              </a:cxn>
              <a:cxn ang="0">
                <a:pos x="1711" y="142"/>
              </a:cxn>
              <a:cxn ang="0">
                <a:pos x="1469" y="384"/>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w="9525">
            <a:noFill/>
            <a:round/>
            <a:headEnd/>
            <a:tailEnd/>
          </a:ln>
          <a:effectLst/>
        </p:spPr>
        <p:txBody>
          <a:bodyPr wrap="none" anchor="ctr"/>
          <a:lstStyle/>
          <a:p>
            <a:pPr>
              <a:defRPr/>
            </a:pPr>
            <a:endParaRPr lang="en-US"/>
          </a:p>
        </p:txBody>
      </p:sp>
      <p:sp>
        <p:nvSpPr>
          <p:cNvPr id="69637" name="Freeform 5"/>
          <p:cNvSpPr>
            <a:spLocks/>
          </p:cNvSpPr>
          <p:nvPr/>
        </p:nvSpPr>
        <p:spPr bwMode="hidden">
          <a:xfrm>
            <a:off x="2532063" y="1270000"/>
            <a:ext cx="3670300" cy="3671888"/>
          </a:xfrm>
          <a:custGeom>
            <a:avLst/>
            <a:gdLst/>
            <a:ahLst/>
            <a:cxnLst>
              <a:cxn ang="0">
                <a:pos x="1469" y="384"/>
              </a:cxn>
              <a:cxn ang="0">
                <a:pos x="1285" y="342"/>
              </a:cxn>
              <a:cxn ang="0">
                <a:pos x="1260" y="0"/>
              </a:cxn>
              <a:cxn ang="0">
                <a:pos x="1035" y="17"/>
              </a:cxn>
              <a:cxn ang="0">
                <a:pos x="1018" y="342"/>
              </a:cxn>
              <a:cxn ang="0">
                <a:pos x="868" y="393"/>
              </a:cxn>
              <a:cxn ang="0">
                <a:pos x="651" y="117"/>
              </a:cxn>
              <a:cxn ang="0">
                <a:pos x="501" y="201"/>
              </a:cxn>
              <a:cxn ang="0">
                <a:pos x="643" y="509"/>
              </a:cxn>
              <a:cxn ang="0">
                <a:pos x="543" y="610"/>
              </a:cxn>
              <a:cxn ang="0">
                <a:pos x="217" y="493"/>
              </a:cxn>
              <a:cxn ang="0">
                <a:pos x="142" y="618"/>
              </a:cxn>
              <a:cxn ang="0">
                <a:pos x="392" y="835"/>
              </a:cxn>
              <a:cxn ang="0">
                <a:pos x="351" y="1002"/>
              </a:cxn>
              <a:cxn ang="0">
                <a:pos x="8" y="1027"/>
              </a:cxn>
              <a:cxn ang="0">
                <a:pos x="0" y="1211"/>
              </a:cxn>
              <a:cxn ang="0">
                <a:pos x="351" y="1261"/>
              </a:cxn>
              <a:cxn ang="0">
                <a:pos x="384" y="1419"/>
              </a:cxn>
              <a:cxn ang="0">
                <a:pos x="125" y="1653"/>
              </a:cxn>
              <a:cxn ang="0">
                <a:pos x="217" y="1795"/>
              </a:cxn>
              <a:cxn ang="0">
                <a:pos x="509" y="1661"/>
              </a:cxn>
              <a:cxn ang="0">
                <a:pos x="618" y="1770"/>
              </a:cxn>
              <a:cxn ang="0">
                <a:pos x="467" y="2045"/>
              </a:cxn>
              <a:cxn ang="0">
                <a:pos x="609" y="2162"/>
              </a:cxn>
              <a:cxn ang="0">
                <a:pos x="868" y="1912"/>
              </a:cxn>
              <a:cxn ang="0">
                <a:pos x="1018" y="1962"/>
              </a:cxn>
              <a:cxn ang="0">
                <a:pos x="1052" y="2304"/>
              </a:cxn>
              <a:cxn ang="0">
                <a:pos x="1277" y="2313"/>
              </a:cxn>
              <a:cxn ang="0">
                <a:pos x="1302" y="1954"/>
              </a:cxn>
              <a:cxn ang="0">
                <a:pos x="1494" y="1904"/>
              </a:cxn>
              <a:cxn ang="0">
                <a:pos x="1720" y="2154"/>
              </a:cxn>
              <a:cxn ang="0">
                <a:pos x="1870" y="2062"/>
              </a:cxn>
              <a:cxn ang="0">
                <a:pos x="1720" y="1762"/>
              </a:cxn>
              <a:cxn ang="0">
                <a:pos x="1820" y="1636"/>
              </a:cxn>
              <a:cxn ang="0">
                <a:pos x="2120" y="1778"/>
              </a:cxn>
              <a:cxn ang="0">
                <a:pos x="2212" y="1620"/>
              </a:cxn>
              <a:cxn ang="0">
                <a:pos x="1937" y="1419"/>
              </a:cxn>
              <a:cxn ang="0">
                <a:pos x="1970" y="1244"/>
              </a:cxn>
              <a:cxn ang="0">
                <a:pos x="2312" y="1211"/>
              </a:cxn>
              <a:cxn ang="0">
                <a:pos x="2304" y="1035"/>
              </a:cxn>
              <a:cxn ang="0">
                <a:pos x="1962" y="985"/>
              </a:cxn>
              <a:cxn ang="0">
                <a:pos x="1928" y="852"/>
              </a:cxn>
              <a:cxn ang="0">
                <a:pos x="2204" y="660"/>
              </a:cxn>
              <a:cxn ang="0">
                <a:pos x="2112" y="501"/>
              </a:cxn>
              <a:cxn ang="0">
                <a:pos x="1803" y="626"/>
              </a:cxn>
              <a:cxn ang="0">
                <a:pos x="1703" y="526"/>
              </a:cxn>
              <a:cxn ang="0">
                <a:pos x="1861" y="234"/>
              </a:cxn>
              <a:cxn ang="0">
                <a:pos x="1711" y="142"/>
              </a:cxn>
              <a:cxn ang="0">
                <a:pos x="1469" y="384"/>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w="9525">
            <a:noFill/>
            <a:round/>
            <a:headEnd/>
            <a:tailEnd/>
          </a:ln>
          <a:effectLst/>
        </p:spPr>
        <p:txBody>
          <a:bodyPr wrap="none" anchor="ctr"/>
          <a:lstStyle/>
          <a:p>
            <a:pPr>
              <a:defRPr/>
            </a:pPr>
            <a:endParaRPr lang="en-US"/>
          </a:p>
        </p:txBody>
      </p:sp>
      <p:sp>
        <p:nvSpPr>
          <p:cNvPr id="69638" name="Freeform 6"/>
          <p:cNvSpPr>
            <a:spLocks/>
          </p:cNvSpPr>
          <p:nvPr/>
        </p:nvSpPr>
        <p:spPr bwMode="hidden">
          <a:xfrm>
            <a:off x="3175" y="4797425"/>
            <a:ext cx="3417888" cy="2097088"/>
          </a:xfrm>
          <a:custGeom>
            <a:avLst/>
            <a:gdLst/>
            <a:ahLst/>
            <a:cxnLst>
              <a:cxn ang="0">
                <a:pos x="1368" y="358"/>
              </a:cxn>
              <a:cxn ang="0">
                <a:pos x="1197" y="318"/>
              </a:cxn>
              <a:cxn ang="0">
                <a:pos x="1173" y="0"/>
              </a:cxn>
              <a:cxn ang="0">
                <a:pos x="964" y="16"/>
              </a:cxn>
              <a:cxn ang="0">
                <a:pos x="948" y="318"/>
              </a:cxn>
              <a:cxn ang="0">
                <a:pos x="808" y="366"/>
              </a:cxn>
              <a:cxn ang="0">
                <a:pos x="606" y="109"/>
              </a:cxn>
              <a:cxn ang="0">
                <a:pos x="467" y="187"/>
              </a:cxn>
              <a:cxn ang="0">
                <a:pos x="599" y="474"/>
              </a:cxn>
              <a:cxn ang="0">
                <a:pos x="506" y="568"/>
              </a:cxn>
              <a:cxn ang="0">
                <a:pos x="202" y="459"/>
              </a:cxn>
              <a:cxn ang="0">
                <a:pos x="132" y="576"/>
              </a:cxn>
              <a:cxn ang="0">
                <a:pos x="365" y="778"/>
              </a:cxn>
              <a:cxn ang="0">
                <a:pos x="327" y="933"/>
              </a:cxn>
              <a:cxn ang="0">
                <a:pos x="7" y="956"/>
              </a:cxn>
              <a:cxn ang="0">
                <a:pos x="0" y="1128"/>
              </a:cxn>
              <a:cxn ang="0">
                <a:pos x="327" y="1174"/>
              </a:cxn>
              <a:cxn ang="0">
                <a:pos x="358" y="1321"/>
              </a:cxn>
              <a:cxn ang="0">
                <a:pos x="1804" y="1321"/>
              </a:cxn>
              <a:cxn ang="0">
                <a:pos x="1835" y="1158"/>
              </a:cxn>
              <a:cxn ang="0">
                <a:pos x="2153" y="1128"/>
              </a:cxn>
              <a:cxn ang="0">
                <a:pos x="2146" y="964"/>
              </a:cxn>
              <a:cxn ang="0">
                <a:pos x="1827" y="917"/>
              </a:cxn>
              <a:cxn ang="0">
                <a:pos x="1795" y="793"/>
              </a:cxn>
              <a:cxn ang="0">
                <a:pos x="2052" y="615"/>
              </a:cxn>
              <a:cxn ang="0">
                <a:pos x="1967" y="467"/>
              </a:cxn>
              <a:cxn ang="0">
                <a:pos x="1679" y="583"/>
              </a:cxn>
              <a:cxn ang="0">
                <a:pos x="1586" y="490"/>
              </a:cxn>
              <a:cxn ang="0">
                <a:pos x="1733" y="218"/>
              </a:cxn>
              <a:cxn ang="0">
                <a:pos x="1593" y="132"/>
              </a:cxn>
              <a:cxn ang="0">
                <a:pos x="1368" y="358"/>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000"/>
            </a:schemeClr>
          </a:solidFill>
          <a:ln w="9525">
            <a:noFill/>
            <a:round/>
            <a:headEnd/>
            <a:tailEnd/>
          </a:ln>
          <a:effectLst/>
        </p:spPr>
        <p:txBody>
          <a:bodyPr wrap="none" anchor="ctr"/>
          <a:lstStyle/>
          <a:p>
            <a:pPr>
              <a:defRPr/>
            </a:pPr>
            <a:endParaRPr lang="en-US"/>
          </a:p>
        </p:txBody>
      </p:sp>
      <p:sp>
        <p:nvSpPr>
          <p:cNvPr id="69639" name="Freeform 7"/>
          <p:cNvSpPr>
            <a:spLocks/>
          </p:cNvSpPr>
          <p:nvPr/>
        </p:nvSpPr>
        <p:spPr bwMode="hidden">
          <a:xfrm>
            <a:off x="4494213" y="4425950"/>
            <a:ext cx="2263775" cy="2263775"/>
          </a:xfrm>
          <a:custGeom>
            <a:avLst/>
            <a:gdLst/>
            <a:ahLst/>
            <a:cxnLst>
              <a:cxn ang="0">
                <a:pos x="1469" y="384"/>
              </a:cxn>
              <a:cxn ang="0">
                <a:pos x="1285" y="342"/>
              </a:cxn>
              <a:cxn ang="0">
                <a:pos x="1260" y="0"/>
              </a:cxn>
              <a:cxn ang="0">
                <a:pos x="1035" y="17"/>
              </a:cxn>
              <a:cxn ang="0">
                <a:pos x="1018" y="342"/>
              </a:cxn>
              <a:cxn ang="0">
                <a:pos x="868" y="393"/>
              </a:cxn>
              <a:cxn ang="0">
                <a:pos x="651" y="117"/>
              </a:cxn>
              <a:cxn ang="0">
                <a:pos x="501" y="201"/>
              </a:cxn>
              <a:cxn ang="0">
                <a:pos x="643" y="509"/>
              </a:cxn>
              <a:cxn ang="0">
                <a:pos x="543" y="610"/>
              </a:cxn>
              <a:cxn ang="0">
                <a:pos x="217" y="493"/>
              </a:cxn>
              <a:cxn ang="0">
                <a:pos x="142" y="618"/>
              </a:cxn>
              <a:cxn ang="0">
                <a:pos x="392" y="835"/>
              </a:cxn>
              <a:cxn ang="0">
                <a:pos x="351" y="1002"/>
              </a:cxn>
              <a:cxn ang="0">
                <a:pos x="8" y="1027"/>
              </a:cxn>
              <a:cxn ang="0">
                <a:pos x="0" y="1211"/>
              </a:cxn>
              <a:cxn ang="0">
                <a:pos x="351" y="1261"/>
              </a:cxn>
              <a:cxn ang="0">
                <a:pos x="384" y="1419"/>
              </a:cxn>
              <a:cxn ang="0">
                <a:pos x="125" y="1653"/>
              </a:cxn>
              <a:cxn ang="0">
                <a:pos x="217" y="1795"/>
              </a:cxn>
              <a:cxn ang="0">
                <a:pos x="509" y="1661"/>
              </a:cxn>
              <a:cxn ang="0">
                <a:pos x="618" y="1770"/>
              </a:cxn>
              <a:cxn ang="0">
                <a:pos x="467" y="2045"/>
              </a:cxn>
              <a:cxn ang="0">
                <a:pos x="609" y="2162"/>
              </a:cxn>
              <a:cxn ang="0">
                <a:pos x="868" y="1912"/>
              </a:cxn>
              <a:cxn ang="0">
                <a:pos x="1018" y="1962"/>
              </a:cxn>
              <a:cxn ang="0">
                <a:pos x="1052" y="2304"/>
              </a:cxn>
              <a:cxn ang="0">
                <a:pos x="1277" y="2313"/>
              </a:cxn>
              <a:cxn ang="0">
                <a:pos x="1302" y="1954"/>
              </a:cxn>
              <a:cxn ang="0">
                <a:pos x="1494" y="1904"/>
              </a:cxn>
              <a:cxn ang="0">
                <a:pos x="1720" y="2154"/>
              </a:cxn>
              <a:cxn ang="0">
                <a:pos x="1870" y="2062"/>
              </a:cxn>
              <a:cxn ang="0">
                <a:pos x="1720" y="1762"/>
              </a:cxn>
              <a:cxn ang="0">
                <a:pos x="1820" y="1636"/>
              </a:cxn>
              <a:cxn ang="0">
                <a:pos x="2120" y="1778"/>
              </a:cxn>
              <a:cxn ang="0">
                <a:pos x="2212" y="1620"/>
              </a:cxn>
              <a:cxn ang="0">
                <a:pos x="1937" y="1419"/>
              </a:cxn>
              <a:cxn ang="0">
                <a:pos x="1970" y="1244"/>
              </a:cxn>
              <a:cxn ang="0">
                <a:pos x="2312" y="1211"/>
              </a:cxn>
              <a:cxn ang="0">
                <a:pos x="2304" y="1035"/>
              </a:cxn>
              <a:cxn ang="0">
                <a:pos x="1962" y="985"/>
              </a:cxn>
              <a:cxn ang="0">
                <a:pos x="1928" y="852"/>
              </a:cxn>
              <a:cxn ang="0">
                <a:pos x="2204" y="660"/>
              </a:cxn>
              <a:cxn ang="0">
                <a:pos x="2112" y="501"/>
              </a:cxn>
              <a:cxn ang="0">
                <a:pos x="1803" y="626"/>
              </a:cxn>
              <a:cxn ang="0">
                <a:pos x="1703" y="526"/>
              </a:cxn>
              <a:cxn ang="0">
                <a:pos x="1861" y="234"/>
              </a:cxn>
              <a:cxn ang="0">
                <a:pos x="1711" y="142"/>
              </a:cxn>
              <a:cxn ang="0">
                <a:pos x="1469" y="384"/>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w="9525">
            <a:noFill/>
            <a:round/>
            <a:headEnd/>
            <a:tailEnd/>
          </a:ln>
          <a:effectLst/>
        </p:spPr>
        <p:txBody>
          <a:bodyPr wrap="none" anchor="ctr"/>
          <a:lstStyle/>
          <a:p>
            <a:pPr>
              <a:defRPr/>
            </a:pPr>
            <a:endParaRPr lang="en-US"/>
          </a:p>
        </p:txBody>
      </p:sp>
      <p:sp>
        <p:nvSpPr>
          <p:cNvPr id="69640" name="Freeform 8"/>
          <p:cNvSpPr>
            <a:spLocks/>
          </p:cNvSpPr>
          <p:nvPr/>
        </p:nvSpPr>
        <p:spPr bwMode="hidden">
          <a:xfrm>
            <a:off x="5646738" y="487363"/>
            <a:ext cx="2928937" cy="2930525"/>
          </a:xfrm>
          <a:custGeom>
            <a:avLst/>
            <a:gdLst/>
            <a:ahLst/>
            <a:cxnLst>
              <a:cxn ang="0">
                <a:pos x="1469" y="384"/>
              </a:cxn>
              <a:cxn ang="0">
                <a:pos x="1285" y="342"/>
              </a:cxn>
              <a:cxn ang="0">
                <a:pos x="1260" y="0"/>
              </a:cxn>
              <a:cxn ang="0">
                <a:pos x="1035" y="17"/>
              </a:cxn>
              <a:cxn ang="0">
                <a:pos x="1018" y="342"/>
              </a:cxn>
              <a:cxn ang="0">
                <a:pos x="868" y="393"/>
              </a:cxn>
              <a:cxn ang="0">
                <a:pos x="651" y="117"/>
              </a:cxn>
              <a:cxn ang="0">
                <a:pos x="501" y="201"/>
              </a:cxn>
              <a:cxn ang="0">
                <a:pos x="643" y="509"/>
              </a:cxn>
              <a:cxn ang="0">
                <a:pos x="543" y="610"/>
              </a:cxn>
              <a:cxn ang="0">
                <a:pos x="217" y="493"/>
              </a:cxn>
              <a:cxn ang="0">
                <a:pos x="142" y="618"/>
              </a:cxn>
              <a:cxn ang="0">
                <a:pos x="392" y="835"/>
              </a:cxn>
              <a:cxn ang="0">
                <a:pos x="351" y="1002"/>
              </a:cxn>
              <a:cxn ang="0">
                <a:pos x="8" y="1027"/>
              </a:cxn>
              <a:cxn ang="0">
                <a:pos x="0" y="1211"/>
              </a:cxn>
              <a:cxn ang="0">
                <a:pos x="351" y="1261"/>
              </a:cxn>
              <a:cxn ang="0">
                <a:pos x="384" y="1419"/>
              </a:cxn>
              <a:cxn ang="0">
                <a:pos x="125" y="1653"/>
              </a:cxn>
              <a:cxn ang="0">
                <a:pos x="217" y="1795"/>
              </a:cxn>
              <a:cxn ang="0">
                <a:pos x="509" y="1661"/>
              </a:cxn>
              <a:cxn ang="0">
                <a:pos x="618" y="1770"/>
              </a:cxn>
              <a:cxn ang="0">
                <a:pos x="467" y="2045"/>
              </a:cxn>
              <a:cxn ang="0">
                <a:pos x="609" y="2162"/>
              </a:cxn>
              <a:cxn ang="0">
                <a:pos x="868" y="1912"/>
              </a:cxn>
              <a:cxn ang="0">
                <a:pos x="1018" y="1962"/>
              </a:cxn>
              <a:cxn ang="0">
                <a:pos x="1052" y="2304"/>
              </a:cxn>
              <a:cxn ang="0">
                <a:pos x="1277" y="2313"/>
              </a:cxn>
              <a:cxn ang="0">
                <a:pos x="1302" y="1954"/>
              </a:cxn>
              <a:cxn ang="0">
                <a:pos x="1494" y="1904"/>
              </a:cxn>
              <a:cxn ang="0">
                <a:pos x="1720" y="2154"/>
              </a:cxn>
              <a:cxn ang="0">
                <a:pos x="1870" y="2062"/>
              </a:cxn>
              <a:cxn ang="0">
                <a:pos x="1720" y="1762"/>
              </a:cxn>
              <a:cxn ang="0">
                <a:pos x="1820" y="1636"/>
              </a:cxn>
              <a:cxn ang="0">
                <a:pos x="2120" y="1778"/>
              </a:cxn>
              <a:cxn ang="0">
                <a:pos x="2212" y="1620"/>
              </a:cxn>
              <a:cxn ang="0">
                <a:pos x="1937" y="1419"/>
              </a:cxn>
              <a:cxn ang="0">
                <a:pos x="1970" y="1244"/>
              </a:cxn>
              <a:cxn ang="0">
                <a:pos x="2312" y="1211"/>
              </a:cxn>
              <a:cxn ang="0">
                <a:pos x="2304" y="1035"/>
              </a:cxn>
              <a:cxn ang="0">
                <a:pos x="1962" y="985"/>
              </a:cxn>
              <a:cxn ang="0">
                <a:pos x="1928" y="852"/>
              </a:cxn>
              <a:cxn ang="0">
                <a:pos x="2204" y="660"/>
              </a:cxn>
              <a:cxn ang="0">
                <a:pos x="2112" y="501"/>
              </a:cxn>
              <a:cxn ang="0">
                <a:pos x="1803" y="626"/>
              </a:cxn>
              <a:cxn ang="0">
                <a:pos x="1703" y="526"/>
              </a:cxn>
              <a:cxn ang="0">
                <a:pos x="1861" y="234"/>
              </a:cxn>
              <a:cxn ang="0">
                <a:pos x="1711" y="142"/>
              </a:cxn>
              <a:cxn ang="0">
                <a:pos x="1469" y="384"/>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w="9525">
            <a:noFill/>
            <a:round/>
            <a:headEnd/>
            <a:tailEnd/>
          </a:ln>
          <a:effectLst/>
        </p:spPr>
        <p:txBody>
          <a:bodyPr wrap="none" anchor="ctr"/>
          <a:lstStyle/>
          <a:p>
            <a:pPr>
              <a:defRPr/>
            </a:pPr>
            <a:endParaRPr lang="en-US"/>
          </a:p>
        </p:txBody>
      </p:sp>
      <p:sp>
        <p:nvSpPr>
          <p:cNvPr id="69641" name="Freeform 9"/>
          <p:cNvSpPr>
            <a:spLocks/>
          </p:cNvSpPr>
          <p:nvPr/>
        </p:nvSpPr>
        <p:spPr bwMode="hidden">
          <a:xfrm>
            <a:off x="7146925" y="2555875"/>
            <a:ext cx="2008188" cy="3997325"/>
          </a:xfrm>
          <a:custGeom>
            <a:avLst/>
            <a:gdLst/>
            <a:ahLst/>
            <a:cxnLst>
              <a:cxn ang="0">
                <a:pos x="1265" y="0"/>
              </a:cxn>
              <a:cxn ang="0">
                <a:pos x="1128" y="18"/>
              </a:cxn>
              <a:cxn ang="0">
                <a:pos x="1110" y="372"/>
              </a:cxn>
              <a:cxn ang="0">
                <a:pos x="946" y="428"/>
              </a:cxn>
              <a:cxn ang="0">
                <a:pos x="710" y="127"/>
              </a:cxn>
              <a:cxn ang="0">
                <a:pos x="546" y="219"/>
              </a:cxn>
              <a:cxn ang="0">
                <a:pos x="701" y="555"/>
              </a:cxn>
              <a:cxn ang="0">
                <a:pos x="592" y="665"/>
              </a:cxn>
              <a:cxn ang="0">
                <a:pos x="237" y="537"/>
              </a:cxn>
              <a:cxn ang="0">
                <a:pos x="155" y="674"/>
              </a:cxn>
              <a:cxn ang="0">
                <a:pos x="427" y="911"/>
              </a:cxn>
              <a:cxn ang="0">
                <a:pos x="383" y="1093"/>
              </a:cxn>
              <a:cxn ang="0">
                <a:pos x="9" y="1121"/>
              </a:cxn>
              <a:cxn ang="0">
                <a:pos x="0" y="1322"/>
              </a:cxn>
              <a:cxn ang="0">
                <a:pos x="383" y="1376"/>
              </a:cxn>
              <a:cxn ang="0">
                <a:pos x="419" y="1549"/>
              </a:cxn>
              <a:cxn ang="0">
                <a:pos x="136" y="1804"/>
              </a:cxn>
              <a:cxn ang="0">
                <a:pos x="237" y="1959"/>
              </a:cxn>
              <a:cxn ang="0">
                <a:pos x="555" y="1813"/>
              </a:cxn>
              <a:cxn ang="0">
                <a:pos x="674" y="1932"/>
              </a:cxn>
              <a:cxn ang="0">
                <a:pos x="509" y="2232"/>
              </a:cxn>
              <a:cxn ang="0">
                <a:pos x="664" y="2360"/>
              </a:cxn>
              <a:cxn ang="0">
                <a:pos x="946" y="2087"/>
              </a:cxn>
              <a:cxn ang="0">
                <a:pos x="1110" y="2142"/>
              </a:cxn>
              <a:cxn ang="0">
                <a:pos x="1147" y="2515"/>
              </a:cxn>
              <a:cxn ang="0">
                <a:pos x="1265" y="2518"/>
              </a:cxn>
              <a:cxn ang="0">
                <a:pos x="1265" y="0"/>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w="9525">
            <a:noFill/>
            <a:round/>
            <a:headEnd/>
            <a:tailEnd/>
          </a:ln>
          <a:effectLst/>
        </p:spPr>
        <p:txBody>
          <a:bodyPr wrap="none" anchor="ctr"/>
          <a:lstStyle/>
          <a:p>
            <a:pPr>
              <a:defRPr/>
            </a:pPr>
            <a:endParaRPr lang="en-US"/>
          </a:p>
        </p:txBody>
      </p:sp>
      <p:pic>
        <p:nvPicPr>
          <p:cNvPr id="1034" name="Picture 10" descr="Facbanna"/>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Rectangle 11"/>
          <p:cNvSpPr>
            <a:spLocks noGrp="1" noChangeArrowheads="1"/>
          </p:cNvSpPr>
          <p:nvPr>
            <p:ph type="title"/>
          </p:nvPr>
        </p:nvSpPr>
        <p:spPr bwMode="auto">
          <a:xfrm>
            <a:off x="10668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6" name="Rectangle 12"/>
          <p:cNvSpPr>
            <a:spLocks noGrp="1" noChangeArrowheads="1"/>
          </p:cNvSpPr>
          <p:nvPr>
            <p:ph type="body" idx="1"/>
          </p:nvPr>
        </p:nvSpPr>
        <p:spPr bwMode="auto">
          <a:xfrm>
            <a:off x="1066800" y="16764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9645" name="Rectangle 13"/>
          <p:cNvSpPr>
            <a:spLocks noGrp="1" noChangeArrowheads="1"/>
          </p:cNvSpPr>
          <p:nvPr>
            <p:ph type="dt" sz="half" idx="2"/>
          </p:nvPr>
        </p:nvSpPr>
        <p:spPr bwMode="auto">
          <a:xfrm>
            <a:off x="1066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solidFill>
                  <a:schemeClr val="tx2"/>
                </a:solidFill>
              </a:defRPr>
            </a:lvl1pPr>
          </a:lstStyle>
          <a:p>
            <a:pPr>
              <a:defRPr/>
            </a:pPr>
            <a:endParaRPr lang="en-US"/>
          </a:p>
        </p:txBody>
      </p:sp>
      <p:sp>
        <p:nvSpPr>
          <p:cNvPr id="69646" name="Rectangle 14"/>
          <p:cNvSpPr>
            <a:spLocks noGrp="1" noChangeArrowheads="1"/>
          </p:cNvSpPr>
          <p:nvPr>
            <p:ph type="ftr" sz="quarter" idx="3"/>
          </p:nvPr>
        </p:nvSpPr>
        <p:spPr bwMode="auto">
          <a:xfrm>
            <a:off x="35052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solidFill>
                  <a:schemeClr val="tx2"/>
                </a:solidFill>
              </a:defRPr>
            </a:lvl1pPr>
          </a:lstStyle>
          <a:p>
            <a:pPr>
              <a:defRPr/>
            </a:pPr>
            <a:endParaRPr lang="en-US"/>
          </a:p>
        </p:txBody>
      </p:sp>
      <p:sp>
        <p:nvSpPr>
          <p:cNvPr id="69647" name="Rectangle 15"/>
          <p:cNvSpPr>
            <a:spLocks noGrp="1" noChangeArrowheads="1"/>
          </p:cNvSpPr>
          <p:nvPr>
            <p:ph type="sldNum" sz="quarter" idx="4"/>
          </p:nvPr>
        </p:nvSpPr>
        <p:spPr bwMode="auto">
          <a:xfrm>
            <a:off x="69342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solidFill>
                  <a:schemeClr val="tx2"/>
                </a:solidFill>
              </a:defRPr>
            </a:lvl1pPr>
          </a:lstStyle>
          <a:p>
            <a:pPr>
              <a:defRPr/>
            </a:pPr>
            <a:fld id="{1EF8D22B-CCF8-4278-9673-B7AFB37D87F5}"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4000">
          <a:solidFill>
            <a:srgbClr val="F8FE76"/>
          </a:solidFill>
          <a:latin typeface="+mj-lt"/>
          <a:ea typeface="+mj-ea"/>
          <a:cs typeface="+mj-cs"/>
        </a:defRPr>
      </a:lvl1pPr>
      <a:lvl2pPr algn="l" rtl="0" eaLnBrk="0" fontAlgn="base" hangingPunct="0">
        <a:spcBef>
          <a:spcPct val="0"/>
        </a:spcBef>
        <a:spcAft>
          <a:spcPct val="0"/>
        </a:spcAft>
        <a:defRPr sz="4000">
          <a:solidFill>
            <a:srgbClr val="F8FE76"/>
          </a:solidFill>
          <a:latin typeface="Comic Sans MS" pitchFamily="66" charset="0"/>
        </a:defRPr>
      </a:lvl2pPr>
      <a:lvl3pPr algn="l" rtl="0" eaLnBrk="0" fontAlgn="base" hangingPunct="0">
        <a:spcBef>
          <a:spcPct val="0"/>
        </a:spcBef>
        <a:spcAft>
          <a:spcPct val="0"/>
        </a:spcAft>
        <a:defRPr sz="4000">
          <a:solidFill>
            <a:srgbClr val="F8FE76"/>
          </a:solidFill>
          <a:latin typeface="Comic Sans MS" pitchFamily="66" charset="0"/>
        </a:defRPr>
      </a:lvl3pPr>
      <a:lvl4pPr algn="l" rtl="0" eaLnBrk="0" fontAlgn="base" hangingPunct="0">
        <a:spcBef>
          <a:spcPct val="0"/>
        </a:spcBef>
        <a:spcAft>
          <a:spcPct val="0"/>
        </a:spcAft>
        <a:defRPr sz="4000">
          <a:solidFill>
            <a:srgbClr val="F8FE76"/>
          </a:solidFill>
          <a:latin typeface="Comic Sans MS" pitchFamily="66" charset="0"/>
        </a:defRPr>
      </a:lvl4pPr>
      <a:lvl5pPr algn="l" rtl="0" eaLnBrk="0" fontAlgn="base" hangingPunct="0">
        <a:spcBef>
          <a:spcPct val="0"/>
        </a:spcBef>
        <a:spcAft>
          <a:spcPct val="0"/>
        </a:spcAft>
        <a:defRPr sz="4000">
          <a:solidFill>
            <a:srgbClr val="F8FE76"/>
          </a:solidFill>
          <a:latin typeface="Comic Sans MS" pitchFamily="66" charset="0"/>
        </a:defRPr>
      </a:lvl5pPr>
      <a:lvl6pPr marL="457200" algn="l" rtl="0" fontAlgn="base">
        <a:spcBef>
          <a:spcPct val="0"/>
        </a:spcBef>
        <a:spcAft>
          <a:spcPct val="0"/>
        </a:spcAft>
        <a:defRPr sz="4000">
          <a:solidFill>
            <a:srgbClr val="F8FE76"/>
          </a:solidFill>
          <a:latin typeface="Comic Sans MS" pitchFamily="66" charset="0"/>
        </a:defRPr>
      </a:lvl6pPr>
      <a:lvl7pPr marL="914400" algn="l" rtl="0" fontAlgn="base">
        <a:spcBef>
          <a:spcPct val="0"/>
        </a:spcBef>
        <a:spcAft>
          <a:spcPct val="0"/>
        </a:spcAft>
        <a:defRPr sz="4000">
          <a:solidFill>
            <a:srgbClr val="F8FE76"/>
          </a:solidFill>
          <a:latin typeface="Comic Sans MS" pitchFamily="66" charset="0"/>
        </a:defRPr>
      </a:lvl7pPr>
      <a:lvl8pPr marL="1371600" algn="l" rtl="0" fontAlgn="base">
        <a:spcBef>
          <a:spcPct val="0"/>
        </a:spcBef>
        <a:spcAft>
          <a:spcPct val="0"/>
        </a:spcAft>
        <a:defRPr sz="4000">
          <a:solidFill>
            <a:srgbClr val="F8FE76"/>
          </a:solidFill>
          <a:latin typeface="Comic Sans MS" pitchFamily="66" charset="0"/>
        </a:defRPr>
      </a:lvl8pPr>
      <a:lvl9pPr marL="1828800" algn="l" rtl="0" fontAlgn="base">
        <a:spcBef>
          <a:spcPct val="0"/>
        </a:spcBef>
        <a:spcAft>
          <a:spcPct val="0"/>
        </a:spcAft>
        <a:defRPr sz="4000">
          <a:solidFill>
            <a:srgbClr val="F8FE76"/>
          </a:solidFill>
          <a:latin typeface="Comic Sans MS" pitchFamily="66" charset="0"/>
        </a:defRPr>
      </a:lvl9pPr>
    </p:titleStyle>
    <p:bodyStyle>
      <a:lvl1pPr marL="342900" indent="-342900" algn="l" rtl="0" eaLnBrk="0" fontAlgn="base" hangingPunct="0">
        <a:spcBef>
          <a:spcPct val="20000"/>
        </a:spcBef>
        <a:spcAft>
          <a:spcPct val="0"/>
        </a:spcAft>
        <a:buClr>
          <a:srgbClr val="FFFF00"/>
        </a:buClr>
        <a:buSzPct val="80000"/>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CC0000"/>
        </a:buClr>
        <a:buSzPct val="7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rgbClr val="009900"/>
        </a:buClr>
        <a:buSzPct val="60000"/>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accent2"/>
        </a:buClr>
        <a:buSzPct val="5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slide" Target="slide15.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4.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4.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slide" Target="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image" Target="../media/image2.wmf"/><Relationship Id="rId7" Type="http://schemas.openxmlformats.org/officeDocument/2006/relationships/image" Target="../media/image4.png"/><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slide" Target="slide14.xml"/><Relationship Id="rId11" Type="http://schemas.openxmlformats.org/officeDocument/2006/relationships/image" Target="../media/image6.png"/><Relationship Id="rId5" Type="http://schemas.openxmlformats.org/officeDocument/2006/relationships/image" Target="../media/image3.png"/><Relationship Id="rId10" Type="http://schemas.openxmlformats.org/officeDocument/2006/relationships/slide" Target="slide20.xml"/><Relationship Id="rId4" Type="http://schemas.openxmlformats.org/officeDocument/2006/relationships/slide" Target="slide11.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hyperlink" Target="http://www.nationalgeographic.com/resources/ngo/education/theme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 Target="slide11.xml"/><Relationship Id="rId7" Type="http://schemas.openxmlformats.org/officeDocument/2006/relationships/image" Target="../media/image3.png"/><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slide" Target="slide20.xml"/><Relationship Id="rId11" Type="http://schemas.openxmlformats.org/officeDocument/2006/relationships/image" Target="../media/image6.png"/><Relationship Id="rId5" Type="http://schemas.openxmlformats.org/officeDocument/2006/relationships/slide" Target="slide17.xml"/><Relationship Id="rId10" Type="http://schemas.openxmlformats.org/officeDocument/2006/relationships/image" Target="../media/image2.wmf"/><Relationship Id="rId4" Type="http://schemas.openxmlformats.org/officeDocument/2006/relationships/slide" Target="slide14.xml"/><Relationship Id="rId9"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4.xml"/><Relationship Id="rId1" Type="http://schemas.openxmlformats.org/officeDocument/2006/relationships/slideLayout" Target="../slideLayouts/slideLayout2.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62000" y="990600"/>
            <a:ext cx="8153400" cy="2438400"/>
          </a:xfrm>
        </p:spPr>
        <p:txBody>
          <a:bodyPr/>
          <a:lstStyle/>
          <a:p>
            <a:pPr algn="ctr" eaLnBrk="1" hangingPunct="1"/>
            <a:r>
              <a:rPr lang="en-US" sz="7200" b="1" smtClean="0"/>
              <a:t>5 THEMES OF GEOGRAPHY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F98E1AAB-D781-41BB-9BDA-0F97920CCCAD}" type="slidenum">
              <a:rPr lang="en-US" sz="1400">
                <a:solidFill>
                  <a:schemeClr val="tx2"/>
                </a:solidFill>
              </a:rPr>
              <a:pPr eaLnBrk="1" hangingPunct="1"/>
              <a:t>10</a:t>
            </a:fld>
            <a:endParaRPr lang="en-US" sz="1400">
              <a:solidFill>
                <a:schemeClr val="tx2"/>
              </a:solidFill>
            </a:endParaRPr>
          </a:p>
        </p:txBody>
      </p:sp>
      <p:sp>
        <p:nvSpPr>
          <p:cNvPr id="12291" name="Rectangle 2"/>
          <p:cNvSpPr>
            <a:spLocks noGrp="1" noChangeArrowheads="1"/>
          </p:cNvSpPr>
          <p:nvPr>
            <p:ph type="title"/>
          </p:nvPr>
        </p:nvSpPr>
        <p:spPr/>
        <p:txBody>
          <a:bodyPr/>
          <a:lstStyle/>
          <a:p>
            <a:pPr algn="ctr" eaLnBrk="1" hangingPunct="1"/>
            <a:r>
              <a:rPr lang="en-US" smtClean="0"/>
              <a:t>PLACE</a:t>
            </a:r>
            <a:br>
              <a:rPr lang="en-US" smtClean="0"/>
            </a:br>
            <a:r>
              <a:rPr lang="en-US" smtClean="0"/>
              <a:t>~more~</a:t>
            </a:r>
          </a:p>
        </p:txBody>
      </p:sp>
      <p:sp>
        <p:nvSpPr>
          <p:cNvPr id="12292" name="Rectangle 3"/>
          <p:cNvSpPr>
            <a:spLocks noGrp="1" noChangeArrowheads="1"/>
          </p:cNvSpPr>
          <p:nvPr>
            <p:ph type="body" idx="1"/>
          </p:nvPr>
        </p:nvSpPr>
        <p:spPr/>
        <p:txBody>
          <a:bodyPr/>
          <a:lstStyle/>
          <a:p>
            <a:r>
              <a:rPr lang="en-US" sz="2400" smtClean="0">
                <a:latin typeface="Verdana" pitchFamily="34" charset="0"/>
              </a:rPr>
              <a:t>What physical characteristics exist in this city such as plant and animal life?</a:t>
            </a:r>
            <a:br>
              <a:rPr lang="en-US" sz="2400" smtClean="0">
                <a:latin typeface="Verdana" pitchFamily="34" charset="0"/>
              </a:rPr>
            </a:br>
            <a:r>
              <a:rPr lang="en-US" sz="2400" smtClean="0">
                <a:latin typeface="Verdana" pitchFamily="34" charset="0"/>
              </a:rPr>
              <a:t/>
            </a:r>
            <a:br>
              <a:rPr lang="en-US" sz="2400" smtClean="0">
                <a:latin typeface="Verdana" pitchFamily="34" charset="0"/>
              </a:rPr>
            </a:br>
            <a:r>
              <a:rPr lang="en-US" sz="2400" smtClean="0">
                <a:latin typeface="Verdana" pitchFamily="34" charset="0"/>
              </a:rPr>
              <a:t>What cultural (human) characteristics are typical of this city?</a:t>
            </a:r>
            <a:br>
              <a:rPr lang="en-US" sz="2400" smtClean="0">
                <a:latin typeface="Verdana" pitchFamily="34" charset="0"/>
              </a:rPr>
            </a:br>
            <a:r>
              <a:rPr lang="en-US" sz="2400" smtClean="0">
                <a:latin typeface="Verdana" pitchFamily="34" charset="0"/>
              </a:rPr>
              <a:t/>
            </a:r>
            <a:br>
              <a:rPr lang="en-US" sz="2400" smtClean="0">
                <a:latin typeface="Verdana" pitchFamily="34" charset="0"/>
              </a:rPr>
            </a:br>
            <a:r>
              <a:rPr lang="en-US" sz="2400" smtClean="0">
                <a:latin typeface="Verdana" pitchFamily="34" charset="0"/>
              </a:rPr>
              <a:t>Which ethnic, religious, or political groups live here? </a:t>
            </a:r>
          </a:p>
        </p:txBody>
      </p:sp>
      <p:sp>
        <p:nvSpPr>
          <p:cNvPr id="12293" name="AutoShape 5">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12294" name="Picture 6" descr="fores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0450" y="5029200"/>
            <a:ext cx="19431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E3F5C6FE-744D-4DCC-A817-9381DDA0DA70}" type="slidenum">
              <a:rPr lang="en-US" sz="1400">
                <a:solidFill>
                  <a:schemeClr val="tx2"/>
                </a:solidFill>
              </a:rPr>
              <a:pPr eaLnBrk="1" hangingPunct="1"/>
              <a:t>11</a:t>
            </a:fld>
            <a:endParaRPr lang="en-US" sz="1400">
              <a:solidFill>
                <a:schemeClr val="tx2"/>
              </a:solidFill>
            </a:endParaRPr>
          </a:p>
        </p:txBody>
      </p:sp>
      <p:sp>
        <p:nvSpPr>
          <p:cNvPr id="13315" name="Rectangle 2"/>
          <p:cNvSpPr>
            <a:spLocks noGrp="1" noChangeArrowheads="1"/>
          </p:cNvSpPr>
          <p:nvPr>
            <p:ph type="title"/>
          </p:nvPr>
        </p:nvSpPr>
        <p:spPr/>
        <p:txBody>
          <a:bodyPr/>
          <a:lstStyle/>
          <a:p>
            <a:pPr algn="ctr" eaLnBrk="1" hangingPunct="1"/>
            <a:r>
              <a:rPr lang="en-US" smtClean="0"/>
              <a:t>REGION</a:t>
            </a:r>
          </a:p>
        </p:txBody>
      </p:sp>
      <p:sp>
        <p:nvSpPr>
          <p:cNvPr id="13316" name="Rectangle 3"/>
          <p:cNvSpPr>
            <a:spLocks noGrp="1" noChangeArrowheads="1"/>
          </p:cNvSpPr>
          <p:nvPr>
            <p:ph type="body" idx="1"/>
          </p:nvPr>
        </p:nvSpPr>
        <p:spPr/>
        <p:txBody>
          <a:bodyPr/>
          <a:lstStyle/>
          <a:p>
            <a:pPr eaLnBrk="1" hangingPunct="1"/>
            <a:r>
              <a:rPr lang="en-US" sz="1200" smtClean="0">
                <a:latin typeface="Verdana" pitchFamily="34" charset="0"/>
              </a:rPr>
              <a:t>Regions are areas that can be grouped together by a set of things special to that region. We have countries, ruled by governments, areas speaking the same language, or having the same religion, and we have areas served by a particular service, such as a school district.</a:t>
            </a:r>
            <a:br>
              <a:rPr lang="en-US" sz="1200" smtClean="0">
                <a:latin typeface="Verdana" pitchFamily="34" charset="0"/>
              </a:rPr>
            </a:br>
            <a:r>
              <a:rPr lang="en-US" sz="1200" smtClean="0">
                <a:latin typeface="Verdana" pitchFamily="34" charset="0"/>
              </a:rPr>
              <a:t>The three types of area are: </a:t>
            </a:r>
            <a:r>
              <a:rPr lang="en-US" sz="1200" b="1" smtClean="0">
                <a:solidFill>
                  <a:schemeClr val="folHlink"/>
                </a:solidFill>
                <a:latin typeface="Verdana" pitchFamily="34" charset="0"/>
              </a:rPr>
              <a:t>Defined by a government or physical characteristics</a:t>
            </a:r>
            <a:br>
              <a:rPr lang="en-US" sz="1200" b="1" smtClean="0">
                <a:solidFill>
                  <a:schemeClr val="folHlink"/>
                </a:solidFill>
                <a:latin typeface="Verdana" pitchFamily="34" charset="0"/>
              </a:rPr>
            </a:br>
            <a:r>
              <a:rPr lang="en-US" sz="1200" b="1" smtClean="0">
                <a:solidFill>
                  <a:schemeClr val="folHlink"/>
                </a:solidFill>
                <a:latin typeface="Verdana" pitchFamily="34" charset="0"/>
              </a:rPr>
              <a:t/>
            </a:r>
            <a:br>
              <a:rPr lang="en-US" sz="1200" b="1" smtClean="0">
                <a:solidFill>
                  <a:schemeClr val="folHlink"/>
                </a:solidFill>
                <a:latin typeface="Verdana" pitchFamily="34" charset="0"/>
              </a:rPr>
            </a:br>
            <a:r>
              <a:rPr lang="en-US" sz="1200" b="1" smtClean="0">
                <a:solidFill>
                  <a:schemeClr val="folHlink"/>
                </a:solidFill>
                <a:latin typeface="Verdana" pitchFamily="34" charset="0"/>
              </a:rPr>
              <a:t>Defined by a function</a:t>
            </a:r>
            <a:br>
              <a:rPr lang="en-US" sz="1200" b="1" smtClean="0">
                <a:solidFill>
                  <a:schemeClr val="folHlink"/>
                </a:solidFill>
                <a:latin typeface="Verdana" pitchFamily="34" charset="0"/>
              </a:rPr>
            </a:br>
            <a:r>
              <a:rPr lang="en-US" sz="1200" b="1" smtClean="0">
                <a:solidFill>
                  <a:srgbClr val="800080"/>
                </a:solidFill>
                <a:latin typeface="Verdana" pitchFamily="34" charset="0"/>
              </a:rPr>
              <a:t/>
            </a:r>
            <a:br>
              <a:rPr lang="en-US" sz="1200" b="1" smtClean="0">
                <a:solidFill>
                  <a:srgbClr val="800080"/>
                </a:solidFill>
                <a:latin typeface="Verdana" pitchFamily="34" charset="0"/>
              </a:rPr>
            </a:br>
            <a:r>
              <a:rPr lang="en-US" sz="1200" b="1" smtClean="0">
                <a:solidFill>
                  <a:schemeClr val="folHlink"/>
                </a:solidFill>
                <a:latin typeface="Verdana" pitchFamily="34" charset="0"/>
              </a:rPr>
              <a:t>Loosely defined</a:t>
            </a:r>
          </a:p>
          <a:p>
            <a:pPr eaLnBrk="1" hangingPunct="1"/>
            <a:r>
              <a:rPr lang="en-US" sz="1200" b="1" smtClean="0">
                <a:solidFill>
                  <a:schemeClr val="folHlink"/>
                </a:solidFill>
                <a:latin typeface="Verdana" pitchFamily="34" charset="0"/>
              </a:rPr>
              <a:t>Regions defined by a </a:t>
            </a:r>
            <a:r>
              <a:rPr lang="en-US" sz="1200" b="1" smtClean="0">
                <a:solidFill>
                  <a:srgbClr val="FF0000"/>
                </a:solidFill>
                <a:latin typeface="Verdana" pitchFamily="34" charset="0"/>
              </a:rPr>
              <a:t>government or physical characteristics</a:t>
            </a:r>
            <a:r>
              <a:rPr lang="en-US" sz="1200" b="1" smtClean="0">
                <a:solidFill>
                  <a:schemeClr val="folHlink"/>
                </a:solidFill>
                <a:latin typeface="Verdana" pitchFamily="34" charset="0"/>
              </a:rPr>
              <a:t> are regions that are strictly maintained, such as countries or continents.</a:t>
            </a:r>
          </a:p>
          <a:p>
            <a:pPr eaLnBrk="1" hangingPunct="1"/>
            <a:r>
              <a:rPr lang="en-US" sz="1200" b="1" smtClean="0">
                <a:solidFill>
                  <a:schemeClr val="folHlink"/>
                </a:solidFill>
                <a:latin typeface="Verdana" pitchFamily="34" charset="0"/>
              </a:rPr>
              <a:t>Regions defined by a function are </a:t>
            </a:r>
            <a:r>
              <a:rPr lang="en-US" sz="1200" b="1" smtClean="0">
                <a:solidFill>
                  <a:srgbClr val="FF0000"/>
                </a:solidFill>
                <a:latin typeface="Verdana" pitchFamily="34" charset="0"/>
              </a:rPr>
              <a:t>areas served by a particular service</a:t>
            </a:r>
            <a:r>
              <a:rPr lang="en-US" sz="1200" b="1" smtClean="0">
                <a:solidFill>
                  <a:schemeClr val="folHlink"/>
                </a:solidFill>
                <a:latin typeface="Verdana" pitchFamily="34" charset="0"/>
              </a:rPr>
              <a:t>.</a:t>
            </a:r>
            <a:br>
              <a:rPr lang="en-US" sz="1200" b="1" smtClean="0">
                <a:solidFill>
                  <a:schemeClr val="folHlink"/>
                </a:solidFill>
                <a:latin typeface="Verdana" pitchFamily="34" charset="0"/>
              </a:rPr>
            </a:br>
            <a:r>
              <a:rPr lang="en-US" sz="1200" b="1" smtClean="0">
                <a:solidFill>
                  <a:schemeClr val="folHlink"/>
                </a:solidFill>
                <a:latin typeface="Verdana" pitchFamily="34" charset="0"/>
              </a:rPr>
              <a:t>Take the example of the school district for Geek's Rule School. If Geek's Rule School closes down, then the school district will no longer exist. Of course, it won't just disappear in a cloud of smoke, but it will have to be named or described some other way.</a:t>
            </a:r>
          </a:p>
          <a:p>
            <a:pPr eaLnBrk="1" hangingPunct="1"/>
            <a:r>
              <a:rPr lang="en-US" sz="1200" b="1" smtClean="0">
                <a:solidFill>
                  <a:schemeClr val="folHlink"/>
                </a:solidFill>
                <a:latin typeface="Verdana" pitchFamily="34" charset="0"/>
              </a:rPr>
              <a:t>Loosely defined regions are </a:t>
            </a:r>
            <a:r>
              <a:rPr lang="en-US" sz="1200" b="1" smtClean="0">
                <a:solidFill>
                  <a:srgbClr val="FF0000"/>
                </a:solidFill>
                <a:latin typeface="Verdana" pitchFamily="34" charset="0"/>
              </a:rPr>
              <a:t>regions that are grouped together in general terms</a:t>
            </a:r>
            <a:r>
              <a:rPr lang="en-US" sz="1200" b="1" smtClean="0">
                <a:solidFill>
                  <a:schemeClr val="folHlink"/>
                </a:solidFill>
                <a:latin typeface="Verdana" pitchFamily="34" charset="0"/>
              </a:rPr>
              <a:t>.</a:t>
            </a:r>
            <a:br>
              <a:rPr lang="en-US" sz="1200" b="1" smtClean="0">
                <a:solidFill>
                  <a:schemeClr val="folHlink"/>
                </a:solidFill>
                <a:latin typeface="Verdana" pitchFamily="34" charset="0"/>
              </a:rPr>
            </a:br>
            <a:r>
              <a:rPr lang="en-US" sz="1200" b="1" smtClean="0">
                <a:solidFill>
                  <a:schemeClr val="folHlink"/>
                </a:solidFill>
                <a:latin typeface="Verdana" pitchFamily="34" charset="0"/>
              </a:rPr>
              <a:t>These are things such as the North, or the Midlands or the Buddhist World, or even the Far East and Middle East. They are the sort of definitions that people will argue about, and say that a certain place should or shouldn't be included in the definition of that region.</a:t>
            </a:r>
          </a:p>
          <a:p>
            <a:pPr eaLnBrk="1" hangingPunct="1"/>
            <a:endParaRPr lang="en-US" sz="1200" b="1" smtClean="0">
              <a:solidFill>
                <a:schemeClr val="folHlink"/>
              </a:solidFill>
              <a:latin typeface="Verdana" pitchFamily="34" charset="0"/>
            </a:endParaRPr>
          </a:p>
        </p:txBody>
      </p:sp>
      <p:sp>
        <p:nvSpPr>
          <p:cNvPr id="13317" name="AutoShape 4">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13318" name="AutoShape 5">
            <a:hlinkClick r:id="rId3" action="ppaction://hlinksldjump"/>
          </p:cNvPr>
          <p:cNvSpPr>
            <a:spLocks noChangeArrowheads="1"/>
          </p:cNvSpPr>
          <p:nvPr/>
        </p:nvSpPr>
        <p:spPr bwMode="auto">
          <a:xfrm>
            <a:off x="7239000" y="6372225"/>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13319" name="Picture 7" descr="REGION GRAPHI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5715000"/>
            <a:ext cx="15319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9B92076D-FEAA-4064-935C-510E332F7245}" type="slidenum">
              <a:rPr lang="en-US" sz="1400">
                <a:solidFill>
                  <a:schemeClr val="tx2"/>
                </a:solidFill>
              </a:rPr>
              <a:pPr eaLnBrk="1" hangingPunct="1"/>
              <a:t>12</a:t>
            </a:fld>
            <a:endParaRPr lang="en-US" sz="1400">
              <a:solidFill>
                <a:schemeClr val="tx2"/>
              </a:solidFill>
            </a:endParaRPr>
          </a:p>
        </p:txBody>
      </p:sp>
      <p:sp>
        <p:nvSpPr>
          <p:cNvPr id="14339" name="Rectangle 2"/>
          <p:cNvSpPr>
            <a:spLocks noGrp="1" noChangeArrowheads="1"/>
          </p:cNvSpPr>
          <p:nvPr>
            <p:ph type="title"/>
          </p:nvPr>
        </p:nvSpPr>
        <p:spPr>
          <a:xfrm>
            <a:off x="838200" y="304800"/>
            <a:ext cx="8001000" cy="1143000"/>
          </a:xfrm>
        </p:spPr>
        <p:txBody>
          <a:bodyPr/>
          <a:lstStyle/>
          <a:p>
            <a:pPr eaLnBrk="1" hangingPunct="1"/>
            <a:r>
              <a:rPr lang="en-US" smtClean="0"/>
              <a:t>REGION-Things to think about.</a:t>
            </a:r>
          </a:p>
        </p:txBody>
      </p:sp>
      <p:sp>
        <p:nvSpPr>
          <p:cNvPr id="14340" name="Rectangle 3"/>
          <p:cNvSpPr>
            <a:spLocks noGrp="1" noChangeArrowheads="1"/>
          </p:cNvSpPr>
          <p:nvPr>
            <p:ph type="body" idx="1"/>
          </p:nvPr>
        </p:nvSpPr>
        <p:spPr/>
        <p:txBody>
          <a:bodyPr/>
          <a:lstStyle/>
          <a:p>
            <a:r>
              <a:rPr lang="en-US" sz="2400" smtClean="0"/>
              <a:t>Regions -- How can Earth be divided into regions for study? Regions can be defined by a number of characteristics including area, language, political divisions, religions, and vegetation (for example, grassland, marshland, desert, rain forest). </a:t>
            </a:r>
          </a:p>
        </p:txBody>
      </p:sp>
      <p:sp>
        <p:nvSpPr>
          <p:cNvPr id="14341" name="AutoShape 4">
            <a:hlinkClick r:id="rId2" action="ppaction://hlinksldjump"/>
          </p:cNvPr>
          <p:cNvSpPr>
            <a:spLocks noChangeArrowheads="1"/>
          </p:cNvSpPr>
          <p:nvPr/>
        </p:nvSpPr>
        <p:spPr bwMode="auto">
          <a:xfrm>
            <a:off x="1524000" y="60960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14342" name="AutoShape 5">
            <a:hlinkClick r:id="rId3" action="ppaction://hlinksldjump"/>
          </p:cNvPr>
          <p:cNvSpPr>
            <a:spLocks noChangeArrowheads="1"/>
          </p:cNvSpPr>
          <p:nvPr/>
        </p:nvSpPr>
        <p:spPr bwMode="auto">
          <a:xfrm>
            <a:off x="6858000" y="6096000"/>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14343" name="Picture 6" descr="REGION GRAPHI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5715000"/>
            <a:ext cx="15319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01DB039F-954D-45A9-A6DC-9698B2F04EFA}" type="slidenum">
              <a:rPr lang="en-US" sz="1400">
                <a:solidFill>
                  <a:schemeClr val="tx2"/>
                </a:solidFill>
              </a:rPr>
              <a:pPr eaLnBrk="1" hangingPunct="1"/>
              <a:t>13</a:t>
            </a:fld>
            <a:endParaRPr lang="en-US" sz="1400">
              <a:solidFill>
                <a:schemeClr val="tx2"/>
              </a:solidFill>
            </a:endParaRPr>
          </a:p>
        </p:txBody>
      </p:sp>
      <p:sp>
        <p:nvSpPr>
          <p:cNvPr id="15363" name="Rectangle 2"/>
          <p:cNvSpPr>
            <a:spLocks noGrp="1" noChangeArrowheads="1"/>
          </p:cNvSpPr>
          <p:nvPr>
            <p:ph type="title"/>
          </p:nvPr>
        </p:nvSpPr>
        <p:spPr/>
        <p:txBody>
          <a:bodyPr/>
          <a:lstStyle/>
          <a:p>
            <a:pPr algn="ctr" eaLnBrk="1" hangingPunct="1"/>
            <a:r>
              <a:rPr lang="en-US" smtClean="0"/>
              <a:t>REGION</a:t>
            </a:r>
            <a:br>
              <a:rPr lang="en-US" smtClean="0"/>
            </a:br>
            <a:r>
              <a:rPr lang="en-US" smtClean="0"/>
              <a:t>~more~</a:t>
            </a:r>
          </a:p>
        </p:txBody>
      </p:sp>
      <p:sp>
        <p:nvSpPr>
          <p:cNvPr id="15364" name="Rectangle 3"/>
          <p:cNvSpPr>
            <a:spLocks noGrp="1" noChangeArrowheads="1"/>
          </p:cNvSpPr>
          <p:nvPr>
            <p:ph type="body" idx="1"/>
          </p:nvPr>
        </p:nvSpPr>
        <p:spPr/>
        <p:txBody>
          <a:bodyPr/>
          <a:lstStyle/>
          <a:p>
            <a:pPr>
              <a:lnSpc>
                <a:spcPct val="90000"/>
              </a:lnSpc>
            </a:pPr>
            <a:r>
              <a:rPr lang="en-US" sz="2000" b="1" smtClean="0">
                <a:latin typeface="Verdana" pitchFamily="34" charset="0"/>
              </a:rPr>
              <a:t>THE STUDY OF REGIONS</a:t>
            </a:r>
            <a:r>
              <a:rPr lang="en-US" sz="2000" smtClean="0">
                <a:latin typeface="Verdana" pitchFamily="34" charset="0"/>
              </a:rPr>
              <a:t/>
            </a:r>
            <a:br>
              <a:rPr lang="en-US" sz="2000" smtClean="0">
                <a:latin typeface="Verdana" pitchFamily="34" charset="0"/>
              </a:rPr>
            </a:br>
            <a:r>
              <a:rPr lang="en-US" sz="2000" smtClean="0">
                <a:latin typeface="Verdana" pitchFamily="34" charset="0"/>
              </a:rPr>
              <a:t/>
            </a:r>
            <a:br>
              <a:rPr lang="en-US" sz="2000" smtClean="0">
                <a:latin typeface="Verdana" pitchFamily="34" charset="0"/>
              </a:rPr>
            </a:br>
            <a:r>
              <a:rPr lang="en-US" sz="2000" smtClean="0">
                <a:latin typeface="Verdana" pitchFamily="34" charset="0"/>
              </a:rPr>
              <a:t>What other regions are there in the United States besides this one?</a:t>
            </a:r>
            <a:br>
              <a:rPr lang="en-US" sz="2000" smtClean="0">
                <a:latin typeface="Verdana" pitchFamily="34" charset="0"/>
              </a:rPr>
            </a:br>
            <a:r>
              <a:rPr lang="en-US" sz="2000" smtClean="0">
                <a:latin typeface="Verdana" pitchFamily="34" charset="0"/>
              </a:rPr>
              <a:t/>
            </a:r>
            <a:br>
              <a:rPr lang="en-US" sz="2000" smtClean="0">
                <a:latin typeface="Verdana" pitchFamily="34" charset="0"/>
              </a:rPr>
            </a:br>
            <a:r>
              <a:rPr lang="en-US" sz="2000" smtClean="0">
                <a:latin typeface="Verdana" pitchFamily="34" charset="0"/>
              </a:rPr>
              <a:t>How are they different?</a:t>
            </a:r>
            <a:br>
              <a:rPr lang="en-US" sz="2000" smtClean="0">
                <a:latin typeface="Verdana" pitchFamily="34" charset="0"/>
              </a:rPr>
            </a:br>
            <a:r>
              <a:rPr lang="en-US" sz="2000" smtClean="0">
                <a:latin typeface="Verdana" pitchFamily="34" charset="0"/>
              </a:rPr>
              <a:t/>
            </a:r>
            <a:br>
              <a:rPr lang="en-US" sz="2000" smtClean="0">
                <a:latin typeface="Verdana" pitchFamily="34" charset="0"/>
              </a:rPr>
            </a:br>
            <a:r>
              <a:rPr lang="en-US" sz="2000" smtClean="0">
                <a:latin typeface="Verdana" pitchFamily="34" charset="0"/>
              </a:rPr>
              <a:t>How do these regions change over time?</a:t>
            </a:r>
            <a:br>
              <a:rPr lang="en-US" sz="2000" smtClean="0">
                <a:latin typeface="Verdana" pitchFamily="34" charset="0"/>
              </a:rPr>
            </a:br>
            <a:r>
              <a:rPr lang="en-US" sz="2000" smtClean="0">
                <a:latin typeface="Verdana" pitchFamily="34" charset="0"/>
              </a:rPr>
              <a:t/>
            </a:r>
            <a:br>
              <a:rPr lang="en-US" sz="2000" smtClean="0">
                <a:latin typeface="Verdana" pitchFamily="34" charset="0"/>
              </a:rPr>
            </a:br>
            <a:r>
              <a:rPr lang="en-US" sz="2000" smtClean="0">
                <a:latin typeface="Verdana" pitchFamily="34" charset="0"/>
              </a:rPr>
              <a:t>(Descriptions of regions can include information about the physical or cultural characteristics. Physical refers to mountains, deserts, climates, etc. Cultural refers to history, religion, and language.)</a:t>
            </a:r>
            <a:br>
              <a:rPr lang="en-US" sz="2000" smtClean="0">
                <a:latin typeface="Verdana" pitchFamily="34" charset="0"/>
              </a:rPr>
            </a:br>
            <a:endParaRPr lang="en-US" sz="2000" smtClean="0">
              <a:latin typeface="Verdana" pitchFamily="34" charset="0"/>
            </a:endParaRPr>
          </a:p>
          <a:p>
            <a:pPr>
              <a:lnSpc>
                <a:spcPct val="90000"/>
              </a:lnSpc>
            </a:pPr>
            <a:endParaRPr lang="en-US" sz="2800" smtClean="0"/>
          </a:p>
        </p:txBody>
      </p:sp>
      <p:sp>
        <p:nvSpPr>
          <p:cNvPr id="15365" name="AutoShape 4">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15366" name="Picture 5" descr="REGION GRAPH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5715000"/>
            <a:ext cx="15319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8B3B1B56-4D93-41CA-BD1A-97CE6BEA22FE}" type="slidenum">
              <a:rPr lang="en-US" sz="1400">
                <a:solidFill>
                  <a:schemeClr val="tx2"/>
                </a:solidFill>
              </a:rPr>
              <a:pPr eaLnBrk="1" hangingPunct="1"/>
              <a:t>14</a:t>
            </a:fld>
            <a:endParaRPr lang="en-US" sz="1400">
              <a:solidFill>
                <a:schemeClr val="tx2"/>
              </a:solidFill>
            </a:endParaRPr>
          </a:p>
        </p:txBody>
      </p:sp>
      <p:sp>
        <p:nvSpPr>
          <p:cNvPr id="16387" name="Rectangle 2"/>
          <p:cNvSpPr>
            <a:spLocks noGrp="1" noChangeArrowheads="1"/>
          </p:cNvSpPr>
          <p:nvPr>
            <p:ph type="title"/>
          </p:nvPr>
        </p:nvSpPr>
        <p:spPr/>
        <p:txBody>
          <a:bodyPr/>
          <a:lstStyle/>
          <a:p>
            <a:pPr algn="ctr" eaLnBrk="1" hangingPunct="1"/>
            <a:r>
              <a:rPr lang="en-US" smtClean="0"/>
              <a:t>HUMAN-ENVIRONMENTAL INTERACTIONS</a:t>
            </a:r>
          </a:p>
        </p:txBody>
      </p:sp>
      <p:sp>
        <p:nvSpPr>
          <p:cNvPr id="16388" name="Rectangle 3"/>
          <p:cNvSpPr>
            <a:spLocks noGrp="1" noChangeArrowheads="1"/>
          </p:cNvSpPr>
          <p:nvPr>
            <p:ph type="body" idx="1"/>
          </p:nvPr>
        </p:nvSpPr>
        <p:spPr>
          <a:xfrm>
            <a:off x="381000" y="1295400"/>
            <a:ext cx="8763000" cy="5181600"/>
          </a:xfrm>
        </p:spPr>
        <p:txBody>
          <a:bodyPr/>
          <a:lstStyle/>
          <a:p>
            <a:pPr eaLnBrk="1" hangingPunct="1">
              <a:lnSpc>
                <a:spcPct val="90000"/>
              </a:lnSpc>
            </a:pPr>
            <a:r>
              <a:rPr lang="en-US" sz="1200" smtClean="0">
                <a:latin typeface="Verdana" pitchFamily="34" charset="0"/>
              </a:rPr>
              <a:t>This is about the relationship between people and their environment, or how they work together. It answers a lot of important questions: What effects have the people had on their environment? How has the environment affected them, do they depend on it for anything? What changes have they made to their environment to make it easier to live in?</a:t>
            </a:r>
          </a:p>
          <a:p>
            <a:pPr eaLnBrk="1" hangingPunct="1">
              <a:lnSpc>
                <a:spcPct val="90000"/>
              </a:lnSpc>
            </a:pPr>
            <a:r>
              <a:rPr lang="en-US" sz="1200" smtClean="0">
                <a:latin typeface="Verdana" pitchFamily="34" charset="0"/>
              </a:rPr>
              <a:t>It can be divided into 3 parts: </a:t>
            </a:r>
            <a:r>
              <a:rPr lang="en-US" sz="1200" b="1" smtClean="0">
                <a:solidFill>
                  <a:srgbClr val="FF0000"/>
                </a:solidFill>
                <a:latin typeface="Verdana" pitchFamily="34" charset="0"/>
              </a:rPr>
              <a:t>How people have been changed by the environment.</a:t>
            </a:r>
            <a:r>
              <a:rPr lang="en-US" sz="1200" smtClean="0">
                <a:solidFill>
                  <a:srgbClr val="FF0000"/>
                </a:solidFill>
                <a:latin typeface="Verdana" pitchFamily="34" charset="0"/>
              </a:rPr>
              <a:t/>
            </a:r>
            <a:br>
              <a:rPr lang="en-US" sz="1200" smtClean="0">
                <a:solidFill>
                  <a:srgbClr val="FF0000"/>
                </a:solidFill>
                <a:latin typeface="Verdana" pitchFamily="34" charset="0"/>
              </a:rPr>
            </a:br>
            <a:r>
              <a:rPr lang="en-US" sz="1200" b="1" smtClean="0">
                <a:solidFill>
                  <a:srgbClr val="FF0000"/>
                </a:solidFill>
                <a:latin typeface="Verdana" pitchFamily="34" charset="0"/>
              </a:rPr>
              <a:t>How the environment has been changed by people.</a:t>
            </a:r>
            <a:r>
              <a:rPr lang="en-US" sz="1200" smtClean="0">
                <a:solidFill>
                  <a:srgbClr val="FF0000"/>
                </a:solidFill>
                <a:latin typeface="Verdana" pitchFamily="34" charset="0"/>
              </a:rPr>
              <a:t/>
            </a:r>
            <a:br>
              <a:rPr lang="en-US" sz="1200" smtClean="0">
                <a:solidFill>
                  <a:srgbClr val="FF0000"/>
                </a:solidFill>
                <a:latin typeface="Verdana" pitchFamily="34" charset="0"/>
              </a:rPr>
            </a:br>
            <a:r>
              <a:rPr lang="en-US" sz="1200" b="1" smtClean="0">
                <a:solidFill>
                  <a:srgbClr val="FF0000"/>
                </a:solidFill>
                <a:latin typeface="Verdana" pitchFamily="34" charset="0"/>
              </a:rPr>
              <a:t>How people depend on the environment</a:t>
            </a:r>
            <a:r>
              <a:rPr lang="en-US" sz="1200" b="1" smtClean="0">
                <a:solidFill>
                  <a:srgbClr val="800080"/>
                </a:solidFill>
                <a:latin typeface="Verdana" pitchFamily="34" charset="0"/>
              </a:rPr>
              <a:t>.</a:t>
            </a:r>
            <a:r>
              <a:rPr lang="en-US" sz="1200" smtClean="0">
                <a:latin typeface="Verdana" pitchFamily="34" charset="0"/>
              </a:rPr>
              <a:t> </a:t>
            </a:r>
          </a:p>
          <a:p>
            <a:pPr eaLnBrk="1" hangingPunct="1">
              <a:lnSpc>
                <a:spcPct val="90000"/>
              </a:lnSpc>
            </a:pPr>
            <a:r>
              <a:rPr lang="en-US" sz="1200" b="1" smtClean="0">
                <a:solidFill>
                  <a:srgbClr val="FF0000"/>
                </a:solidFill>
                <a:latin typeface="Verdana" pitchFamily="34" charset="0"/>
              </a:rPr>
              <a:t>How people have been changed</a:t>
            </a:r>
            <a:r>
              <a:rPr lang="en-US" sz="1200" smtClean="0">
                <a:latin typeface="Verdana" pitchFamily="34" charset="0"/>
              </a:rPr>
              <a:t> by the environment can be called </a:t>
            </a:r>
            <a:r>
              <a:rPr lang="en-US" sz="1200" smtClean="0">
                <a:solidFill>
                  <a:srgbClr val="FF0000"/>
                </a:solidFill>
                <a:latin typeface="Verdana" pitchFamily="34" charset="0"/>
              </a:rPr>
              <a:t>adaptation</a:t>
            </a:r>
            <a:r>
              <a:rPr lang="en-US" sz="1200" smtClean="0">
                <a:latin typeface="Verdana" pitchFamily="34" charset="0"/>
              </a:rPr>
              <a:t>. It is the way humans change to suit their environment.</a:t>
            </a:r>
            <a:br>
              <a:rPr lang="en-US" sz="1200" smtClean="0">
                <a:latin typeface="Verdana" pitchFamily="34" charset="0"/>
              </a:rPr>
            </a:br>
            <a:r>
              <a:rPr lang="en-US" sz="1200" smtClean="0">
                <a:latin typeface="Verdana" pitchFamily="34" charset="0"/>
              </a:rPr>
              <a:t>An example of this is people who live in very cold climates wearing well-insulated clothes to keep warm. It can also include the way people transport things, in a desert the best way to transport some things is by camel.</a:t>
            </a:r>
          </a:p>
          <a:p>
            <a:pPr eaLnBrk="1" hangingPunct="1">
              <a:lnSpc>
                <a:spcPct val="90000"/>
              </a:lnSpc>
            </a:pPr>
            <a:r>
              <a:rPr lang="en-US" sz="1200" b="1" smtClean="0">
                <a:solidFill>
                  <a:srgbClr val="FF0000"/>
                </a:solidFill>
                <a:latin typeface="Verdana" pitchFamily="34" charset="0"/>
              </a:rPr>
              <a:t>How the environment has been changed</a:t>
            </a:r>
            <a:r>
              <a:rPr lang="en-US" sz="1200" smtClean="0">
                <a:latin typeface="Verdana" pitchFamily="34" charset="0"/>
              </a:rPr>
              <a:t> or </a:t>
            </a:r>
            <a:r>
              <a:rPr lang="en-US" sz="1200" smtClean="0">
                <a:solidFill>
                  <a:srgbClr val="FF0000"/>
                </a:solidFill>
                <a:latin typeface="Verdana" pitchFamily="34" charset="0"/>
              </a:rPr>
              <a:t>modification</a:t>
            </a:r>
            <a:r>
              <a:rPr lang="en-US" sz="1200" smtClean="0">
                <a:latin typeface="Verdana" pitchFamily="34" charset="0"/>
              </a:rPr>
              <a:t> is the way people change their environment to suit themselves.</a:t>
            </a:r>
            <a:br>
              <a:rPr lang="en-US" sz="1200" smtClean="0">
                <a:latin typeface="Verdana" pitchFamily="34" charset="0"/>
              </a:rPr>
            </a:br>
            <a:r>
              <a:rPr lang="en-US" sz="1200" smtClean="0">
                <a:latin typeface="Verdana" pitchFamily="34" charset="0"/>
              </a:rPr>
              <a:t>Artificially watering your lawn, if you live in a dry area is one example, or on a grander scale, creating fertile land in desert areas to grow food crops. Another good example is clearing forests to make room for growing crops.</a:t>
            </a:r>
          </a:p>
          <a:p>
            <a:pPr eaLnBrk="1" hangingPunct="1">
              <a:lnSpc>
                <a:spcPct val="90000"/>
              </a:lnSpc>
            </a:pPr>
            <a:r>
              <a:rPr lang="en-US" sz="1200" b="1" smtClean="0">
                <a:solidFill>
                  <a:srgbClr val="FF0000"/>
                </a:solidFill>
                <a:latin typeface="Verdana" pitchFamily="34" charset="0"/>
              </a:rPr>
              <a:t>Depending</a:t>
            </a:r>
            <a:r>
              <a:rPr lang="en-US" sz="1200" smtClean="0">
                <a:latin typeface="Verdana" pitchFamily="34" charset="0"/>
              </a:rPr>
              <a:t> on the environment is when people depend on their environment for something.</a:t>
            </a:r>
            <a:br>
              <a:rPr lang="en-US" sz="1200" smtClean="0">
                <a:latin typeface="Verdana" pitchFamily="34" charset="0"/>
              </a:rPr>
            </a:br>
            <a:r>
              <a:rPr lang="en-US" sz="1200" smtClean="0">
                <a:latin typeface="Verdana" pitchFamily="34" charset="0"/>
              </a:rPr>
              <a:t>Examples of this are using trees for firewood, or coal to warm us in winter, rivers to transport goods and natural resources like oil and coal, to sell or exchange for other needed items that are not available.</a:t>
            </a:r>
          </a:p>
          <a:p>
            <a:pPr eaLnBrk="1" hangingPunct="1">
              <a:lnSpc>
                <a:spcPct val="90000"/>
              </a:lnSpc>
            </a:pPr>
            <a:r>
              <a:rPr lang="en-US" sz="1200" smtClean="0">
                <a:latin typeface="Verdana" pitchFamily="34" charset="0"/>
              </a:rPr>
              <a:t>Sometimes it is difficult to tell exactly where something belongs . For example, if people clear forests to get wood for fires and to grow crops, that may be considered changing the environment to suit themselves and depending on the environment for something. When you think about the environment and people, just remember the three important questions:</a:t>
            </a:r>
            <a:br>
              <a:rPr lang="en-US" sz="1200" smtClean="0">
                <a:latin typeface="Verdana" pitchFamily="34" charset="0"/>
              </a:rPr>
            </a:br>
            <a:r>
              <a:rPr lang="en-US" sz="1200" smtClean="0">
                <a:latin typeface="Verdana" pitchFamily="34" charset="0"/>
              </a:rPr>
              <a:t>How have the people changed? How have they changed the environment? Do they depend on the environment for anything? </a:t>
            </a:r>
          </a:p>
          <a:p>
            <a:pPr eaLnBrk="1" hangingPunct="1">
              <a:lnSpc>
                <a:spcPct val="90000"/>
              </a:lnSpc>
            </a:pPr>
            <a:r>
              <a:rPr lang="en-US" sz="1200" smtClean="0">
                <a:latin typeface="Verdana" pitchFamily="34" charset="0"/>
              </a:rPr>
              <a:t>If you have the same answer for two questions, then it must be important, but you don't need to say it twice. </a:t>
            </a:r>
          </a:p>
          <a:p>
            <a:pPr eaLnBrk="1" hangingPunct="1">
              <a:lnSpc>
                <a:spcPct val="90000"/>
              </a:lnSpc>
            </a:pPr>
            <a:endParaRPr lang="en-US" sz="1200" smtClean="0"/>
          </a:p>
        </p:txBody>
      </p:sp>
      <p:sp>
        <p:nvSpPr>
          <p:cNvPr id="16389" name="AutoShape 4">
            <a:hlinkClick r:id="rId3"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16390" name="AutoShape 5">
            <a:hlinkClick r:id="rId4" action="ppaction://hlinksldjump"/>
          </p:cNvPr>
          <p:cNvSpPr>
            <a:spLocks noChangeArrowheads="1"/>
          </p:cNvSpPr>
          <p:nvPr/>
        </p:nvSpPr>
        <p:spPr bwMode="auto">
          <a:xfrm>
            <a:off x="7162800" y="6372225"/>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16391" name="Picture 7" descr="hydroele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81450" y="5943600"/>
            <a:ext cx="110966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843BE8A7-88C9-4EC7-8CE3-21177432BC35}" type="slidenum">
              <a:rPr lang="en-US" sz="1400">
                <a:solidFill>
                  <a:schemeClr val="tx2"/>
                </a:solidFill>
              </a:rPr>
              <a:pPr eaLnBrk="1" hangingPunct="1"/>
              <a:t>15</a:t>
            </a:fld>
            <a:endParaRPr lang="en-US" sz="1400">
              <a:solidFill>
                <a:schemeClr val="tx2"/>
              </a:solidFill>
            </a:endParaRPr>
          </a:p>
        </p:txBody>
      </p:sp>
      <p:sp>
        <p:nvSpPr>
          <p:cNvPr id="17411" name="Rectangle 2"/>
          <p:cNvSpPr>
            <a:spLocks noGrp="1" noChangeArrowheads="1"/>
          </p:cNvSpPr>
          <p:nvPr>
            <p:ph type="title"/>
          </p:nvPr>
        </p:nvSpPr>
        <p:spPr>
          <a:xfrm>
            <a:off x="1066800" y="0"/>
            <a:ext cx="7772400" cy="2133600"/>
          </a:xfrm>
        </p:spPr>
        <p:txBody>
          <a:bodyPr/>
          <a:lstStyle/>
          <a:p>
            <a:pPr algn="ctr" eaLnBrk="1" hangingPunct="1"/>
            <a:r>
              <a:rPr lang="en-US" smtClean="0"/>
              <a:t>Human-Environmental Interaction</a:t>
            </a:r>
            <a:br>
              <a:rPr lang="en-US" smtClean="0"/>
            </a:br>
            <a:r>
              <a:rPr lang="en-US" smtClean="0"/>
              <a:t>Things to think about</a:t>
            </a:r>
          </a:p>
        </p:txBody>
      </p:sp>
      <p:sp>
        <p:nvSpPr>
          <p:cNvPr id="17412" name="Rectangle 3"/>
          <p:cNvSpPr>
            <a:spLocks noGrp="1" noChangeArrowheads="1"/>
          </p:cNvSpPr>
          <p:nvPr>
            <p:ph type="body" idx="1"/>
          </p:nvPr>
        </p:nvSpPr>
        <p:spPr>
          <a:xfrm>
            <a:off x="1066800" y="2819400"/>
            <a:ext cx="7772400" cy="2971800"/>
          </a:xfrm>
        </p:spPr>
        <p:txBody>
          <a:bodyPr/>
          <a:lstStyle/>
          <a:p>
            <a:r>
              <a:rPr lang="en-US" sz="2400" smtClean="0"/>
              <a:t>Human-environment interaction -- What are the relationships among people and places? How have people changed the environment to better suit their needs? </a:t>
            </a:r>
          </a:p>
        </p:txBody>
      </p:sp>
      <p:sp>
        <p:nvSpPr>
          <p:cNvPr id="17413" name="AutoShape 5">
            <a:hlinkClick r:id="rId2" action="ppaction://hlinksldjump"/>
          </p:cNvPr>
          <p:cNvSpPr>
            <a:spLocks noChangeArrowheads="1"/>
          </p:cNvSpPr>
          <p:nvPr/>
        </p:nvSpPr>
        <p:spPr bwMode="auto">
          <a:xfrm>
            <a:off x="1371600" y="6372225"/>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17414" name="AutoShape 7">
            <a:hlinkClick r:id="rId3" action="ppaction://hlinksldjump"/>
          </p:cNvPr>
          <p:cNvSpPr>
            <a:spLocks noChangeArrowheads="1"/>
          </p:cNvSpPr>
          <p:nvPr/>
        </p:nvSpPr>
        <p:spPr bwMode="auto">
          <a:xfrm>
            <a:off x="7239000" y="6372225"/>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17415" name="Picture 8" descr="hydroele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1450" y="4876800"/>
            <a:ext cx="1803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2FCF47C7-7FA4-4006-BFF6-FF5930A19DEB}" type="slidenum">
              <a:rPr lang="en-US" sz="1400">
                <a:solidFill>
                  <a:schemeClr val="tx2"/>
                </a:solidFill>
              </a:rPr>
              <a:pPr eaLnBrk="1" hangingPunct="1"/>
              <a:t>16</a:t>
            </a:fld>
            <a:endParaRPr lang="en-US" sz="1400">
              <a:solidFill>
                <a:schemeClr val="tx2"/>
              </a:solidFill>
            </a:endParaRPr>
          </a:p>
        </p:txBody>
      </p:sp>
      <p:sp>
        <p:nvSpPr>
          <p:cNvPr id="18435" name="Rectangle 2"/>
          <p:cNvSpPr>
            <a:spLocks noGrp="1" noChangeArrowheads="1"/>
          </p:cNvSpPr>
          <p:nvPr>
            <p:ph type="title"/>
          </p:nvPr>
        </p:nvSpPr>
        <p:spPr>
          <a:xfrm>
            <a:off x="1066800" y="1219200"/>
            <a:ext cx="7772400" cy="1143000"/>
          </a:xfrm>
        </p:spPr>
        <p:txBody>
          <a:bodyPr/>
          <a:lstStyle/>
          <a:p>
            <a:pPr algn="ctr" eaLnBrk="1" hangingPunct="1"/>
            <a:r>
              <a:rPr lang="en-US" smtClean="0"/>
              <a:t>HUMAN ENVIRONMENTAL INTERACTION</a:t>
            </a:r>
            <a:br>
              <a:rPr lang="en-US" smtClean="0"/>
            </a:br>
            <a:r>
              <a:rPr lang="en-US" smtClean="0"/>
              <a:t>~more~</a:t>
            </a:r>
          </a:p>
        </p:txBody>
      </p:sp>
      <p:sp>
        <p:nvSpPr>
          <p:cNvPr id="18436" name="Rectangle 3"/>
          <p:cNvSpPr>
            <a:spLocks noGrp="1" noChangeArrowheads="1"/>
          </p:cNvSpPr>
          <p:nvPr>
            <p:ph type="body" idx="1"/>
          </p:nvPr>
        </p:nvSpPr>
        <p:spPr>
          <a:xfrm>
            <a:off x="990600" y="2514600"/>
            <a:ext cx="7772400" cy="4114800"/>
          </a:xfrm>
        </p:spPr>
        <p:txBody>
          <a:bodyPr/>
          <a:lstStyle/>
          <a:p>
            <a:pPr>
              <a:lnSpc>
                <a:spcPct val="90000"/>
              </a:lnSpc>
            </a:pPr>
            <a:r>
              <a:rPr lang="en-US" sz="2000" b="1" smtClean="0">
                <a:latin typeface="Verdana" pitchFamily="34" charset="0"/>
              </a:rPr>
              <a:t>HOW PEOPLE RELATE TO THEIR ENVIRONMENT</a:t>
            </a:r>
            <a:r>
              <a:rPr lang="en-US" sz="2000" smtClean="0">
                <a:latin typeface="Verdana" pitchFamily="34" charset="0"/>
              </a:rPr>
              <a:t/>
            </a:r>
            <a:br>
              <a:rPr lang="en-US" sz="2000" smtClean="0">
                <a:latin typeface="Verdana" pitchFamily="34" charset="0"/>
              </a:rPr>
            </a:br>
            <a:r>
              <a:rPr lang="en-US" sz="2000" smtClean="0">
                <a:latin typeface="Verdana" pitchFamily="34" charset="0"/>
              </a:rPr>
              <a:t/>
            </a:r>
            <a:br>
              <a:rPr lang="en-US" sz="2000" smtClean="0">
                <a:latin typeface="Verdana" pitchFamily="34" charset="0"/>
              </a:rPr>
            </a:br>
            <a:r>
              <a:rPr lang="en-US" sz="2000" smtClean="0">
                <a:latin typeface="Verdana" pitchFamily="34" charset="0"/>
              </a:rPr>
              <a:t>What commodities do people depend on from, and in this area?</a:t>
            </a:r>
            <a:br>
              <a:rPr lang="en-US" sz="2000" smtClean="0">
                <a:latin typeface="Verdana" pitchFamily="34" charset="0"/>
              </a:rPr>
            </a:br>
            <a:r>
              <a:rPr lang="en-US" sz="2000" smtClean="0">
                <a:latin typeface="Verdana" pitchFamily="34" charset="0"/>
              </a:rPr>
              <a:t/>
            </a:r>
            <a:br>
              <a:rPr lang="en-US" sz="2000" smtClean="0">
                <a:latin typeface="Verdana" pitchFamily="34" charset="0"/>
              </a:rPr>
            </a:br>
            <a:r>
              <a:rPr lang="en-US" sz="2000" smtClean="0">
                <a:latin typeface="Verdana" pitchFamily="34" charset="0"/>
              </a:rPr>
              <a:t>How do people in Philadelphia adapt to their environment in terms of what they wear and how they build their homes?</a:t>
            </a:r>
            <a:br>
              <a:rPr lang="en-US" sz="2000" smtClean="0">
                <a:latin typeface="Verdana" pitchFamily="34" charset="0"/>
              </a:rPr>
            </a:br>
            <a:r>
              <a:rPr lang="en-US" sz="2000" smtClean="0">
                <a:latin typeface="Verdana" pitchFamily="34" charset="0"/>
              </a:rPr>
              <a:t/>
            </a:r>
            <a:br>
              <a:rPr lang="en-US" sz="2000" smtClean="0">
                <a:latin typeface="Verdana" pitchFamily="34" charset="0"/>
              </a:rPr>
            </a:br>
            <a:r>
              <a:rPr lang="en-US" sz="2000" smtClean="0">
                <a:latin typeface="Verdana" pitchFamily="34" charset="0"/>
              </a:rPr>
              <a:t>How do people in this city modify their environment to accommodate them? (e.g. building dams, changing landscapes)</a:t>
            </a:r>
            <a:br>
              <a:rPr lang="en-US" sz="2000" smtClean="0">
                <a:latin typeface="Verdana" pitchFamily="34" charset="0"/>
              </a:rPr>
            </a:br>
            <a:r>
              <a:rPr lang="en-US" sz="2000" smtClean="0">
                <a:latin typeface="Verdana" pitchFamily="34" charset="0"/>
              </a:rPr>
              <a:t/>
            </a:r>
            <a:br>
              <a:rPr lang="en-US" sz="2000" smtClean="0">
                <a:latin typeface="Verdana" pitchFamily="34" charset="0"/>
              </a:rPr>
            </a:br>
            <a:r>
              <a:rPr lang="en-US" sz="2000" smtClean="0">
                <a:latin typeface="Verdana" pitchFamily="34" charset="0"/>
              </a:rPr>
              <a:t/>
            </a:r>
            <a:br>
              <a:rPr lang="en-US" sz="2000" smtClean="0">
                <a:latin typeface="Verdana" pitchFamily="34" charset="0"/>
              </a:rPr>
            </a:br>
            <a:endParaRPr lang="en-US" sz="2000" smtClean="0">
              <a:latin typeface="Verdana" pitchFamily="34" charset="0"/>
            </a:endParaRPr>
          </a:p>
        </p:txBody>
      </p:sp>
      <p:sp>
        <p:nvSpPr>
          <p:cNvPr id="18437" name="AutoShape 4">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18438" name="Picture 6" descr="hydroele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81450" y="5638800"/>
            <a:ext cx="110966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59D1291C-90ED-4B72-BC5A-6CDB10D49F4A}" type="slidenum">
              <a:rPr lang="en-US" sz="1400">
                <a:solidFill>
                  <a:schemeClr val="tx2"/>
                </a:solidFill>
              </a:rPr>
              <a:pPr eaLnBrk="1" hangingPunct="1"/>
              <a:t>17</a:t>
            </a:fld>
            <a:endParaRPr lang="en-US" sz="1400">
              <a:solidFill>
                <a:schemeClr val="tx2"/>
              </a:solidFill>
            </a:endParaRPr>
          </a:p>
        </p:txBody>
      </p:sp>
      <p:sp>
        <p:nvSpPr>
          <p:cNvPr id="19459" name="Rectangle 2"/>
          <p:cNvSpPr>
            <a:spLocks noGrp="1" noChangeArrowheads="1"/>
          </p:cNvSpPr>
          <p:nvPr>
            <p:ph type="title"/>
          </p:nvPr>
        </p:nvSpPr>
        <p:spPr>
          <a:xfrm>
            <a:off x="1143000" y="228600"/>
            <a:ext cx="7772400" cy="685800"/>
          </a:xfrm>
        </p:spPr>
        <p:txBody>
          <a:bodyPr/>
          <a:lstStyle/>
          <a:p>
            <a:pPr algn="ctr" eaLnBrk="1" hangingPunct="1"/>
            <a:r>
              <a:rPr lang="en-US" smtClean="0"/>
              <a:t>LOCATION</a:t>
            </a:r>
          </a:p>
        </p:txBody>
      </p:sp>
      <p:sp>
        <p:nvSpPr>
          <p:cNvPr id="19460" name="Rectangle 3"/>
          <p:cNvSpPr>
            <a:spLocks noGrp="1" noChangeArrowheads="1"/>
          </p:cNvSpPr>
          <p:nvPr>
            <p:ph type="body" idx="1"/>
          </p:nvPr>
        </p:nvSpPr>
        <p:spPr>
          <a:xfrm>
            <a:off x="914400" y="1676400"/>
            <a:ext cx="8229600" cy="4648200"/>
          </a:xfrm>
        </p:spPr>
        <p:txBody>
          <a:bodyPr/>
          <a:lstStyle/>
          <a:p>
            <a:pPr eaLnBrk="1" hangingPunct="1">
              <a:lnSpc>
                <a:spcPct val="90000"/>
              </a:lnSpc>
            </a:pPr>
            <a:r>
              <a:rPr lang="en-US" sz="1200" smtClean="0">
                <a:solidFill>
                  <a:schemeClr val="tx2"/>
                </a:solidFill>
                <a:latin typeface="Verdana" pitchFamily="34" charset="0"/>
              </a:rPr>
              <a:t>This is divided into 2 parts:</a:t>
            </a:r>
            <a:r>
              <a:rPr lang="en-US" sz="1200" smtClean="0">
                <a:solidFill>
                  <a:schemeClr val="tx2"/>
                </a:solidFill>
              </a:rPr>
              <a:t> </a:t>
            </a:r>
            <a:r>
              <a:rPr lang="en-US" sz="1200" b="1" smtClean="0">
                <a:solidFill>
                  <a:schemeClr val="tx2"/>
                </a:solidFill>
                <a:latin typeface="Verdana" pitchFamily="34" charset="0"/>
              </a:rPr>
              <a:t>Specific location and General Location</a:t>
            </a:r>
          </a:p>
          <a:p>
            <a:pPr eaLnBrk="1" hangingPunct="1">
              <a:lnSpc>
                <a:spcPct val="90000"/>
              </a:lnSpc>
            </a:pPr>
            <a:r>
              <a:rPr lang="en-US" sz="1200" b="1" smtClean="0">
                <a:solidFill>
                  <a:srgbClr val="FF0000"/>
                </a:solidFill>
                <a:latin typeface="Verdana" pitchFamily="34" charset="0"/>
              </a:rPr>
              <a:t>Specific location</a:t>
            </a:r>
            <a:r>
              <a:rPr lang="en-US" sz="1200" b="1" smtClean="0">
                <a:latin typeface="Verdana" pitchFamily="34" charset="0"/>
              </a:rPr>
              <a:t> is shown by an address. The address can be any type of address that gives an </a:t>
            </a:r>
            <a:r>
              <a:rPr lang="en-US" sz="1200" b="1" smtClean="0">
                <a:solidFill>
                  <a:srgbClr val="FF0000"/>
                </a:solidFill>
                <a:latin typeface="Verdana" pitchFamily="34" charset="0"/>
              </a:rPr>
              <a:t>exact</a:t>
            </a:r>
            <a:r>
              <a:rPr lang="en-US" sz="1200" b="1" smtClean="0">
                <a:latin typeface="Verdana" pitchFamily="34" charset="0"/>
              </a:rPr>
              <a:t> position. It is sometimes called </a:t>
            </a:r>
            <a:r>
              <a:rPr lang="en-US" sz="1200" b="1" smtClean="0">
                <a:solidFill>
                  <a:srgbClr val="FF0000"/>
                </a:solidFill>
                <a:latin typeface="Verdana" pitchFamily="34" charset="0"/>
              </a:rPr>
              <a:t>absolute</a:t>
            </a:r>
            <a:r>
              <a:rPr lang="en-US" sz="1200" b="1" smtClean="0">
                <a:latin typeface="Verdana" pitchFamily="34" charset="0"/>
              </a:rPr>
              <a:t> location</a:t>
            </a:r>
            <a:br>
              <a:rPr lang="en-US" sz="1200" b="1" smtClean="0">
                <a:latin typeface="Verdana" pitchFamily="34" charset="0"/>
              </a:rPr>
            </a:br>
            <a:r>
              <a:rPr lang="en-US" sz="1200" b="1" smtClean="0">
                <a:latin typeface="Verdana" pitchFamily="34" charset="0"/>
              </a:rPr>
              <a:t>Here are some examples:</a:t>
            </a:r>
            <a:br>
              <a:rPr lang="en-US" sz="1200" b="1" smtClean="0">
                <a:latin typeface="Verdana" pitchFamily="34" charset="0"/>
              </a:rPr>
            </a:br>
            <a:r>
              <a:rPr lang="en-US" sz="1200" b="1" smtClean="0">
                <a:solidFill>
                  <a:schemeClr val="tx2"/>
                </a:solidFill>
                <a:latin typeface="Verdana" pitchFamily="34" charset="0"/>
              </a:rPr>
              <a:t>A Street Address:</a:t>
            </a:r>
            <a:br>
              <a:rPr lang="en-US" sz="1200" b="1" smtClean="0">
                <a:solidFill>
                  <a:schemeClr val="tx2"/>
                </a:solidFill>
                <a:latin typeface="Verdana" pitchFamily="34" charset="0"/>
              </a:rPr>
            </a:br>
            <a:r>
              <a:rPr lang="en-US" sz="1200" b="1" smtClean="0">
                <a:latin typeface="Verdana" pitchFamily="34" charset="0"/>
              </a:rPr>
              <a:t>1, Silly Street, Anywhere Town, Nowhere Place</a:t>
            </a:r>
            <a:br>
              <a:rPr lang="en-US" sz="1200" b="1" smtClean="0">
                <a:latin typeface="Verdana" pitchFamily="34" charset="0"/>
              </a:rPr>
            </a:br>
            <a:r>
              <a:rPr lang="en-US" sz="1200" b="1" smtClean="0">
                <a:solidFill>
                  <a:schemeClr val="tx2"/>
                </a:solidFill>
                <a:latin typeface="Verdana" pitchFamily="34" charset="0"/>
              </a:rPr>
              <a:t>A Map Address:</a:t>
            </a:r>
            <a:br>
              <a:rPr lang="en-US" sz="1200" b="1" smtClean="0">
                <a:solidFill>
                  <a:schemeClr val="tx2"/>
                </a:solidFill>
                <a:latin typeface="Verdana" pitchFamily="34" charset="0"/>
              </a:rPr>
            </a:br>
            <a:r>
              <a:rPr lang="en-US" sz="1200" b="1" smtClean="0">
                <a:latin typeface="Verdana" pitchFamily="34" charset="0"/>
              </a:rPr>
              <a:t>15</a:t>
            </a:r>
            <a:r>
              <a:rPr lang="en-US" sz="1200" b="1" baseline="30000" smtClean="0">
                <a:latin typeface="Verdana" pitchFamily="34" charset="0"/>
              </a:rPr>
              <a:t>o</a:t>
            </a:r>
            <a:r>
              <a:rPr lang="en-US" sz="1200" b="1" smtClean="0">
                <a:latin typeface="Verdana" pitchFamily="34" charset="0"/>
              </a:rPr>
              <a:t>20' North, 20</a:t>
            </a:r>
            <a:r>
              <a:rPr lang="en-US" sz="1200" b="1" baseline="30000" smtClean="0">
                <a:latin typeface="Verdana" pitchFamily="34" charset="0"/>
              </a:rPr>
              <a:t>o</a:t>
            </a:r>
            <a:r>
              <a:rPr lang="en-US" sz="1200" b="1" smtClean="0">
                <a:latin typeface="Verdana" pitchFamily="34" charset="0"/>
              </a:rPr>
              <a:t>15' West</a:t>
            </a:r>
          </a:p>
          <a:p>
            <a:pPr eaLnBrk="1" hangingPunct="1">
              <a:lnSpc>
                <a:spcPct val="90000"/>
              </a:lnSpc>
            </a:pPr>
            <a:r>
              <a:rPr lang="en-US" sz="1200" b="1" smtClean="0">
                <a:latin typeface="Verdana" pitchFamily="34" charset="0"/>
              </a:rPr>
              <a:t>Both of these examples well tell you </a:t>
            </a:r>
            <a:r>
              <a:rPr lang="en-US" sz="1200" b="1" smtClean="0">
                <a:solidFill>
                  <a:srgbClr val="FF0000"/>
                </a:solidFill>
                <a:latin typeface="Verdana" pitchFamily="34" charset="0"/>
              </a:rPr>
              <a:t>exactly</a:t>
            </a:r>
            <a:r>
              <a:rPr lang="en-US" sz="1200" b="1" smtClean="0">
                <a:latin typeface="Verdana" pitchFamily="34" charset="0"/>
              </a:rPr>
              <a:t> where a place is.</a:t>
            </a:r>
          </a:p>
          <a:p>
            <a:pPr eaLnBrk="1" hangingPunct="1">
              <a:lnSpc>
                <a:spcPct val="90000"/>
              </a:lnSpc>
            </a:pPr>
            <a:r>
              <a:rPr lang="en-US" sz="1200" b="1" smtClean="0">
                <a:solidFill>
                  <a:srgbClr val="FF0000"/>
                </a:solidFill>
                <a:latin typeface="Verdana" pitchFamily="34" charset="0"/>
              </a:rPr>
              <a:t>General location</a:t>
            </a:r>
            <a:r>
              <a:rPr lang="en-US" sz="1200" b="1" smtClean="0">
                <a:latin typeface="Verdana" pitchFamily="34" charset="0"/>
              </a:rPr>
              <a:t> is shown by saying where something is in relation to somewhere or something else. It is also known as </a:t>
            </a:r>
            <a:r>
              <a:rPr lang="en-US" sz="1200" b="1" smtClean="0">
                <a:solidFill>
                  <a:srgbClr val="FF0000"/>
                </a:solidFill>
                <a:latin typeface="Verdana" pitchFamily="34" charset="0"/>
              </a:rPr>
              <a:t>relative</a:t>
            </a:r>
            <a:r>
              <a:rPr lang="en-US" sz="1200" b="1" smtClean="0">
                <a:latin typeface="Verdana" pitchFamily="34" charset="0"/>
              </a:rPr>
              <a:t> location.</a:t>
            </a:r>
            <a:br>
              <a:rPr lang="en-US" sz="1200" b="1" smtClean="0">
                <a:latin typeface="Verdana" pitchFamily="34" charset="0"/>
              </a:rPr>
            </a:br>
            <a:r>
              <a:rPr lang="en-US" sz="1200" b="1" smtClean="0">
                <a:latin typeface="Verdana" pitchFamily="34" charset="0"/>
              </a:rPr>
              <a:t>Here are some examples:</a:t>
            </a:r>
          </a:p>
          <a:p>
            <a:pPr eaLnBrk="1" hangingPunct="1">
              <a:lnSpc>
                <a:spcPct val="90000"/>
              </a:lnSpc>
            </a:pPr>
            <a:r>
              <a:rPr lang="en-US" sz="1200" b="1" smtClean="0">
                <a:solidFill>
                  <a:schemeClr val="tx2"/>
                </a:solidFill>
                <a:latin typeface="Verdana" pitchFamily="34" charset="0"/>
              </a:rPr>
              <a:t/>
            </a:r>
            <a:br>
              <a:rPr lang="en-US" sz="1200" b="1" smtClean="0">
                <a:solidFill>
                  <a:schemeClr val="tx2"/>
                </a:solidFill>
                <a:latin typeface="Verdana" pitchFamily="34" charset="0"/>
              </a:rPr>
            </a:br>
            <a:r>
              <a:rPr lang="en-US" sz="1200" b="1" smtClean="0">
                <a:solidFill>
                  <a:schemeClr val="tx2"/>
                </a:solidFill>
                <a:latin typeface="Verdana" pitchFamily="34" charset="0"/>
              </a:rPr>
              <a:t>ten minutes away by train </a:t>
            </a:r>
          </a:p>
          <a:p>
            <a:pPr eaLnBrk="1" hangingPunct="1">
              <a:lnSpc>
                <a:spcPct val="90000"/>
              </a:lnSpc>
            </a:pPr>
            <a:r>
              <a:rPr lang="en-US" sz="1200" b="1" smtClean="0">
                <a:solidFill>
                  <a:schemeClr val="tx2"/>
                </a:solidFill>
                <a:latin typeface="Verdana" pitchFamily="34" charset="0"/>
              </a:rPr>
              <a:t/>
            </a:r>
            <a:br>
              <a:rPr lang="en-US" sz="1200" b="1" smtClean="0">
                <a:solidFill>
                  <a:schemeClr val="tx2"/>
                </a:solidFill>
                <a:latin typeface="Verdana" pitchFamily="34" charset="0"/>
              </a:rPr>
            </a:br>
            <a:r>
              <a:rPr lang="en-US" sz="1200" b="1" smtClean="0">
                <a:solidFill>
                  <a:schemeClr val="tx2"/>
                </a:solidFill>
                <a:latin typeface="Verdana" pitchFamily="34" charset="0"/>
              </a:rPr>
              <a:t>in front of the bank</a:t>
            </a:r>
            <a:r>
              <a:rPr lang="en-US" sz="1200" b="1" smtClean="0">
                <a:latin typeface="Verdana" pitchFamily="34" charset="0"/>
              </a:rPr>
              <a:t> </a:t>
            </a:r>
          </a:p>
          <a:p>
            <a:pPr eaLnBrk="1" hangingPunct="1">
              <a:lnSpc>
                <a:spcPct val="90000"/>
              </a:lnSpc>
            </a:pPr>
            <a:endParaRPr lang="en-US" sz="1200" b="1" smtClean="0">
              <a:latin typeface="Verdana" pitchFamily="34" charset="0"/>
            </a:endParaRPr>
          </a:p>
          <a:p>
            <a:pPr eaLnBrk="1" hangingPunct="1">
              <a:lnSpc>
                <a:spcPct val="90000"/>
              </a:lnSpc>
            </a:pPr>
            <a:endParaRPr lang="en-US" sz="1200" b="1" smtClean="0">
              <a:latin typeface="Verdana" pitchFamily="34" charset="0"/>
            </a:endParaRPr>
          </a:p>
          <a:p>
            <a:pPr eaLnBrk="1" hangingPunct="1">
              <a:lnSpc>
                <a:spcPct val="90000"/>
              </a:lnSpc>
            </a:pPr>
            <a:endParaRPr lang="en-US" sz="1200" b="1" smtClean="0">
              <a:latin typeface="Verdana" pitchFamily="34" charset="0"/>
            </a:endParaRPr>
          </a:p>
          <a:p>
            <a:pPr eaLnBrk="1" hangingPunct="1">
              <a:lnSpc>
                <a:spcPct val="90000"/>
              </a:lnSpc>
            </a:pPr>
            <a:r>
              <a:rPr lang="en-US" sz="1200" b="1" smtClean="0">
                <a:latin typeface="Verdana" pitchFamily="34" charset="0"/>
              </a:rPr>
              <a:t>With these two examples you can only find what you want if you know from where you are starting. It's useful, though, for describing things. If I just told you that New York was located at 40</a:t>
            </a:r>
            <a:r>
              <a:rPr lang="en-US" sz="1200" b="1" baseline="30000" smtClean="0">
                <a:latin typeface="Verdana" pitchFamily="34" charset="0"/>
              </a:rPr>
              <a:t>o</a:t>
            </a:r>
            <a:r>
              <a:rPr lang="en-US" sz="1200" b="1" smtClean="0">
                <a:latin typeface="Verdana" pitchFamily="34" charset="0"/>
              </a:rPr>
              <a:t> North, 73</a:t>
            </a:r>
            <a:r>
              <a:rPr lang="en-US" sz="1200" b="1" baseline="30000" smtClean="0">
                <a:latin typeface="Verdana" pitchFamily="34" charset="0"/>
              </a:rPr>
              <a:t>o</a:t>
            </a:r>
            <a:r>
              <a:rPr lang="en-US" sz="1200" b="1" smtClean="0">
                <a:latin typeface="Verdana" pitchFamily="34" charset="0"/>
              </a:rPr>
              <a:t> West, you probably couldn't picture that in your head. If I told you that it was in the North-Eastern United States, you could probably imagine it much better.</a:t>
            </a:r>
          </a:p>
          <a:p>
            <a:pPr eaLnBrk="1" hangingPunct="1">
              <a:lnSpc>
                <a:spcPct val="90000"/>
              </a:lnSpc>
            </a:pPr>
            <a:endParaRPr lang="en-US" sz="1200" smtClean="0"/>
          </a:p>
        </p:txBody>
      </p:sp>
      <p:sp>
        <p:nvSpPr>
          <p:cNvPr id="19461" name="AutoShape 4">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19462" name="AutoShape 5">
            <a:hlinkClick r:id="rId3" action="ppaction://hlinksldjump"/>
          </p:cNvPr>
          <p:cNvSpPr>
            <a:spLocks noChangeArrowheads="1"/>
          </p:cNvSpPr>
          <p:nvPr/>
        </p:nvSpPr>
        <p:spPr bwMode="auto">
          <a:xfrm>
            <a:off x="7162800" y="6372225"/>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19463" name="Picture 8" descr="mp00640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3200" y="3429000"/>
            <a:ext cx="1741488" cy="173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0EF72757-BFD3-444D-980B-628089CE03E1}" type="slidenum">
              <a:rPr lang="en-US" sz="1400">
                <a:solidFill>
                  <a:schemeClr val="tx2"/>
                </a:solidFill>
              </a:rPr>
              <a:pPr eaLnBrk="1" hangingPunct="1"/>
              <a:t>18</a:t>
            </a:fld>
            <a:endParaRPr lang="en-US" sz="1400">
              <a:solidFill>
                <a:schemeClr val="tx2"/>
              </a:solidFill>
            </a:endParaRPr>
          </a:p>
        </p:txBody>
      </p:sp>
      <p:sp>
        <p:nvSpPr>
          <p:cNvPr id="20483" name="Rectangle 2"/>
          <p:cNvSpPr>
            <a:spLocks noGrp="1" noChangeArrowheads="1"/>
          </p:cNvSpPr>
          <p:nvPr>
            <p:ph type="title"/>
          </p:nvPr>
        </p:nvSpPr>
        <p:spPr/>
        <p:txBody>
          <a:bodyPr/>
          <a:lstStyle/>
          <a:p>
            <a:pPr algn="ctr" eaLnBrk="1" hangingPunct="1"/>
            <a:r>
              <a:rPr lang="en-US" smtClean="0"/>
              <a:t>LOCATION</a:t>
            </a:r>
            <a:br>
              <a:rPr lang="en-US" smtClean="0"/>
            </a:br>
            <a:r>
              <a:rPr lang="en-US" smtClean="0"/>
              <a:t>Things to think about.</a:t>
            </a:r>
          </a:p>
        </p:txBody>
      </p:sp>
      <p:sp>
        <p:nvSpPr>
          <p:cNvPr id="20484" name="Rectangle 3"/>
          <p:cNvSpPr>
            <a:spLocks noGrp="1" noChangeArrowheads="1"/>
          </p:cNvSpPr>
          <p:nvPr>
            <p:ph type="body" idx="1"/>
          </p:nvPr>
        </p:nvSpPr>
        <p:spPr/>
        <p:txBody>
          <a:bodyPr/>
          <a:lstStyle/>
          <a:p>
            <a:r>
              <a:rPr lang="en-US" sz="2400" smtClean="0"/>
              <a:t>Location -- Where are things located? A location can be specific (for example, it can be stated as coordinates of longitude and latitude or as a distance from another place) or general (it's in the Northeast). </a:t>
            </a:r>
          </a:p>
          <a:p>
            <a:endParaRPr lang="en-US" sz="2400" smtClean="0"/>
          </a:p>
        </p:txBody>
      </p:sp>
      <p:sp>
        <p:nvSpPr>
          <p:cNvPr id="20485" name="AutoShape 4">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20486" name="AutoShape 5">
            <a:hlinkClick r:id="rId3" action="ppaction://hlinksldjump"/>
          </p:cNvPr>
          <p:cNvSpPr>
            <a:spLocks noChangeArrowheads="1"/>
          </p:cNvSpPr>
          <p:nvPr/>
        </p:nvSpPr>
        <p:spPr bwMode="auto">
          <a:xfrm>
            <a:off x="6934200" y="6172200"/>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20487" name="Picture 7" descr="mp00640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3733800"/>
            <a:ext cx="1741488" cy="173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9A43FF6F-7781-4729-9079-B1E2A7D1721E}" type="slidenum">
              <a:rPr lang="en-US" sz="1400">
                <a:solidFill>
                  <a:schemeClr val="tx2"/>
                </a:solidFill>
              </a:rPr>
              <a:pPr eaLnBrk="1" hangingPunct="1"/>
              <a:t>19</a:t>
            </a:fld>
            <a:endParaRPr lang="en-US" sz="1400">
              <a:solidFill>
                <a:schemeClr val="tx2"/>
              </a:solidFill>
            </a:endParaRPr>
          </a:p>
        </p:txBody>
      </p:sp>
      <p:sp>
        <p:nvSpPr>
          <p:cNvPr id="21507" name="Rectangle 2"/>
          <p:cNvSpPr>
            <a:spLocks noGrp="1" noChangeArrowheads="1"/>
          </p:cNvSpPr>
          <p:nvPr>
            <p:ph type="title"/>
          </p:nvPr>
        </p:nvSpPr>
        <p:spPr/>
        <p:txBody>
          <a:bodyPr/>
          <a:lstStyle/>
          <a:p>
            <a:pPr algn="ctr" eaLnBrk="1" hangingPunct="1"/>
            <a:r>
              <a:rPr lang="en-US" smtClean="0"/>
              <a:t>LOCATION</a:t>
            </a:r>
            <a:br>
              <a:rPr lang="en-US" smtClean="0"/>
            </a:br>
            <a:r>
              <a:rPr lang="en-US" smtClean="0"/>
              <a:t>~more~</a:t>
            </a:r>
          </a:p>
        </p:txBody>
      </p:sp>
      <p:sp>
        <p:nvSpPr>
          <p:cNvPr id="21508" name="Rectangle 3"/>
          <p:cNvSpPr>
            <a:spLocks noGrp="1" noChangeArrowheads="1"/>
          </p:cNvSpPr>
          <p:nvPr>
            <p:ph type="body" idx="1"/>
          </p:nvPr>
        </p:nvSpPr>
        <p:spPr>
          <a:xfrm>
            <a:off x="1066800" y="1371600"/>
            <a:ext cx="7772400" cy="4114800"/>
          </a:xfrm>
        </p:spPr>
        <p:txBody>
          <a:bodyPr/>
          <a:lstStyle/>
          <a:p>
            <a:pPr>
              <a:buFont typeface="Wingdings" pitchFamily="2" charset="2"/>
              <a:buNone/>
            </a:pPr>
            <a:r>
              <a:rPr lang="en-US" sz="2400" b="1" smtClean="0">
                <a:latin typeface="Verdana" pitchFamily="34" charset="0"/>
              </a:rPr>
              <a:t>LOCATION</a:t>
            </a:r>
            <a:r>
              <a:rPr lang="en-US" sz="2400" smtClean="0">
                <a:latin typeface="Verdana" pitchFamily="34" charset="0"/>
              </a:rPr>
              <a:t/>
            </a:r>
            <a:br>
              <a:rPr lang="en-US" sz="2400" smtClean="0">
                <a:latin typeface="Verdana" pitchFamily="34" charset="0"/>
              </a:rPr>
            </a:br>
            <a:r>
              <a:rPr lang="en-US" sz="2400" smtClean="0">
                <a:latin typeface="Verdana" pitchFamily="34" charset="0"/>
              </a:rPr>
              <a:t/>
            </a:r>
            <a:br>
              <a:rPr lang="en-US" sz="2400" smtClean="0">
                <a:latin typeface="Verdana" pitchFamily="34" charset="0"/>
              </a:rPr>
            </a:br>
            <a:r>
              <a:rPr lang="en-US" sz="2400" smtClean="0">
                <a:latin typeface="Verdana" pitchFamily="34" charset="0"/>
              </a:rPr>
              <a:t>What is Eastman’s exact latitude and longitude?</a:t>
            </a:r>
            <a:br>
              <a:rPr lang="en-US" sz="2400" smtClean="0">
                <a:latin typeface="Verdana" pitchFamily="34" charset="0"/>
              </a:rPr>
            </a:br>
            <a:r>
              <a:rPr lang="en-US" sz="2400" smtClean="0">
                <a:latin typeface="Verdana" pitchFamily="34" charset="0"/>
              </a:rPr>
              <a:t/>
            </a:r>
            <a:br>
              <a:rPr lang="en-US" sz="2400" smtClean="0">
                <a:latin typeface="Verdana" pitchFamily="34" charset="0"/>
              </a:rPr>
            </a:br>
            <a:r>
              <a:rPr lang="en-US" sz="2400" smtClean="0">
                <a:latin typeface="Verdana" pitchFamily="34" charset="0"/>
              </a:rPr>
              <a:t>What is the city’s location in relation to other major cities?</a:t>
            </a:r>
            <a:br>
              <a:rPr lang="en-US" sz="2400" smtClean="0">
                <a:latin typeface="Verdana" pitchFamily="34" charset="0"/>
              </a:rPr>
            </a:br>
            <a:r>
              <a:rPr lang="en-US" sz="2400" smtClean="0">
                <a:latin typeface="Verdana" pitchFamily="34" charset="0"/>
              </a:rPr>
              <a:t/>
            </a:r>
            <a:br>
              <a:rPr lang="en-US" sz="2400" smtClean="0">
                <a:latin typeface="Verdana" pitchFamily="34" charset="0"/>
              </a:rPr>
            </a:br>
            <a:r>
              <a:rPr lang="en-US" sz="2400" smtClean="0">
                <a:latin typeface="Verdana" pitchFamily="34" charset="0"/>
              </a:rPr>
              <a:t>What geographic factors caused Philadelphia to be located where it is? (e.g. land, water)</a:t>
            </a:r>
            <a:br>
              <a:rPr lang="en-US" sz="2400" smtClean="0">
                <a:latin typeface="Verdana" pitchFamily="34" charset="0"/>
              </a:rPr>
            </a:br>
            <a:endParaRPr lang="en-US" sz="2400" smtClean="0">
              <a:latin typeface="Verdana" pitchFamily="34" charset="0"/>
            </a:endParaRPr>
          </a:p>
        </p:txBody>
      </p:sp>
      <p:sp>
        <p:nvSpPr>
          <p:cNvPr id="21509" name="AutoShape 4">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21510" name="Picture 6" descr="mp00640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5122863"/>
            <a:ext cx="1741488" cy="173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45D9D3BA-7DB2-432B-83BF-F1D84B9C0747}" type="slidenum">
              <a:rPr lang="en-US" sz="1400">
                <a:solidFill>
                  <a:schemeClr val="tx2"/>
                </a:solidFill>
              </a:rPr>
              <a:pPr eaLnBrk="1" hangingPunct="1"/>
              <a:t>2</a:t>
            </a:fld>
            <a:endParaRPr lang="en-US" sz="1400">
              <a:solidFill>
                <a:schemeClr val="tx2"/>
              </a:solidFill>
            </a:endParaRPr>
          </a:p>
        </p:txBody>
      </p:sp>
      <p:sp>
        <p:nvSpPr>
          <p:cNvPr id="4099" name="Rectangle 2"/>
          <p:cNvSpPr>
            <a:spLocks noGrp="1" noChangeArrowheads="1"/>
          </p:cNvSpPr>
          <p:nvPr>
            <p:ph type="title"/>
          </p:nvPr>
        </p:nvSpPr>
        <p:spPr/>
        <p:txBody>
          <a:bodyPr/>
          <a:lstStyle/>
          <a:p>
            <a:pPr algn="ctr" eaLnBrk="1" hangingPunct="1"/>
            <a:r>
              <a:rPr lang="en-US" smtClean="0"/>
              <a:t>DEFINITION OF GEOGRAPHY</a:t>
            </a:r>
          </a:p>
        </p:txBody>
      </p:sp>
      <p:sp>
        <p:nvSpPr>
          <p:cNvPr id="3075" name="Rectangle 3"/>
          <p:cNvSpPr>
            <a:spLocks noGrp="1" noChangeArrowheads="1"/>
          </p:cNvSpPr>
          <p:nvPr>
            <p:ph type="body" idx="1"/>
          </p:nvPr>
        </p:nvSpPr>
        <p:spPr>
          <a:xfrm>
            <a:off x="1066800" y="1676400"/>
            <a:ext cx="7772400" cy="5181600"/>
          </a:xfrm>
        </p:spPr>
        <p:txBody>
          <a:bodyPr/>
          <a:lstStyle/>
          <a:p>
            <a:pPr eaLnBrk="1" hangingPunct="1">
              <a:buFont typeface="Wingdings" pitchFamily="2" charset="2"/>
              <a:buNone/>
            </a:pPr>
            <a:r>
              <a:rPr lang="en-US" sz="4000" b="1" smtClean="0"/>
              <a:t>ge·og·ra·phy</a:t>
            </a:r>
            <a:r>
              <a:rPr lang="en-US" sz="4000" smtClean="0"/>
              <a:t/>
            </a:r>
            <a:br>
              <a:rPr lang="en-US" sz="4000" smtClean="0"/>
            </a:br>
            <a:r>
              <a:rPr lang="en-US" sz="4000" b="1" smtClean="0">
                <a:solidFill>
                  <a:schemeClr val="accent1"/>
                </a:solidFill>
              </a:rPr>
              <a:t>1</a:t>
            </a:r>
            <a:r>
              <a:rPr lang="en-US" sz="4000" smtClean="0">
                <a:solidFill>
                  <a:schemeClr val="accent1"/>
                </a:solidFill>
              </a:rPr>
              <a:t> </a:t>
            </a:r>
            <a:r>
              <a:rPr lang="en-US" sz="4000" b="1" smtClean="0">
                <a:solidFill>
                  <a:schemeClr val="accent1"/>
                </a:solidFill>
              </a:rPr>
              <a:t>:</a:t>
            </a:r>
            <a:r>
              <a:rPr lang="en-US" sz="4000" smtClean="0">
                <a:solidFill>
                  <a:schemeClr val="accent1"/>
                </a:solidFill>
              </a:rPr>
              <a:t> </a:t>
            </a:r>
            <a:r>
              <a:rPr lang="en-US" sz="4000" b="1" smtClean="0">
                <a:solidFill>
                  <a:schemeClr val="accent1"/>
                </a:solidFill>
              </a:rPr>
              <a:t>a science that deals with the description, distribution, and interaction of the diverse physical, biological, and cultural features of the earth's surface</a:t>
            </a:r>
            <a:br>
              <a:rPr lang="en-US" sz="4000" b="1" smtClean="0">
                <a:solidFill>
                  <a:schemeClr val="accent1"/>
                </a:solidFill>
              </a:rPr>
            </a:br>
            <a:r>
              <a:rPr lang="en-US" sz="1800" smtClean="0"/>
              <a:t>Source-Merriam Webster Collegiate Dictionary</a:t>
            </a:r>
          </a:p>
        </p:txBody>
      </p:sp>
      <p:sp>
        <p:nvSpPr>
          <p:cNvPr id="4101" name="AutoShape 4">
            <a:hlinkClick r:id="" action="ppaction://hlinkshowjump?jump=nextslide" highlightClick="1"/>
          </p:cNvPr>
          <p:cNvSpPr>
            <a:spLocks noChangeArrowheads="1"/>
          </p:cNvSpPr>
          <p:nvPr/>
        </p:nvSpPr>
        <p:spPr bwMode="auto">
          <a:xfrm>
            <a:off x="8382000" y="6324600"/>
            <a:ext cx="357188" cy="533400"/>
          </a:xfrm>
          <a:prstGeom prst="actionButtonForwardNext">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889C9A90-DEF5-4FA0-96B8-847A97716621}" type="slidenum">
              <a:rPr lang="en-US" sz="1400">
                <a:solidFill>
                  <a:schemeClr val="tx2"/>
                </a:solidFill>
              </a:rPr>
              <a:pPr eaLnBrk="1" hangingPunct="1"/>
              <a:t>20</a:t>
            </a:fld>
            <a:endParaRPr lang="en-US" sz="1400">
              <a:solidFill>
                <a:schemeClr val="tx2"/>
              </a:solidFill>
            </a:endParaRPr>
          </a:p>
        </p:txBody>
      </p:sp>
      <p:sp>
        <p:nvSpPr>
          <p:cNvPr id="22531" name="Rectangle 2"/>
          <p:cNvSpPr>
            <a:spLocks noGrp="1" noChangeArrowheads="1"/>
          </p:cNvSpPr>
          <p:nvPr>
            <p:ph type="title" idx="4294967295"/>
          </p:nvPr>
        </p:nvSpPr>
        <p:spPr>
          <a:xfrm>
            <a:off x="1066800" y="0"/>
            <a:ext cx="7772400" cy="838200"/>
          </a:xfrm>
        </p:spPr>
        <p:txBody>
          <a:bodyPr/>
          <a:lstStyle/>
          <a:p>
            <a:pPr algn="ctr" eaLnBrk="1" hangingPunct="1"/>
            <a:r>
              <a:rPr lang="en-US" smtClean="0"/>
              <a:t>MOVEMENT</a:t>
            </a:r>
          </a:p>
        </p:txBody>
      </p:sp>
      <p:sp>
        <p:nvSpPr>
          <p:cNvPr id="22532" name="Rectangle 3"/>
          <p:cNvSpPr>
            <a:spLocks noChangeArrowheads="1"/>
          </p:cNvSpPr>
          <p:nvPr/>
        </p:nvSpPr>
        <p:spPr bwMode="auto">
          <a:xfrm>
            <a:off x="228600" y="1371600"/>
            <a:ext cx="8915400" cy="423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buFontTx/>
              <a:buChar char="•"/>
            </a:pPr>
            <a:r>
              <a:rPr lang="en-US" sz="3200" b="1">
                <a:solidFill>
                  <a:srgbClr val="FF0000"/>
                </a:solidFill>
                <a:latin typeface="Verdana" pitchFamily="34" charset="0"/>
              </a:rPr>
              <a:t>Movement</a:t>
            </a:r>
            <a:r>
              <a:rPr lang="en-US" sz="3200">
                <a:latin typeface="Verdana" pitchFamily="34" charset="0"/>
              </a:rPr>
              <a:t> includes the movement of people, things, such as goods, as well as communications (the movement of ideas).</a:t>
            </a:r>
          </a:p>
          <a:p>
            <a:pPr>
              <a:spcBef>
                <a:spcPct val="50000"/>
              </a:spcBef>
              <a:buFontTx/>
              <a:buChar char="•"/>
            </a:pPr>
            <a:r>
              <a:rPr lang="en-US" sz="3200">
                <a:latin typeface="Verdana" pitchFamily="34" charset="0"/>
              </a:rPr>
              <a:t>We can describe the type of communications a place has and the main forms of transportation, as well as what goods are exported and imported. These all come under the heading of movement.</a:t>
            </a:r>
          </a:p>
        </p:txBody>
      </p:sp>
      <p:sp>
        <p:nvSpPr>
          <p:cNvPr id="22533" name="AutoShape 5">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22534" name="AutoShape 6">
            <a:hlinkClick r:id="rId3" action="ppaction://hlinksldjump"/>
          </p:cNvPr>
          <p:cNvSpPr>
            <a:spLocks noChangeArrowheads="1"/>
          </p:cNvSpPr>
          <p:nvPr/>
        </p:nvSpPr>
        <p:spPr bwMode="auto">
          <a:xfrm>
            <a:off x="7162800" y="6372225"/>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22535" name="Picture 8" descr="Transpor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6513" y="5715000"/>
            <a:ext cx="1450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FA5556E3-4E45-4FB0-8AE0-A59CC447152A}" type="slidenum">
              <a:rPr lang="en-US" sz="1400">
                <a:solidFill>
                  <a:schemeClr val="tx2"/>
                </a:solidFill>
              </a:rPr>
              <a:pPr eaLnBrk="1" hangingPunct="1"/>
              <a:t>21</a:t>
            </a:fld>
            <a:endParaRPr lang="en-US" sz="1400">
              <a:solidFill>
                <a:schemeClr val="tx2"/>
              </a:solidFill>
            </a:endParaRPr>
          </a:p>
        </p:txBody>
      </p:sp>
      <p:sp>
        <p:nvSpPr>
          <p:cNvPr id="23555" name="Rectangle 2"/>
          <p:cNvSpPr>
            <a:spLocks noGrp="1" noChangeArrowheads="1"/>
          </p:cNvSpPr>
          <p:nvPr>
            <p:ph type="title"/>
          </p:nvPr>
        </p:nvSpPr>
        <p:spPr>
          <a:xfrm>
            <a:off x="685800" y="228600"/>
            <a:ext cx="7772400" cy="1219200"/>
          </a:xfrm>
        </p:spPr>
        <p:txBody>
          <a:bodyPr/>
          <a:lstStyle/>
          <a:p>
            <a:pPr algn="ctr" eaLnBrk="1" hangingPunct="1"/>
            <a:r>
              <a:rPr lang="en-US" smtClean="0"/>
              <a:t>MOVEMENT</a:t>
            </a:r>
            <a:br>
              <a:rPr lang="en-US" smtClean="0"/>
            </a:br>
            <a:r>
              <a:rPr lang="en-US" smtClean="0"/>
              <a:t>Things to think about.</a:t>
            </a:r>
          </a:p>
        </p:txBody>
      </p:sp>
      <p:sp>
        <p:nvSpPr>
          <p:cNvPr id="23556" name="Rectangle 3"/>
          <p:cNvSpPr>
            <a:spLocks noGrp="1" noChangeArrowheads="1"/>
          </p:cNvSpPr>
          <p:nvPr>
            <p:ph type="body" idx="1"/>
          </p:nvPr>
        </p:nvSpPr>
        <p:spPr>
          <a:xfrm>
            <a:off x="1066800" y="2743200"/>
            <a:ext cx="7772400" cy="4114800"/>
          </a:xfrm>
        </p:spPr>
        <p:txBody>
          <a:bodyPr/>
          <a:lstStyle/>
          <a:p>
            <a:r>
              <a:rPr lang="en-US" sz="2400" smtClean="0"/>
              <a:t>Movement -- What are the patterns of movement of people, products, and information? A study of movement includes learning about major modes of transportation used by people, an area's major exports and imports, and ways in which people communicate (move ideas). </a:t>
            </a:r>
          </a:p>
        </p:txBody>
      </p:sp>
      <p:sp>
        <p:nvSpPr>
          <p:cNvPr id="23557" name="AutoShape 4">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23558" name="AutoShape 5">
            <a:hlinkClick r:id="rId3" action="ppaction://hlinksldjump"/>
          </p:cNvPr>
          <p:cNvSpPr>
            <a:spLocks noChangeArrowheads="1"/>
          </p:cNvSpPr>
          <p:nvPr/>
        </p:nvSpPr>
        <p:spPr bwMode="auto">
          <a:xfrm>
            <a:off x="7239000" y="6172200"/>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23559" name="Picture 6" descr="Transpor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6513" y="5715000"/>
            <a:ext cx="1450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7D2386F9-599C-4416-A411-9C3CD41014DB}" type="slidenum">
              <a:rPr lang="en-US" sz="1400">
                <a:solidFill>
                  <a:schemeClr val="tx2"/>
                </a:solidFill>
              </a:rPr>
              <a:pPr eaLnBrk="1" hangingPunct="1"/>
              <a:t>22</a:t>
            </a:fld>
            <a:endParaRPr lang="en-US" sz="1400">
              <a:solidFill>
                <a:schemeClr val="tx2"/>
              </a:solidFill>
            </a:endParaRPr>
          </a:p>
        </p:txBody>
      </p:sp>
      <p:sp>
        <p:nvSpPr>
          <p:cNvPr id="24579" name="Rectangle 2"/>
          <p:cNvSpPr>
            <a:spLocks noGrp="1" noChangeArrowheads="1"/>
          </p:cNvSpPr>
          <p:nvPr>
            <p:ph type="title"/>
          </p:nvPr>
        </p:nvSpPr>
        <p:spPr>
          <a:xfrm>
            <a:off x="304800" y="0"/>
            <a:ext cx="8839200" cy="1447800"/>
          </a:xfrm>
        </p:spPr>
        <p:txBody>
          <a:bodyPr/>
          <a:lstStyle/>
          <a:p>
            <a:pPr algn="ctr" eaLnBrk="1" hangingPunct="1"/>
            <a:r>
              <a:rPr lang="en-US" smtClean="0"/>
              <a:t>MOVEMENT</a:t>
            </a:r>
            <a:br>
              <a:rPr lang="en-US" smtClean="0"/>
            </a:br>
            <a:r>
              <a:rPr lang="en-US" smtClean="0"/>
              <a:t>~more~</a:t>
            </a:r>
          </a:p>
        </p:txBody>
      </p:sp>
      <p:sp>
        <p:nvSpPr>
          <p:cNvPr id="24580" name="Rectangle 3"/>
          <p:cNvSpPr>
            <a:spLocks noGrp="1" noChangeArrowheads="1"/>
          </p:cNvSpPr>
          <p:nvPr>
            <p:ph type="body" idx="1"/>
          </p:nvPr>
        </p:nvSpPr>
        <p:spPr>
          <a:xfrm>
            <a:off x="381000" y="1981200"/>
            <a:ext cx="8382000" cy="4876800"/>
          </a:xfrm>
        </p:spPr>
        <p:txBody>
          <a:bodyPr/>
          <a:lstStyle/>
          <a:p>
            <a:pPr>
              <a:buFont typeface="Wingdings" pitchFamily="2" charset="2"/>
              <a:buNone/>
            </a:pPr>
            <a:r>
              <a:rPr lang="en-US" sz="2400" b="1" smtClean="0">
                <a:latin typeface="Verdana" pitchFamily="34" charset="0"/>
              </a:rPr>
              <a:t> THE MOVEMENT OF PEOPLE, GOODS, AND IDEAS</a:t>
            </a:r>
            <a:r>
              <a:rPr lang="en-US" sz="2400" smtClean="0">
                <a:latin typeface="Verdana" pitchFamily="34" charset="0"/>
              </a:rPr>
              <a:t/>
            </a:r>
            <a:br>
              <a:rPr lang="en-US" sz="2400" smtClean="0">
                <a:latin typeface="Verdana" pitchFamily="34" charset="0"/>
              </a:rPr>
            </a:br>
            <a:r>
              <a:rPr lang="en-US" sz="2400" smtClean="0">
                <a:latin typeface="Verdana" pitchFamily="34" charset="0"/>
              </a:rPr>
              <a:t/>
            </a:r>
            <a:br>
              <a:rPr lang="en-US" sz="2400" smtClean="0">
                <a:latin typeface="Verdana" pitchFamily="34" charset="0"/>
              </a:rPr>
            </a:br>
            <a:r>
              <a:rPr lang="en-US" sz="2400" smtClean="0">
                <a:latin typeface="Verdana" pitchFamily="34" charset="0"/>
              </a:rPr>
              <a:t>How are people transported in this city?</a:t>
            </a:r>
            <a:br>
              <a:rPr lang="en-US" sz="2400" smtClean="0">
                <a:latin typeface="Verdana" pitchFamily="34" charset="0"/>
              </a:rPr>
            </a:br>
            <a:r>
              <a:rPr lang="en-US" sz="2400" smtClean="0">
                <a:latin typeface="Verdana" pitchFamily="34" charset="0"/>
              </a:rPr>
              <a:t/>
            </a:r>
            <a:br>
              <a:rPr lang="en-US" sz="2400" smtClean="0">
                <a:latin typeface="Verdana" pitchFamily="34" charset="0"/>
              </a:rPr>
            </a:br>
            <a:r>
              <a:rPr lang="en-US" sz="2400" smtClean="0">
                <a:latin typeface="Verdana" pitchFamily="34" charset="0"/>
              </a:rPr>
              <a:t>How are goods transported in this city? What are they? Who depends on them?</a:t>
            </a:r>
            <a:br>
              <a:rPr lang="en-US" sz="2400" smtClean="0">
                <a:latin typeface="Verdana" pitchFamily="34" charset="0"/>
              </a:rPr>
            </a:br>
            <a:r>
              <a:rPr lang="en-US" sz="2400" smtClean="0">
                <a:latin typeface="Verdana" pitchFamily="34" charset="0"/>
              </a:rPr>
              <a:t/>
            </a:r>
            <a:br>
              <a:rPr lang="en-US" sz="2400" smtClean="0">
                <a:latin typeface="Verdana" pitchFamily="34" charset="0"/>
              </a:rPr>
            </a:br>
            <a:r>
              <a:rPr lang="en-US" sz="2400" smtClean="0">
                <a:latin typeface="Verdana" pitchFamily="34" charset="0"/>
              </a:rPr>
              <a:t>How are ideas transported in this city? (e.g. communication) </a:t>
            </a:r>
          </a:p>
          <a:p>
            <a:endParaRPr lang="en-US" smtClean="0"/>
          </a:p>
        </p:txBody>
      </p:sp>
      <p:sp>
        <p:nvSpPr>
          <p:cNvPr id="24581" name="AutoShape 4">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24582" name="Picture 5" descr="Transpo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6513" y="5715000"/>
            <a:ext cx="1450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5EC0ED5F-B84D-49DC-9E16-A6454F903F77}" type="slidenum">
              <a:rPr lang="en-US" sz="1400">
                <a:solidFill>
                  <a:schemeClr val="tx2"/>
                </a:solidFill>
              </a:rPr>
              <a:pPr eaLnBrk="1" hangingPunct="1"/>
              <a:t>3</a:t>
            </a:fld>
            <a:endParaRPr lang="en-US" sz="1400">
              <a:solidFill>
                <a:schemeClr val="tx2"/>
              </a:solidFill>
            </a:endParaRPr>
          </a:p>
        </p:txBody>
      </p:sp>
      <p:sp>
        <p:nvSpPr>
          <p:cNvPr id="5123" name="Rectangle 2"/>
          <p:cNvSpPr>
            <a:spLocks noGrp="1" noChangeArrowheads="1"/>
          </p:cNvSpPr>
          <p:nvPr>
            <p:ph type="title"/>
          </p:nvPr>
        </p:nvSpPr>
        <p:spPr/>
        <p:txBody>
          <a:bodyPr/>
          <a:lstStyle/>
          <a:p>
            <a:pPr algn="ctr" eaLnBrk="1" hangingPunct="1"/>
            <a:r>
              <a:rPr lang="en-US" smtClean="0"/>
              <a:t>IN PLAIN ENGLISH</a:t>
            </a:r>
          </a:p>
        </p:txBody>
      </p:sp>
      <p:sp>
        <p:nvSpPr>
          <p:cNvPr id="83971" name="Rectangle 3"/>
          <p:cNvSpPr>
            <a:spLocks noGrp="1" noChangeArrowheads="1"/>
          </p:cNvSpPr>
          <p:nvPr>
            <p:ph type="body" idx="1"/>
          </p:nvPr>
        </p:nvSpPr>
        <p:spPr>
          <a:xfrm>
            <a:off x="685800" y="1752600"/>
            <a:ext cx="8458200" cy="4114800"/>
          </a:xfrm>
        </p:spPr>
        <p:txBody>
          <a:bodyPr/>
          <a:lstStyle/>
          <a:p>
            <a:pPr algn="ctr" eaLnBrk="1" hangingPunct="1">
              <a:buFont typeface="Wingdings" pitchFamily="2" charset="2"/>
              <a:buNone/>
            </a:pPr>
            <a:endParaRPr lang="en-US" sz="4800" smtClean="0"/>
          </a:p>
          <a:p>
            <a:pPr algn="ctr" eaLnBrk="1" hangingPunct="1">
              <a:buFont typeface="Wingdings" pitchFamily="2" charset="2"/>
              <a:buNone/>
            </a:pPr>
            <a:r>
              <a:rPr lang="en-US" sz="4800" smtClean="0"/>
              <a:t>Geography is the study of the earth and everything on it.</a:t>
            </a:r>
          </a:p>
        </p:txBody>
      </p:sp>
      <p:sp>
        <p:nvSpPr>
          <p:cNvPr id="5125" name="AutoShape 5">
            <a:hlinkClick r:id="" action="ppaction://hlinkshowjump?jump=nextslide" highlightClick="1"/>
          </p:cNvPr>
          <p:cNvSpPr>
            <a:spLocks noChangeArrowheads="1"/>
          </p:cNvSpPr>
          <p:nvPr/>
        </p:nvSpPr>
        <p:spPr bwMode="auto">
          <a:xfrm>
            <a:off x="8153400" y="5791200"/>
            <a:ext cx="357188" cy="585788"/>
          </a:xfrm>
          <a:prstGeom prst="actionButtonForwardNext">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83971">
                                            <p:txEl>
                                              <p:pRg st="1" end="1"/>
                                            </p:txEl>
                                          </p:spTgt>
                                        </p:tgtEl>
                                        <p:attrNameLst>
                                          <p:attrName>style.visibility</p:attrName>
                                        </p:attrNameLst>
                                      </p:cBhvr>
                                      <p:to>
                                        <p:strVal val="visible"/>
                                      </p:to>
                                    </p:set>
                                    <p:anim calcmode="lin" valueType="num">
                                      <p:cBhvr additive="base">
                                        <p:cTn id="7" dur="5000" fill="hold"/>
                                        <p:tgtEl>
                                          <p:spTgt spid="83971">
                                            <p:txEl>
                                              <p:pRg st="1" end="1"/>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8397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129329C5-90DF-48EB-8425-47B7E10107E4}" type="slidenum">
              <a:rPr lang="en-US" sz="1400">
                <a:solidFill>
                  <a:schemeClr val="tx2"/>
                </a:solidFill>
              </a:rPr>
              <a:pPr eaLnBrk="1" hangingPunct="1"/>
              <a:t>4</a:t>
            </a:fld>
            <a:endParaRPr lang="en-US" sz="1400">
              <a:solidFill>
                <a:schemeClr val="tx2"/>
              </a:solidFill>
            </a:endParaRPr>
          </a:p>
        </p:txBody>
      </p:sp>
      <p:sp>
        <p:nvSpPr>
          <p:cNvPr id="4098" name="Rectangle 2"/>
          <p:cNvSpPr>
            <a:spLocks noGrp="1" noChangeArrowheads="1"/>
          </p:cNvSpPr>
          <p:nvPr>
            <p:ph type="title"/>
          </p:nvPr>
        </p:nvSpPr>
        <p:spPr>
          <a:xfrm>
            <a:off x="838200" y="0"/>
            <a:ext cx="8001000" cy="2209800"/>
          </a:xfrm>
        </p:spPr>
        <p:txBody>
          <a:bodyPr/>
          <a:lstStyle/>
          <a:p>
            <a:pPr algn="ctr" eaLnBrk="1" hangingPunct="1"/>
            <a:r>
              <a:rPr lang="en-US" smtClean="0"/>
              <a:t>5 THEMES OF GEOGRAPHY</a:t>
            </a:r>
            <a:br>
              <a:rPr lang="en-US" smtClean="0"/>
            </a:br>
            <a:r>
              <a:rPr lang="en-US" sz="1800" smtClean="0"/>
              <a:t>Visit each of the following sites.  Follow all buttons on each page.  Save the BACK ARROW button until you are done with each page.  The BACK ARROW button will bring you back to this page.  When you have visited all 5 Themes, click on the RIGHT arrow button below.</a:t>
            </a:r>
            <a:endParaRPr lang="en-US" smtClean="0"/>
          </a:p>
        </p:txBody>
      </p:sp>
      <p:sp>
        <p:nvSpPr>
          <p:cNvPr id="6148" name="AutoShape 5">
            <a:hlinkClick r:id="" action="ppaction://hlinkshowjump?jump=nextslide" highlightClick="1"/>
          </p:cNvPr>
          <p:cNvSpPr>
            <a:spLocks noChangeArrowheads="1"/>
          </p:cNvSpPr>
          <p:nvPr/>
        </p:nvSpPr>
        <p:spPr bwMode="auto">
          <a:xfrm>
            <a:off x="8153400" y="6348413"/>
            <a:ext cx="381000" cy="509587"/>
          </a:xfrm>
          <a:prstGeom prst="actionButtonForwardNext">
            <a:avLst/>
          </a:prstGeom>
          <a:solidFill>
            <a:schemeClr val="accent1"/>
          </a:solidFill>
          <a:ln w="9525">
            <a:solidFill>
              <a:schemeClr val="tx1"/>
            </a:solidFill>
            <a:miter lim="800000"/>
            <a:headEnd/>
            <a:tailEnd/>
          </a:ln>
        </p:spPr>
        <p:txBody>
          <a:bodyPr wrap="none" anchor="ctr"/>
          <a:lstStyle/>
          <a:p>
            <a:endParaRPr lang="en-US"/>
          </a:p>
        </p:txBody>
      </p:sp>
      <p:pic>
        <p:nvPicPr>
          <p:cNvPr id="4102" name="Picture 6" descr="mp00640_">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3048000"/>
            <a:ext cx="1905000" cy="189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7" descr="REGION GRAPHIC">
            <a:hlinkClick r:id="rId4" action="ppaction://hlinksldjump"/>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54263" y="5203825"/>
            <a:ext cx="2217737" cy="165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8" descr="hydroelec">
            <a:hlinkClick r:id="rId6" action="ppaction://hlinksldjump"/>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57613" y="2819400"/>
            <a:ext cx="1628775"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9" descr="forest">
            <a:hlinkClick r:id="rId8" action="ppaction://hlinksldjump"/>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86400" y="5029200"/>
            <a:ext cx="1752600"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0" descr="Transport">
            <a:hlinkClick r:id="rId10" action="ppaction://hlinksldjump"/>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235825" y="3124200"/>
            <a:ext cx="1908175" cy="150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7" name="WordArt 11"/>
          <p:cNvSpPr>
            <a:spLocks noChangeArrowheads="1" noChangeShapeType="1" noTextEdit="1"/>
          </p:cNvSpPr>
          <p:nvPr/>
        </p:nvSpPr>
        <p:spPr bwMode="auto">
          <a:xfrm>
            <a:off x="609600" y="2667000"/>
            <a:ext cx="1381125" cy="977900"/>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Comic Sans MS"/>
              </a:rPr>
              <a:t>PLACE</a:t>
            </a:r>
          </a:p>
        </p:txBody>
      </p:sp>
      <p:sp>
        <p:nvSpPr>
          <p:cNvPr id="4108" name="WordArt 12"/>
          <p:cNvSpPr>
            <a:spLocks noChangeArrowheads="1" noChangeShapeType="1" noTextEdit="1"/>
          </p:cNvSpPr>
          <p:nvPr/>
        </p:nvSpPr>
        <p:spPr bwMode="auto">
          <a:xfrm>
            <a:off x="5181600" y="4648200"/>
            <a:ext cx="1381125" cy="977900"/>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Comic Sans MS"/>
              </a:rPr>
              <a:t>LOCATION</a:t>
            </a:r>
          </a:p>
        </p:txBody>
      </p:sp>
      <p:sp>
        <p:nvSpPr>
          <p:cNvPr id="4109" name="WordArt 13"/>
          <p:cNvSpPr>
            <a:spLocks noChangeArrowheads="1" noChangeShapeType="1" noTextEdit="1"/>
          </p:cNvSpPr>
          <p:nvPr/>
        </p:nvSpPr>
        <p:spPr bwMode="auto">
          <a:xfrm>
            <a:off x="6858000" y="2451100"/>
            <a:ext cx="1381125" cy="977900"/>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Comic Sans MS"/>
              </a:rPr>
              <a:t>MOVEMENT</a:t>
            </a:r>
          </a:p>
        </p:txBody>
      </p:sp>
      <p:sp>
        <p:nvSpPr>
          <p:cNvPr id="4110" name="WordArt 14"/>
          <p:cNvSpPr>
            <a:spLocks noChangeArrowheads="1" noChangeShapeType="1" noTextEdit="1"/>
          </p:cNvSpPr>
          <p:nvPr/>
        </p:nvSpPr>
        <p:spPr bwMode="auto">
          <a:xfrm>
            <a:off x="2647950" y="2590800"/>
            <a:ext cx="3848100" cy="554038"/>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2000" kern="10">
                <a:ln w="9525">
                  <a:round/>
                  <a:headEnd/>
                  <a:tailEnd/>
                </a:ln>
                <a:gradFill rotWithShape="1">
                  <a:gsLst>
                    <a:gs pos="0">
                      <a:srgbClr val="FFE701"/>
                    </a:gs>
                    <a:gs pos="100000">
                      <a:srgbClr val="FE3E02"/>
                    </a:gs>
                  </a:gsLst>
                  <a:lin ang="5400000" scaled="1"/>
                </a:gradFill>
                <a:latin typeface="Comic Sans MS"/>
              </a:rPr>
              <a:t>Human-Environment Interaction</a:t>
            </a:r>
          </a:p>
        </p:txBody>
      </p:sp>
      <p:sp>
        <p:nvSpPr>
          <p:cNvPr id="4111" name="WordArt 15"/>
          <p:cNvSpPr>
            <a:spLocks noChangeArrowheads="1" noChangeShapeType="1" noTextEdit="1"/>
          </p:cNvSpPr>
          <p:nvPr/>
        </p:nvSpPr>
        <p:spPr bwMode="auto">
          <a:xfrm>
            <a:off x="2057400" y="4648200"/>
            <a:ext cx="1381125" cy="977900"/>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Comic Sans MS"/>
              </a:rPr>
              <a:t>REGION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additive="base">
                                        <p:cTn id="7" dur="500" fill="hold"/>
                                        <p:tgtEl>
                                          <p:spTgt spid="4098"/>
                                        </p:tgtEl>
                                        <p:attrNameLst>
                                          <p:attrName>ppt_x</p:attrName>
                                        </p:attrNameLst>
                                      </p:cBhvr>
                                      <p:tavLst>
                                        <p:tav tm="0">
                                          <p:val>
                                            <p:strVal val="0-#ppt_w/2"/>
                                          </p:val>
                                        </p:tav>
                                        <p:tav tm="100000">
                                          <p:val>
                                            <p:strVal val="#ppt_x"/>
                                          </p:val>
                                        </p:tav>
                                      </p:tavLst>
                                    </p:anim>
                                    <p:anim calcmode="lin" valueType="num">
                                      <p:cBhvr additive="base">
                                        <p:cTn id="8" dur="500" fill="hold"/>
                                        <p:tgtEl>
                                          <p:spTgt spid="409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4102"/>
                                        </p:tgtEl>
                                        <p:attrNameLst>
                                          <p:attrName>style.visibility</p:attrName>
                                        </p:attrNameLst>
                                      </p:cBhvr>
                                      <p:to>
                                        <p:strVal val="visible"/>
                                      </p:to>
                                    </p:set>
                                    <p:anim calcmode="lin" valueType="num">
                                      <p:cBhvr additive="base">
                                        <p:cTn id="13" dur="500" fill="hold"/>
                                        <p:tgtEl>
                                          <p:spTgt spid="4102"/>
                                        </p:tgtEl>
                                        <p:attrNameLst>
                                          <p:attrName>ppt_x</p:attrName>
                                        </p:attrNameLst>
                                      </p:cBhvr>
                                      <p:tavLst>
                                        <p:tav tm="0">
                                          <p:val>
                                            <p:strVal val="0-#ppt_w/2"/>
                                          </p:val>
                                        </p:tav>
                                        <p:tav tm="100000">
                                          <p:val>
                                            <p:strVal val="#ppt_x"/>
                                          </p:val>
                                        </p:tav>
                                      </p:tavLst>
                                    </p:anim>
                                    <p:anim calcmode="lin" valueType="num">
                                      <p:cBhvr additive="base">
                                        <p:cTn id="14" dur="500" fill="hold"/>
                                        <p:tgtEl>
                                          <p:spTgt spid="410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07"/>
                                        </p:tgtEl>
                                        <p:attrNameLst>
                                          <p:attrName>style.visibility</p:attrName>
                                        </p:attrNameLst>
                                      </p:cBhvr>
                                      <p:to>
                                        <p:strVal val="visible"/>
                                      </p:to>
                                    </p:set>
                                    <p:anim calcmode="lin" valueType="num">
                                      <p:cBhvr additive="base">
                                        <p:cTn id="19" dur="500" fill="hold"/>
                                        <p:tgtEl>
                                          <p:spTgt spid="4107"/>
                                        </p:tgtEl>
                                        <p:attrNameLst>
                                          <p:attrName>ppt_x</p:attrName>
                                        </p:attrNameLst>
                                      </p:cBhvr>
                                      <p:tavLst>
                                        <p:tav tm="0">
                                          <p:val>
                                            <p:strVal val="0-#ppt_w/2"/>
                                          </p:val>
                                        </p:tav>
                                        <p:tav tm="100000">
                                          <p:val>
                                            <p:strVal val="#ppt_x"/>
                                          </p:val>
                                        </p:tav>
                                      </p:tavLst>
                                    </p:anim>
                                    <p:anim calcmode="lin" valueType="num">
                                      <p:cBhvr additive="base">
                                        <p:cTn id="20" dur="500" fill="hold"/>
                                        <p:tgtEl>
                                          <p:spTgt spid="410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4103"/>
                                        </p:tgtEl>
                                        <p:attrNameLst>
                                          <p:attrName>style.visibility</p:attrName>
                                        </p:attrNameLst>
                                      </p:cBhvr>
                                      <p:to>
                                        <p:strVal val="visible"/>
                                      </p:to>
                                    </p:set>
                                    <p:anim calcmode="lin" valueType="num">
                                      <p:cBhvr additive="base">
                                        <p:cTn id="25" dur="500" fill="hold"/>
                                        <p:tgtEl>
                                          <p:spTgt spid="4103"/>
                                        </p:tgtEl>
                                        <p:attrNameLst>
                                          <p:attrName>ppt_x</p:attrName>
                                        </p:attrNameLst>
                                      </p:cBhvr>
                                      <p:tavLst>
                                        <p:tav tm="0">
                                          <p:val>
                                            <p:strVal val="0-#ppt_w/2"/>
                                          </p:val>
                                        </p:tav>
                                        <p:tav tm="100000">
                                          <p:val>
                                            <p:strVal val="#ppt_x"/>
                                          </p:val>
                                        </p:tav>
                                      </p:tavLst>
                                    </p:anim>
                                    <p:anim calcmode="lin" valueType="num">
                                      <p:cBhvr additive="base">
                                        <p:cTn id="26" dur="500" fill="hold"/>
                                        <p:tgtEl>
                                          <p:spTgt spid="410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11"/>
                                        </p:tgtEl>
                                        <p:attrNameLst>
                                          <p:attrName>style.visibility</p:attrName>
                                        </p:attrNameLst>
                                      </p:cBhvr>
                                      <p:to>
                                        <p:strVal val="visible"/>
                                      </p:to>
                                    </p:set>
                                    <p:anim calcmode="lin" valueType="num">
                                      <p:cBhvr additive="base">
                                        <p:cTn id="31" dur="500" fill="hold"/>
                                        <p:tgtEl>
                                          <p:spTgt spid="4111"/>
                                        </p:tgtEl>
                                        <p:attrNameLst>
                                          <p:attrName>ppt_x</p:attrName>
                                        </p:attrNameLst>
                                      </p:cBhvr>
                                      <p:tavLst>
                                        <p:tav tm="0">
                                          <p:val>
                                            <p:strVal val="0-#ppt_w/2"/>
                                          </p:val>
                                        </p:tav>
                                        <p:tav tm="100000">
                                          <p:val>
                                            <p:strVal val="#ppt_x"/>
                                          </p:val>
                                        </p:tav>
                                      </p:tavLst>
                                    </p:anim>
                                    <p:anim calcmode="lin" valueType="num">
                                      <p:cBhvr additive="base">
                                        <p:cTn id="32" dur="500" fill="hold"/>
                                        <p:tgtEl>
                                          <p:spTgt spid="4111"/>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4104"/>
                                        </p:tgtEl>
                                        <p:attrNameLst>
                                          <p:attrName>style.visibility</p:attrName>
                                        </p:attrNameLst>
                                      </p:cBhvr>
                                      <p:to>
                                        <p:strVal val="visible"/>
                                      </p:to>
                                    </p:set>
                                    <p:anim calcmode="lin" valueType="num">
                                      <p:cBhvr additive="base">
                                        <p:cTn id="37" dur="500" fill="hold"/>
                                        <p:tgtEl>
                                          <p:spTgt spid="4104"/>
                                        </p:tgtEl>
                                        <p:attrNameLst>
                                          <p:attrName>ppt_x</p:attrName>
                                        </p:attrNameLst>
                                      </p:cBhvr>
                                      <p:tavLst>
                                        <p:tav tm="0">
                                          <p:val>
                                            <p:strVal val="0-#ppt_w/2"/>
                                          </p:val>
                                        </p:tav>
                                        <p:tav tm="100000">
                                          <p:val>
                                            <p:strVal val="#ppt_x"/>
                                          </p:val>
                                        </p:tav>
                                      </p:tavLst>
                                    </p:anim>
                                    <p:anim calcmode="lin" valueType="num">
                                      <p:cBhvr additive="base">
                                        <p:cTn id="38" dur="500" fill="hold"/>
                                        <p:tgtEl>
                                          <p:spTgt spid="4104"/>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10"/>
                                        </p:tgtEl>
                                        <p:attrNameLst>
                                          <p:attrName>style.visibility</p:attrName>
                                        </p:attrNameLst>
                                      </p:cBhvr>
                                      <p:to>
                                        <p:strVal val="visible"/>
                                      </p:to>
                                    </p:set>
                                    <p:anim calcmode="lin" valueType="num">
                                      <p:cBhvr additive="base">
                                        <p:cTn id="43" dur="500" fill="hold"/>
                                        <p:tgtEl>
                                          <p:spTgt spid="4110"/>
                                        </p:tgtEl>
                                        <p:attrNameLst>
                                          <p:attrName>ppt_x</p:attrName>
                                        </p:attrNameLst>
                                      </p:cBhvr>
                                      <p:tavLst>
                                        <p:tav tm="0">
                                          <p:val>
                                            <p:strVal val="0-#ppt_w/2"/>
                                          </p:val>
                                        </p:tav>
                                        <p:tav tm="100000">
                                          <p:val>
                                            <p:strVal val="#ppt_x"/>
                                          </p:val>
                                        </p:tav>
                                      </p:tavLst>
                                    </p:anim>
                                    <p:anim calcmode="lin" valueType="num">
                                      <p:cBhvr additive="base">
                                        <p:cTn id="44" dur="500" fill="hold"/>
                                        <p:tgtEl>
                                          <p:spTgt spid="4110"/>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4105"/>
                                        </p:tgtEl>
                                        <p:attrNameLst>
                                          <p:attrName>style.visibility</p:attrName>
                                        </p:attrNameLst>
                                      </p:cBhvr>
                                      <p:to>
                                        <p:strVal val="visible"/>
                                      </p:to>
                                    </p:set>
                                    <p:anim calcmode="lin" valueType="num">
                                      <p:cBhvr additive="base">
                                        <p:cTn id="49" dur="500" fill="hold"/>
                                        <p:tgtEl>
                                          <p:spTgt spid="4105"/>
                                        </p:tgtEl>
                                        <p:attrNameLst>
                                          <p:attrName>ppt_x</p:attrName>
                                        </p:attrNameLst>
                                      </p:cBhvr>
                                      <p:tavLst>
                                        <p:tav tm="0">
                                          <p:val>
                                            <p:strVal val="0-#ppt_w/2"/>
                                          </p:val>
                                        </p:tav>
                                        <p:tav tm="100000">
                                          <p:val>
                                            <p:strVal val="#ppt_x"/>
                                          </p:val>
                                        </p:tav>
                                      </p:tavLst>
                                    </p:anim>
                                    <p:anim calcmode="lin" valueType="num">
                                      <p:cBhvr additive="base">
                                        <p:cTn id="50" dur="500" fill="hold"/>
                                        <p:tgtEl>
                                          <p:spTgt spid="4105"/>
                                        </p:tgtEl>
                                        <p:attrNameLst>
                                          <p:attrName>ppt_y</p:attrName>
                                        </p:attrNameLst>
                                      </p:cBhvr>
                                      <p:tavLst>
                                        <p:tav tm="0">
                                          <p:val>
                                            <p:strVal val="#ppt_y"/>
                                          </p:val>
                                        </p:tav>
                                        <p:tav tm="100000">
                                          <p:val>
                                            <p:strVal val="#ppt_y"/>
                                          </p:val>
                                        </p:tav>
                                      </p:tavLst>
                                    </p:anim>
                                  </p:childTnLst>
                                </p:cTn>
                              </p:par>
                            </p:childTnLst>
                          </p:cTn>
                        </p:par>
                        <p:par>
                          <p:cTn id="51" fill="hold" nodeType="afterGroup">
                            <p:stCondLst>
                              <p:cond delay="500"/>
                            </p:stCondLst>
                            <p:childTnLst>
                              <p:par>
                                <p:cTn id="52" presetID="2" presetClass="entr" presetSubtype="8" fill="hold" grpId="0" nodeType="afterEffect">
                                  <p:stCondLst>
                                    <p:cond delay="1000"/>
                                  </p:stCondLst>
                                  <p:childTnLst>
                                    <p:set>
                                      <p:cBhvr>
                                        <p:cTn id="53" dur="1" fill="hold">
                                          <p:stCondLst>
                                            <p:cond delay="0"/>
                                          </p:stCondLst>
                                        </p:cTn>
                                        <p:tgtEl>
                                          <p:spTgt spid="4108"/>
                                        </p:tgtEl>
                                        <p:attrNameLst>
                                          <p:attrName>style.visibility</p:attrName>
                                        </p:attrNameLst>
                                      </p:cBhvr>
                                      <p:to>
                                        <p:strVal val="visible"/>
                                      </p:to>
                                    </p:set>
                                    <p:anim calcmode="lin" valueType="num">
                                      <p:cBhvr additive="base">
                                        <p:cTn id="54" dur="500" fill="hold"/>
                                        <p:tgtEl>
                                          <p:spTgt spid="4108"/>
                                        </p:tgtEl>
                                        <p:attrNameLst>
                                          <p:attrName>ppt_x</p:attrName>
                                        </p:attrNameLst>
                                      </p:cBhvr>
                                      <p:tavLst>
                                        <p:tav tm="0">
                                          <p:val>
                                            <p:strVal val="0-#ppt_w/2"/>
                                          </p:val>
                                        </p:tav>
                                        <p:tav tm="100000">
                                          <p:val>
                                            <p:strVal val="#ppt_x"/>
                                          </p:val>
                                        </p:tav>
                                      </p:tavLst>
                                    </p:anim>
                                    <p:anim calcmode="lin" valueType="num">
                                      <p:cBhvr additive="base">
                                        <p:cTn id="55" dur="500" fill="hold"/>
                                        <p:tgtEl>
                                          <p:spTgt spid="4108"/>
                                        </p:tgtEl>
                                        <p:attrNameLst>
                                          <p:attrName>ppt_y</p:attrName>
                                        </p:attrNameLst>
                                      </p:cBhvr>
                                      <p:tavLst>
                                        <p:tav tm="0">
                                          <p:val>
                                            <p:strVal val="#ppt_y"/>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8" fill="hold" nodeType="clickEffect">
                                  <p:stCondLst>
                                    <p:cond delay="0"/>
                                  </p:stCondLst>
                                  <p:childTnLst>
                                    <p:set>
                                      <p:cBhvr>
                                        <p:cTn id="59" dur="1" fill="hold">
                                          <p:stCondLst>
                                            <p:cond delay="0"/>
                                          </p:stCondLst>
                                        </p:cTn>
                                        <p:tgtEl>
                                          <p:spTgt spid="4106"/>
                                        </p:tgtEl>
                                        <p:attrNameLst>
                                          <p:attrName>style.visibility</p:attrName>
                                        </p:attrNameLst>
                                      </p:cBhvr>
                                      <p:to>
                                        <p:strVal val="visible"/>
                                      </p:to>
                                    </p:set>
                                    <p:anim calcmode="lin" valueType="num">
                                      <p:cBhvr additive="base">
                                        <p:cTn id="60" dur="500" fill="hold"/>
                                        <p:tgtEl>
                                          <p:spTgt spid="4106"/>
                                        </p:tgtEl>
                                        <p:attrNameLst>
                                          <p:attrName>ppt_x</p:attrName>
                                        </p:attrNameLst>
                                      </p:cBhvr>
                                      <p:tavLst>
                                        <p:tav tm="0">
                                          <p:val>
                                            <p:strVal val="0-#ppt_w/2"/>
                                          </p:val>
                                        </p:tav>
                                        <p:tav tm="100000">
                                          <p:val>
                                            <p:strVal val="#ppt_x"/>
                                          </p:val>
                                        </p:tav>
                                      </p:tavLst>
                                    </p:anim>
                                    <p:anim calcmode="lin" valueType="num">
                                      <p:cBhvr additive="base">
                                        <p:cTn id="61" dur="500" fill="hold"/>
                                        <p:tgtEl>
                                          <p:spTgt spid="4106"/>
                                        </p:tgtEl>
                                        <p:attrNameLst>
                                          <p:attrName>ppt_y</p:attrName>
                                        </p:attrNameLst>
                                      </p:cBhvr>
                                      <p:tavLst>
                                        <p:tav tm="0">
                                          <p:val>
                                            <p:strVal val="#ppt_y"/>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 presetClass="entr" presetSubtype="8" fill="hold" grpId="0" nodeType="clickEffect">
                                  <p:stCondLst>
                                    <p:cond delay="0"/>
                                  </p:stCondLst>
                                  <p:childTnLst>
                                    <p:set>
                                      <p:cBhvr>
                                        <p:cTn id="65" dur="1" fill="hold">
                                          <p:stCondLst>
                                            <p:cond delay="0"/>
                                          </p:stCondLst>
                                        </p:cTn>
                                        <p:tgtEl>
                                          <p:spTgt spid="4109"/>
                                        </p:tgtEl>
                                        <p:attrNameLst>
                                          <p:attrName>style.visibility</p:attrName>
                                        </p:attrNameLst>
                                      </p:cBhvr>
                                      <p:to>
                                        <p:strVal val="visible"/>
                                      </p:to>
                                    </p:set>
                                    <p:anim calcmode="lin" valueType="num">
                                      <p:cBhvr additive="base">
                                        <p:cTn id="66" dur="500" fill="hold"/>
                                        <p:tgtEl>
                                          <p:spTgt spid="4109"/>
                                        </p:tgtEl>
                                        <p:attrNameLst>
                                          <p:attrName>ppt_x</p:attrName>
                                        </p:attrNameLst>
                                      </p:cBhvr>
                                      <p:tavLst>
                                        <p:tav tm="0">
                                          <p:val>
                                            <p:strVal val="0-#ppt_w/2"/>
                                          </p:val>
                                        </p:tav>
                                        <p:tav tm="100000">
                                          <p:val>
                                            <p:strVal val="#ppt_x"/>
                                          </p:val>
                                        </p:tav>
                                      </p:tavLst>
                                    </p:anim>
                                    <p:anim calcmode="lin" valueType="num">
                                      <p:cBhvr additive="base">
                                        <p:cTn id="67" dur="500" fill="hold"/>
                                        <p:tgtEl>
                                          <p:spTgt spid="41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utoUpdateAnimBg="0"/>
      <p:bldP spid="4107" grpId="0" animBg="1"/>
      <p:bldP spid="4108" grpId="0" animBg="1"/>
      <p:bldP spid="4109" grpId="0" animBg="1"/>
      <p:bldP spid="4110" grpId="0" animBg="1"/>
      <p:bldP spid="41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64B9C921-37CB-4709-928B-436793F2E1D8}" type="slidenum">
              <a:rPr lang="en-US" sz="1400">
                <a:solidFill>
                  <a:schemeClr val="tx2"/>
                </a:solidFill>
              </a:rPr>
              <a:pPr eaLnBrk="1" hangingPunct="1"/>
              <a:t>5</a:t>
            </a:fld>
            <a:endParaRPr lang="en-US" sz="1400">
              <a:solidFill>
                <a:schemeClr val="tx2"/>
              </a:solidFill>
            </a:endParaRPr>
          </a:p>
        </p:txBody>
      </p:sp>
      <p:sp>
        <p:nvSpPr>
          <p:cNvPr id="7171" name="Rectangle 2"/>
          <p:cNvSpPr>
            <a:spLocks noGrp="1" noChangeArrowheads="1"/>
          </p:cNvSpPr>
          <p:nvPr>
            <p:ph type="title"/>
          </p:nvPr>
        </p:nvSpPr>
        <p:spPr/>
        <p:txBody>
          <a:bodyPr/>
          <a:lstStyle/>
          <a:p>
            <a:pPr algn="ctr" eaLnBrk="1" hangingPunct="1"/>
            <a:r>
              <a:rPr lang="en-US" smtClean="0"/>
              <a:t>NATIONAL GEOGRAPHIC SOCIETY</a:t>
            </a:r>
          </a:p>
        </p:txBody>
      </p:sp>
      <p:sp>
        <p:nvSpPr>
          <p:cNvPr id="7172" name="Rectangle 3"/>
          <p:cNvSpPr>
            <a:spLocks noGrp="1" noChangeArrowheads="1"/>
          </p:cNvSpPr>
          <p:nvPr>
            <p:ph type="body" idx="1"/>
          </p:nvPr>
        </p:nvSpPr>
        <p:spPr/>
        <p:txBody>
          <a:bodyPr/>
          <a:lstStyle/>
          <a:p>
            <a:pPr eaLnBrk="1" hangingPunct="1"/>
            <a:r>
              <a:rPr lang="en-US" sz="2800" smtClean="0"/>
              <a:t>By clicking on this site, you will visit the National Geographic Society 5 Themes of Geography web page.  After reviewing the web page, click the back arrow on your browser to come back here.</a:t>
            </a:r>
          </a:p>
          <a:p>
            <a:pPr eaLnBrk="1" hangingPunct="1"/>
            <a:r>
              <a:rPr lang="en-US" sz="2800" smtClean="0"/>
              <a:t>NATIONAL GEOGRAPHIC SOCIETY </a:t>
            </a:r>
            <a:r>
              <a:rPr lang="en-US" sz="2800" smtClean="0">
                <a:hlinkClick r:id="rId2"/>
              </a:rPr>
              <a:t>http://www.nationalgeographic.com/resources/ngo/education/themes.html</a:t>
            </a:r>
            <a:endParaRPr lang="en-US" sz="2800" smtClean="0"/>
          </a:p>
        </p:txBody>
      </p:sp>
      <p:sp>
        <p:nvSpPr>
          <p:cNvPr id="7173" name="AutoShape 4">
            <a:hlinkClick r:id="" action="ppaction://hlinkshowjump?jump=nextslide" highlightClick="1"/>
          </p:cNvPr>
          <p:cNvSpPr>
            <a:spLocks noChangeArrowheads="1"/>
          </p:cNvSpPr>
          <p:nvPr/>
        </p:nvSpPr>
        <p:spPr bwMode="auto">
          <a:xfrm>
            <a:off x="8229600" y="6324600"/>
            <a:ext cx="280988" cy="533400"/>
          </a:xfrm>
          <a:prstGeom prst="actionButtonForwardNext">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5676F34E-CB0B-4D7F-B9C4-9331F7284064}" type="slidenum">
              <a:rPr lang="en-US" sz="1400">
                <a:solidFill>
                  <a:schemeClr val="tx2"/>
                </a:solidFill>
              </a:rPr>
              <a:pPr eaLnBrk="1" hangingPunct="1"/>
              <a:t>6</a:t>
            </a:fld>
            <a:endParaRPr lang="en-US" sz="1400">
              <a:solidFill>
                <a:schemeClr val="tx2"/>
              </a:solidFill>
            </a:endParaRPr>
          </a:p>
        </p:txBody>
      </p:sp>
      <p:sp>
        <p:nvSpPr>
          <p:cNvPr id="8195" name="Rectangle 2"/>
          <p:cNvSpPr>
            <a:spLocks noGrp="1" noChangeArrowheads="1"/>
          </p:cNvSpPr>
          <p:nvPr>
            <p:ph type="title"/>
          </p:nvPr>
        </p:nvSpPr>
        <p:spPr/>
        <p:txBody>
          <a:bodyPr/>
          <a:lstStyle/>
          <a:p>
            <a:pPr algn="ctr" eaLnBrk="1" hangingPunct="1"/>
            <a:r>
              <a:rPr lang="en-US" smtClean="0"/>
              <a:t>WHERE DID THE 5 THEMES COME FROM?</a:t>
            </a:r>
          </a:p>
        </p:txBody>
      </p:sp>
      <p:sp>
        <p:nvSpPr>
          <p:cNvPr id="6147" name="Rectangle 3"/>
          <p:cNvSpPr>
            <a:spLocks noGrp="1" noChangeArrowheads="1"/>
          </p:cNvSpPr>
          <p:nvPr>
            <p:ph type="body" idx="1"/>
          </p:nvPr>
        </p:nvSpPr>
        <p:spPr/>
        <p:txBody>
          <a:bodyPr/>
          <a:lstStyle/>
          <a:p>
            <a:pPr eaLnBrk="1" hangingPunct="1">
              <a:buFont typeface="Wingdings" pitchFamily="2" charset="2"/>
              <a:buNone/>
            </a:pPr>
            <a:r>
              <a:rPr lang="en-US" smtClean="0"/>
              <a:t>The 5 Themes of Geography originated by the National Geographic Society to fulfill a need for geographers (people who study the earth and everything on it) categorize everything they learn.  These 5 places are easy to remember.  Just say the word “PRILM”.</a:t>
            </a:r>
          </a:p>
          <a:p>
            <a:pPr eaLnBrk="1" hangingPunct="1">
              <a:buFont typeface="Wingdings" pitchFamily="2" charset="2"/>
              <a:buNone/>
            </a:pPr>
            <a:endParaRPr lang="en-US" smtClean="0"/>
          </a:p>
        </p:txBody>
      </p:sp>
      <p:pic>
        <p:nvPicPr>
          <p:cNvPr id="8197" name="Picture 4" descr="globe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5029200"/>
            <a:ext cx="1143000" cy="145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AutoShape 5">
            <a:hlinkClick r:id="" action="ppaction://hlinkshowjump?jump=nextslide" highlightClick="1"/>
          </p:cNvPr>
          <p:cNvSpPr>
            <a:spLocks noChangeArrowheads="1"/>
          </p:cNvSpPr>
          <p:nvPr/>
        </p:nvSpPr>
        <p:spPr bwMode="auto">
          <a:xfrm>
            <a:off x="8229600" y="6400800"/>
            <a:ext cx="280988" cy="457200"/>
          </a:xfrm>
          <a:prstGeom prst="actionButtonForwardNext">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614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A7CDF1D9-3D19-4842-A3DE-A554DCD0C998}" type="slidenum">
              <a:rPr lang="en-US" sz="1400">
                <a:solidFill>
                  <a:schemeClr val="tx2"/>
                </a:solidFill>
              </a:rPr>
              <a:pPr eaLnBrk="1" hangingPunct="1"/>
              <a:t>7</a:t>
            </a:fld>
            <a:endParaRPr lang="en-US" sz="1400">
              <a:solidFill>
                <a:schemeClr val="tx2"/>
              </a:solidFill>
            </a:endParaRPr>
          </a:p>
        </p:txBody>
      </p:sp>
      <p:sp>
        <p:nvSpPr>
          <p:cNvPr id="9219" name="Rectangle 2"/>
          <p:cNvSpPr>
            <a:spLocks noGrp="1" noChangeArrowheads="1"/>
          </p:cNvSpPr>
          <p:nvPr>
            <p:ph type="title"/>
          </p:nvPr>
        </p:nvSpPr>
        <p:spPr>
          <a:xfrm>
            <a:off x="1143000" y="0"/>
            <a:ext cx="7772400" cy="762000"/>
          </a:xfrm>
        </p:spPr>
        <p:txBody>
          <a:bodyPr/>
          <a:lstStyle/>
          <a:p>
            <a:pPr algn="ctr" eaLnBrk="1" hangingPunct="1"/>
            <a:r>
              <a:rPr lang="en-US" smtClean="0"/>
              <a:t>WHAT IS “PRILM”?</a:t>
            </a:r>
          </a:p>
        </p:txBody>
      </p:sp>
      <p:sp>
        <p:nvSpPr>
          <p:cNvPr id="9220" name="Rectangle 3"/>
          <p:cNvSpPr>
            <a:spLocks noGrp="1" noChangeArrowheads="1"/>
          </p:cNvSpPr>
          <p:nvPr>
            <p:ph type="body" idx="1"/>
          </p:nvPr>
        </p:nvSpPr>
        <p:spPr>
          <a:xfrm>
            <a:off x="990600" y="838200"/>
            <a:ext cx="7772400" cy="4114800"/>
          </a:xfrm>
        </p:spPr>
        <p:txBody>
          <a:bodyPr/>
          <a:lstStyle/>
          <a:p>
            <a:pPr eaLnBrk="1" hangingPunct="1">
              <a:lnSpc>
                <a:spcPct val="90000"/>
              </a:lnSpc>
              <a:buFont typeface="Wingdings" pitchFamily="2" charset="2"/>
              <a:buNone/>
            </a:pPr>
            <a:r>
              <a:rPr lang="en-US" sz="2800" smtClean="0"/>
              <a:t>PRILM is a mnemonic device that can be used to help remember what the 5 Themes of Geography are.  Simply put, take the first letter of each Theme to create the word PRILM.  They are:</a:t>
            </a:r>
          </a:p>
          <a:p>
            <a:pPr eaLnBrk="1" hangingPunct="1">
              <a:lnSpc>
                <a:spcPct val="90000"/>
              </a:lnSpc>
            </a:pPr>
            <a:r>
              <a:rPr lang="en-US" sz="2800" smtClean="0">
                <a:solidFill>
                  <a:srgbClr val="FF6600"/>
                </a:solidFill>
                <a:hlinkClick r:id="rId2" action="ppaction://hlinksldjump"/>
              </a:rPr>
              <a:t>P</a:t>
            </a:r>
            <a:r>
              <a:rPr lang="en-US" sz="2800" smtClean="0">
                <a:hlinkClick r:id="rId2" action="ppaction://hlinksldjump"/>
              </a:rPr>
              <a:t>lace</a:t>
            </a:r>
            <a:endParaRPr lang="en-US" sz="2800" smtClean="0"/>
          </a:p>
          <a:p>
            <a:pPr eaLnBrk="1" hangingPunct="1">
              <a:lnSpc>
                <a:spcPct val="90000"/>
              </a:lnSpc>
            </a:pPr>
            <a:r>
              <a:rPr lang="en-US" sz="2800" smtClean="0">
                <a:solidFill>
                  <a:srgbClr val="FF6600"/>
                </a:solidFill>
                <a:hlinkClick r:id="rId3" action="ppaction://hlinksldjump"/>
              </a:rPr>
              <a:t>R</a:t>
            </a:r>
            <a:r>
              <a:rPr lang="en-US" sz="2800" smtClean="0">
                <a:hlinkClick r:id="rId3" action="ppaction://hlinksldjump"/>
              </a:rPr>
              <a:t>egion</a:t>
            </a:r>
            <a:endParaRPr lang="en-US" sz="2800" smtClean="0"/>
          </a:p>
          <a:p>
            <a:pPr eaLnBrk="1" hangingPunct="1">
              <a:lnSpc>
                <a:spcPct val="90000"/>
              </a:lnSpc>
            </a:pPr>
            <a:r>
              <a:rPr lang="en-US" sz="2800" smtClean="0">
                <a:solidFill>
                  <a:srgbClr val="FF6600"/>
                </a:solidFill>
                <a:hlinkClick r:id="rId4" action="ppaction://hlinksldjump"/>
              </a:rPr>
              <a:t>I</a:t>
            </a:r>
            <a:r>
              <a:rPr lang="en-US" sz="2800" smtClean="0">
                <a:hlinkClick r:id="rId4" action="ppaction://hlinksldjump"/>
              </a:rPr>
              <a:t>nteraction (Human-Environment)</a:t>
            </a:r>
            <a:endParaRPr lang="en-US" sz="2800" smtClean="0"/>
          </a:p>
          <a:p>
            <a:pPr eaLnBrk="1" hangingPunct="1">
              <a:lnSpc>
                <a:spcPct val="90000"/>
              </a:lnSpc>
            </a:pPr>
            <a:r>
              <a:rPr lang="en-US" sz="2800" smtClean="0">
                <a:solidFill>
                  <a:srgbClr val="FF6600"/>
                </a:solidFill>
                <a:hlinkClick r:id="rId5" action="ppaction://hlinksldjump"/>
              </a:rPr>
              <a:t>L</a:t>
            </a:r>
            <a:r>
              <a:rPr lang="en-US" sz="2800" smtClean="0">
                <a:hlinkClick r:id="rId5" action="ppaction://hlinksldjump"/>
              </a:rPr>
              <a:t>ocation</a:t>
            </a:r>
            <a:endParaRPr lang="en-US" sz="2800" smtClean="0"/>
          </a:p>
          <a:p>
            <a:pPr eaLnBrk="1" hangingPunct="1">
              <a:lnSpc>
                <a:spcPct val="90000"/>
              </a:lnSpc>
            </a:pPr>
            <a:r>
              <a:rPr lang="en-US" sz="2800" smtClean="0">
                <a:solidFill>
                  <a:srgbClr val="FF6600"/>
                </a:solidFill>
                <a:hlinkClick r:id="rId6" action="ppaction://hlinksldjump"/>
              </a:rPr>
              <a:t>M</a:t>
            </a:r>
            <a:r>
              <a:rPr lang="en-US" sz="2800" smtClean="0">
                <a:hlinkClick r:id="rId6" action="ppaction://hlinksldjump"/>
              </a:rPr>
              <a:t>ovement</a:t>
            </a:r>
            <a:endParaRPr lang="en-US" sz="2800" smtClean="0"/>
          </a:p>
        </p:txBody>
      </p:sp>
      <p:pic>
        <p:nvPicPr>
          <p:cNvPr id="9221" name="Picture 4" descr="REGION GRAPHIC"/>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5257800"/>
            <a:ext cx="15319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5" descr="fores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15000" y="5257800"/>
            <a:ext cx="133350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6" descr="hydroelec"/>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16375" y="5181600"/>
            <a:ext cx="110966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7" descr="mp00640_"/>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5257800"/>
            <a:ext cx="1295400" cy="129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8" descr="Transport"/>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67600" y="5257800"/>
            <a:ext cx="14509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6" name="AutoShape 9">
            <a:hlinkClick r:id="" action="ppaction://hlinkshowjump?jump=nextslide" highlightClick="1"/>
          </p:cNvPr>
          <p:cNvSpPr>
            <a:spLocks noChangeArrowheads="1"/>
          </p:cNvSpPr>
          <p:nvPr/>
        </p:nvSpPr>
        <p:spPr bwMode="auto">
          <a:xfrm>
            <a:off x="8229600" y="6324600"/>
            <a:ext cx="280988" cy="533400"/>
          </a:xfrm>
          <a:prstGeom prst="actionButtonForwardNext">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A96F3400-3F5E-4D80-AC1E-865E055B6E41}" type="slidenum">
              <a:rPr lang="en-US" sz="1400">
                <a:solidFill>
                  <a:schemeClr val="tx2"/>
                </a:solidFill>
              </a:rPr>
              <a:pPr eaLnBrk="1" hangingPunct="1"/>
              <a:t>8</a:t>
            </a:fld>
            <a:endParaRPr lang="en-US" sz="1400">
              <a:solidFill>
                <a:schemeClr val="tx2"/>
              </a:solidFill>
            </a:endParaRPr>
          </a:p>
        </p:txBody>
      </p:sp>
      <p:sp>
        <p:nvSpPr>
          <p:cNvPr id="10243" name="Rectangle 2"/>
          <p:cNvSpPr>
            <a:spLocks noGrp="1" noChangeArrowheads="1"/>
          </p:cNvSpPr>
          <p:nvPr>
            <p:ph type="title"/>
          </p:nvPr>
        </p:nvSpPr>
        <p:spPr>
          <a:xfrm>
            <a:off x="990600" y="0"/>
            <a:ext cx="7772400" cy="838200"/>
          </a:xfrm>
        </p:spPr>
        <p:txBody>
          <a:bodyPr/>
          <a:lstStyle/>
          <a:p>
            <a:pPr algn="ctr" eaLnBrk="1" hangingPunct="1"/>
            <a:r>
              <a:rPr lang="en-US" smtClean="0"/>
              <a:t>PLACE </a:t>
            </a:r>
          </a:p>
        </p:txBody>
      </p:sp>
      <p:sp>
        <p:nvSpPr>
          <p:cNvPr id="10244" name="Rectangle 3"/>
          <p:cNvSpPr>
            <a:spLocks noGrp="1" noChangeArrowheads="1"/>
          </p:cNvSpPr>
          <p:nvPr>
            <p:ph type="body" idx="1"/>
          </p:nvPr>
        </p:nvSpPr>
        <p:spPr>
          <a:xfrm>
            <a:off x="914400" y="914400"/>
            <a:ext cx="7772400" cy="4114800"/>
          </a:xfrm>
        </p:spPr>
        <p:txBody>
          <a:bodyPr/>
          <a:lstStyle/>
          <a:p>
            <a:pPr eaLnBrk="1" hangingPunct="1">
              <a:lnSpc>
                <a:spcPct val="90000"/>
              </a:lnSpc>
            </a:pPr>
            <a:r>
              <a:rPr lang="en-US" sz="1400" smtClean="0">
                <a:latin typeface="Verdana" pitchFamily="34" charset="0"/>
              </a:rPr>
              <a:t>It is a description of what makes that place different to others. If I was trying to tell you about the bedrooms in a house, and I wanted to explain to you exactly which one I meant, I could say, "the one with two beds and one window". If the other rooms had only one bed each, or two windows, then you could easily tell which room I meant.</a:t>
            </a:r>
          </a:p>
          <a:p>
            <a:pPr eaLnBrk="1" hangingPunct="1">
              <a:lnSpc>
                <a:spcPct val="90000"/>
              </a:lnSpc>
            </a:pPr>
            <a:r>
              <a:rPr lang="en-US" sz="1400" smtClean="0">
                <a:latin typeface="Verdana" pitchFamily="34" charset="0"/>
              </a:rPr>
              <a:t>This is divided into 2 parts: </a:t>
            </a:r>
            <a:endParaRPr lang="en-US" sz="1400" smtClean="0">
              <a:solidFill>
                <a:srgbClr val="FF0000"/>
              </a:solidFill>
              <a:latin typeface="Verdana" pitchFamily="34" charset="0"/>
            </a:endParaRPr>
          </a:p>
          <a:p>
            <a:pPr eaLnBrk="1" hangingPunct="1">
              <a:lnSpc>
                <a:spcPct val="90000"/>
              </a:lnSpc>
            </a:pPr>
            <a:r>
              <a:rPr lang="en-US" sz="1400" b="1" smtClean="0">
                <a:solidFill>
                  <a:srgbClr val="FF0000"/>
                </a:solidFill>
                <a:latin typeface="Verdana" pitchFamily="34" charset="0"/>
              </a:rPr>
              <a:t>Physical Differences  and Human Differences</a:t>
            </a:r>
          </a:p>
          <a:p>
            <a:pPr eaLnBrk="1" hangingPunct="1">
              <a:lnSpc>
                <a:spcPct val="90000"/>
              </a:lnSpc>
            </a:pPr>
            <a:r>
              <a:rPr lang="en-US" sz="1400" b="1" smtClean="0">
                <a:solidFill>
                  <a:srgbClr val="FF0000"/>
                </a:solidFill>
                <a:latin typeface="Verdana" pitchFamily="34" charset="0"/>
              </a:rPr>
              <a:t>Physical differences</a:t>
            </a:r>
            <a:r>
              <a:rPr lang="en-US" sz="1400" b="1" smtClean="0">
                <a:latin typeface="Verdana" pitchFamily="34" charset="0"/>
              </a:rPr>
              <a:t>, or </a:t>
            </a:r>
            <a:r>
              <a:rPr lang="en-US" sz="1400" b="1" i="1" smtClean="0">
                <a:latin typeface="Verdana" pitchFamily="34" charset="0"/>
              </a:rPr>
              <a:t>characteristics</a:t>
            </a:r>
            <a:r>
              <a:rPr lang="en-US" sz="1400" b="1" smtClean="0">
                <a:latin typeface="Verdana" pitchFamily="34" charset="0"/>
              </a:rPr>
              <a:t>, include things that occur naturally, such as mountains, rivers, type of soil, wildlife, climate etc.</a:t>
            </a:r>
          </a:p>
          <a:p>
            <a:pPr eaLnBrk="1" hangingPunct="1">
              <a:lnSpc>
                <a:spcPct val="90000"/>
              </a:lnSpc>
            </a:pPr>
            <a:r>
              <a:rPr lang="en-US" sz="1400" b="1" smtClean="0">
                <a:latin typeface="Verdana" pitchFamily="34" charset="0"/>
              </a:rPr>
              <a:t>I might say that a place is flat with rich soil and many rivers. I'm still being vague, but already you can see a picture of it in your head, and maybe even begin to imagine what the land is used for.</a:t>
            </a:r>
          </a:p>
          <a:p>
            <a:pPr eaLnBrk="1" hangingPunct="1">
              <a:lnSpc>
                <a:spcPct val="90000"/>
              </a:lnSpc>
            </a:pPr>
            <a:r>
              <a:rPr lang="en-US" sz="1400" b="1" smtClean="0">
                <a:solidFill>
                  <a:srgbClr val="FF0000"/>
                </a:solidFill>
                <a:latin typeface="Verdana" pitchFamily="34" charset="0"/>
              </a:rPr>
              <a:t>Human differences</a:t>
            </a:r>
            <a:r>
              <a:rPr lang="en-US" sz="1400" b="1" smtClean="0">
                <a:latin typeface="Verdana" pitchFamily="34" charset="0"/>
              </a:rPr>
              <a:t>, or </a:t>
            </a:r>
            <a:r>
              <a:rPr lang="en-US" sz="1400" b="1" smtClean="0">
                <a:solidFill>
                  <a:srgbClr val="FF0000"/>
                </a:solidFill>
                <a:latin typeface="Verdana" pitchFamily="34" charset="0"/>
              </a:rPr>
              <a:t>characteristics</a:t>
            </a:r>
            <a:r>
              <a:rPr lang="en-US" sz="1400" b="1" smtClean="0">
                <a:latin typeface="Verdana" pitchFamily="34" charset="0"/>
              </a:rPr>
              <a:t>, are things that have changed due to people, such as roads and buildings, how people live and their traditions.</a:t>
            </a:r>
          </a:p>
          <a:p>
            <a:pPr eaLnBrk="1" hangingPunct="1">
              <a:lnSpc>
                <a:spcPct val="90000"/>
              </a:lnSpc>
            </a:pPr>
            <a:r>
              <a:rPr lang="en-US" sz="1400" b="1" smtClean="0">
                <a:latin typeface="Verdana" pitchFamily="34" charset="0"/>
              </a:rPr>
              <a:t>This is where you can really go to town in your description. You can discuss the cities, lifestyle, culture and all sorts of other interesting facts that make the place you are talking about different and special.</a:t>
            </a:r>
            <a:endParaRPr lang="en-US" sz="1400" smtClean="0"/>
          </a:p>
        </p:txBody>
      </p:sp>
      <p:sp>
        <p:nvSpPr>
          <p:cNvPr id="10245" name="AutoShape 7">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10246" name="Picture 9" descr="fores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0450" y="5207000"/>
            <a:ext cx="19431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AutoShape 10">
            <a:hlinkClick r:id="rId4" action="ppaction://hlinksldjump"/>
          </p:cNvPr>
          <p:cNvSpPr>
            <a:spLocks noChangeArrowheads="1"/>
          </p:cNvSpPr>
          <p:nvPr/>
        </p:nvSpPr>
        <p:spPr bwMode="auto">
          <a:xfrm>
            <a:off x="7239000" y="6372225"/>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fld id="{93C6AD17-70A6-4A69-A2DF-7E24705A979F}" type="slidenum">
              <a:rPr lang="en-US" sz="1400">
                <a:solidFill>
                  <a:schemeClr val="tx2"/>
                </a:solidFill>
              </a:rPr>
              <a:pPr eaLnBrk="1" hangingPunct="1"/>
              <a:t>9</a:t>
            </a:fld>
            <a:endParaRPr lang="en-US" sz="1400">
              <a:solidFill>
                <a:schemeClr val="tx2"/>
              </a:solidFill>
            </a:endParaRPr>
          </a:p>
        </p:txBody>
      </p:sp>
      <p:sp>
        <p:nvSpPr>
          <p:cNvPr id="11267" name="Rectangle 2"/>
          <p:cNvSpPr>
            <a:spLocks noGrp="1" noChangeArrowheads="1"/>
          </p:cNvSpPr>
          <p:nvPr>
            <p:ph type="title"/>
          </p:nvPr>
        </p:nvSpPr>
        <p:spPr/>
        <p:txBody>
          <a:bodyPr/>
          <a:lstStyle/>
          <a:p>
            <a:pPr algn="ctr" eaLnBrk="1" hangingPunct="1"/>
            <a:r>
              <a:rPr lang="en-US" smtClean="0"/>
              <a:t>PLACE</a:t>
            </a:r>
            <a:br>
              <a:rPr lang="en-US" smtClean="0"/>
            </a:br>
            <a:r>
              <a:rPr lang="en-US" smtClean="0"/>
              <a:t>Things to think about</a:t>
            </a:r>
            <a:endParaRPr lang="en-US" sz="1600" smtClean="0"/>
          </a:p>
        </p:txBody>
      </p:sp>
      <p:sp>
        <p:nvSpPr>
          <p:cNvPr id="11268" name="Rectangle 3"/>
          <p:cNvSpPr>
            <a:spLocks noGrp="1" noChangeArrowheads="1"/>
          </p:cNvSpPr>
          <p:nvPr>
            <p:ph type="body" idx="1"/>
          </p:nvPr>
        </p:nvSpPr>
        <p:spPr/>
        <p:txBody>
          <a:bodyPr/>
          <a:lstStyle/>
          <a:p>
            <a:r>
              <a:rPr lang="en-US" sz="2400" smtClean="0"/>
              <a:t>Place -- What makes a place different from other places? Differences might be defined in terms of climate, physical features, or the people who live there and their traditions. </a:t>
            </a:r>
          </a:p>
          <a:p>
            <a:pPr eaLnBrk="1" hangingPunct="1"/>
            <a:endParaRPr lang="en-US" sz="2400" smtClean="0"/>
          </a:p>
        </p:txBody>
      </p:sp>
      <p:sp>
        <p:nvSpPr>
          <p:cNvPr id="11269" name="AutoShape 91">
            <a:hlinkClick r:id="rId2" action="ppaction://hlinksldjump"/>
          </p:cNvPr>
          <p:cNvSpPr>
            <a:spLocks noChangeArrowheads="1"/>
          </p:cNvSpPr>
          <p:nvPr/>
        </p:nvSpPr>
        <p:spPr bwMode="auto">
          <a:xfrm>
            <a:off x="1676400" y="6248400"/>
            <a:ext cx="976313" cy="485775"/>
          </a:xfrm>
          <a:prstGeom prst="lef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11270" name="AutoShape 93">
            <a:hlinkClick r:id="rId3" action="ppaction://hlinksldjump"/>
          </p:cNvPr>
          <p:cNvSpPr>
            <a:spLocks noChangeArrowheads="1"/>
          </p:cNvSpPr>
          <p:nvPr/>
        </p:nvSpPr>
        <p:spPr bwMode="auto">
          <a:xfrm>
            <a:off x="7239000" y="6372225"/>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pic>
        <p:nvPicPr>
          <p:cNvPr id="11271" name="Picture 94" descr="fores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0450" y="5029200"/>
            <a:ext cx="19431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theme1.xml><?xml version="1.0" encoding="utf-8"?>
<a:theme xmlns:a="http://schemas.openxmlformats.org/drawingml/2006/main" name="Factory">
  <a:themeElements>
    <a:clrScheme name="Factory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fontScheme name="Factory">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Factory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clrMap bg1="dk2" tx1="lt1" bg2="dk1" tx2="lt2" accent1="accent1" accent2="accent2" accent3="accent3" accent4="accent4" accent5="accent5" accent6="accent6" hlink="hlink" folHlink="folHlink"/>
    </a:extraClrScheme>
    <a:extraClrScheme>
      <a:clrScheme name="Factory 2">
        <a:dk1>
          <a:srgbClr val="000000"/>
        </a:dk1>
        <a:lt1>
          <a:srgbClr val="FFFFCC"/>
        </a:lt1>
        <a:dk2>
          <a:srgbClr val="993300"/>
        </a:dk2>
        <a:lt2>
          <a:srgbClr val="EDE1AF"/>
        </a:lt2>
        <a:accent1>
          <a:srgbClr val="CAC0E2"/>
        </a:accent1>
        <a:accent2>
          <a:srgbClr val="DFC977"/>
        </a:accent2>
        <a:accent3>
          <a:srgbClr val="FFFFE2"/>
        </a:accent3>
        <a:accent4>
          <a:srgbClr val="000000"/>
        </a:accent4>
        <a:accent5>
          <a:srgbClr val="E1DCEE"/>
        </a:accent5>
        <a:accent6>
          <a:srgbClr val="CAB66B"/>
        </a:accent6>
        <a:hlink>
          <a:srgbClr val="660033"/>
        </a:hlink>
        <a:folHlink>
          <a:srgbClr val="993366"/>
        </a:folHlink>
      </a:clrScheme>
      <a:clrMap bg1="lt1" tx1="dk1" bg2="lt2" tx2="dk2" accent1="accent1" accent2="accent2" accent3="accent3" accent4="accent4" accent5="accent5" accent6="accent6" hlink="hlink" folHlink="folHlink"/>
    </a:extraClrScheme>
    <a:extraClrScheme>
      <a:clrScheme name="Factory 3">
        <a:dk1>
          <a:srgbClr val="000000"/>
        </a:dk1>
        <a:lt1>
          <a:srgbClr val="FFFFFF"/>
        </a:lt1>
        <a:dk2>
          <a:srgbClr val="000000"/>
        </a:dk2>
        <a:lt2>
          <a:srgbClr val="EAEAEA"/>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Factory 4">
        <a:dk1>
          <a:srgbClr val="481800"/>
        </a:dk1>
        <a:lt1>
          <a:srgbClr val="EAEAEA"/>
        </a:lt1>
        <a:dk2>
          <a:srgbClr val="762700"/>
        </a:dk2>
        <a:lt2>
          <a:srgbClr val="EBD189"/>
        </a:lt2>
        <a:accent1>
          <a:srgbClr val="FCAB40"/>
        </a:accent1>
        <a:accent2>
          <a:srgbClr val="AD717F"/>
        </a:accent2>
        <a:accent3>
          <a:srgbClr val="BDACAA"/>
        </a:accent3>
        <a:accent4>
          <a:srgbClr val="C8C8C8"/>
        </a:accent4>
        <a:accent5>
          <a:srgbClr val="FDD2AF"/>
        </a:accent5>
        <a:accent6>
          <a:srgbClr val="9C6672"/>
        </a:accent6>
        <a:hlink>
          <a:srgbClr val="FFFF99"/>
        </a:hlink>
        <a:folHlink>
          <a:srgbClr val="CC9900"/>
        </a:folHlink>
      </a:clrScheme>
      <a:clrMap bg1="dk2" tx1="lt1" bg2="dk1" tx2="lt2" accent1="accent1" accent2="accent2" accent3="accent3" accent4="accent4" accent5="accent5" accent6="accent6" hlink="hlink" folHlink="folHlink"/>
    </a:extraClrScheme>
    <a:extraClrScheme>
      <a:clrScheme name="Factory 5">
        <a:dk1>
          <a:srgbClr val="330066"/>
        </a:dk1>
        <a:lt1>
          <a:srgbClr val="EAEAEA"/>
        </a:lt1>
        <a:dk2>
          <a:srgbClr val="4E009C"/>
        </a:dk2>
        <a:lt2>
          <a:srgbClr val="EBD189"/>
        </a:lt2>
        <a:accent1>
          <a:srgbClr val="FCAB40"/>
        </a:accent1>
        <a:accent2>
          <a:srgbClr val="8871BB"/>
        </a:accent2>
        <a:accent3>
          <a:srgbClr val="B2AACB"/>
        </a:accent3>
        <a:accent4>
          <a:srgbClr val="C8C8C8"/>
        </a:accent4>
        <a:accent5>
          <a:srgbClr val="FDD2AF"/>
        </a:accent5>
        <a:accent6>
          <a:srgbClr val="7B66A9"/>
        </a:accent6>
        <a:hlink>
          <a:srgbClr val="99CC00"/>
        </a:hlink>
        <a:folHlink>
          <a:srgbClr val="808000"/>
        </a:folHlink>
      </a:clrScheme>
      <a:clrMap bg1="dk2" tx1="lt1" bg2="dk1" tx2="lt2" accent1="accent1" accent2="accent2" accent3="accent3" accent4="accent4" accent5="accent5" accent6="accent6" hlink="hlink" folHlink="folHlink"/>
    </a:extraClrScheme>
    <a:extraClrScheme>
      <a:clrScheme name="Factory 6">
        <a:dk1>
          <a:srgbClr val="454425"/>
        </a:dk1>
        <a:lt1>
          <a:srgbClr val="EAEAEA"/>
        </a:lt1>
        <a:dk2>
          <a:srgbClr val="4D6A2A"/>
        </a:dk2>
        <a:lt2>
          <a:srgbClr val="EBD189"/>
        </a:lt2>
        <a:accent1>
          <a:srgbClr val="FCAB40"/>
        </a:accent1>
        <a:accent2>
          <a:srgbClr val="A59E79"/>
        </a:accent2>
        <a:accent3>
          <a:srgbClr val="B2B9AC"/>
        </a:accent3>
        <a:accent4>
          <a:srgbClr val="C8C8C8"/>
        </a:accent4>
        <a:accent5>
          <a:srgbClr val="FDD2AF"/>
        </a:accent5>
        <a:accent6>
          <a:srgbClr val="958F6D"/>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Factory 7">
        <a:dk1>
          <a:srgbClr val="3C2924"/>
        </a:dk1>
        <a:lt1>
          <a:srgbClr val="EAEAEA"/>
        </a:lt1>
        <a:dk2>
          <a:srgbClr val="0D0A46"/>
        </a:dk2>
        <a:lt2>
          <a:srgbClr val="EBD189"/>
        </a:lt2>
        <a:accent1>
          <a:srgbClr val="FCAB40"/>
        </a:accent1>
        <a:accent2>
          <a:srgbClr val="633D4E"/>
        </a:accent2>
        <a:accent3>
          <a:srgbClr val="AAAAB0"/>
        </a:accent3>
        <a:accent4>
          <a:srgbClr val="C8C8C8"/>
        </a:accent4>
        <a:accent5>
          <a:srgbClr val="FDD2AF"/>
        </a:accent5>
        <a:accent6>
          <a:srgbClr val="593646"/>
        </a:accent6>
        <a:hlink>
          <a:srgbClr val="FFCC66"/>
        </a:hlink>
        <a:folHlink>
          <a:srgbClr val="99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Designs\Factory.pot</Template>
  <TotalTime>750</TotalTime>
  <Words>930</Words>
  <Application>Microsoft Office PowerPoint</Application>
  <PresentationFormat>On-screen Show (4:3)</PresentationFormat>
  <Paragraphs>102</Paragraphs>
  <Slides>22</Slides>
  <Notes>2</Notes>
  <HiddenSlides>15</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Comic Sans MS</vt:lpstr>
      <vt:lpstr>Arial</vt:lpstr>
      <vt:lpstr>Wingdings</vt:lpstr>
      <vt:lpstr>Times New Roman</vt:lpstr>
      <vt:lpstr>Verdana</vt:lpstr>
      <vt:lpstr>Arial Narrow</vt:lpstr>
      <vt:lpstr>Factory</vt:lpstr>
      <vt:lpstr>5 THEMES OF GEOGRAPHY</vt:lpstr>
      <vt:lpstr>DEFINITION OF GEOGRAPHY</vt:lpstr>
      <vt:lpstr>IN PLAIN ENGLISH</vt:lpstr>
      <vt:lpstr>5 THEMES OF GEOGRAPHY Visit each of the following sites.  Follow all buttons on each page.  Save the BACK ARROW button until you are done with each page.  The BACK ARROW button will bring you back to this page.  When you have visited all 5 Themes, click on the RIGHT arrow button below.</vt:lpstr>
      <vt:lpstr>NATIONAL GEOGRAPHIC SOCIETY</vt:lpstr>
      <vt:lpstr>WHERE DID THE 5 THEMES COME FROM?</vt:lpstr>
      <vt:lpstr>WHAT IS “PRILM”?</vt:lpstr>
      <vt:lpstr>PLACE </vt:lpstr>
      <vt:lpstr>PLACE Things to think about</vt:lpstr>
      <vt:lpstr>PLACE ~more~</vt:lpstr>
      <vt:lpstr>REGION</vt:lpstr>
      <vt:lpstr>REGION-Things to think about.</vt:lpstr>
      <vt:lpstr>REGION ~more~</vt:lpstr>
      <vt:lpstr>HUMAN-ENVIRONMENTAL INTERACTIONS</vt:lpstr>
      <vt:lpstr>Human-Environmental Interaction Things to think about</vt:lpstr>
      <vt:lpstr>HUMAN ENVIRONMENTAL INTERACTION ~more~</vt:lpstr>
      <vt:lpstr>LOCATION</vt:lpstr>
      <vt:lpstr>LOCATION Things to think about.</vt:lpstr>
      <vt:lpstr>LOCATION ~more~</vt:lpstr>
      <vt:lpstr>MOVEMENT</vt:lpstr>
      <vt:lpstr>MOVEMENT Things to think about.</vt:lpstr>
      <vt:lpstr>MOVEMENT ~more~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THEMES OF GEOGRAPHY</dc:title>
  <dc:creator>Kristin Stiles</dc:creator>
  <cp:lastModifiedBy>Teacher E-Solutions</cp:lastModifiedBy>
  <cp:revision>28</cp:revision>
  <dcterms:created xsi:type="dcterms:W3CDTF">2003-08-17T00:22:24Z</dcterms:created>
  <dcterms:modified xsi:type="dcterms:W3CDTF">2019-01-18T16:55:33Z</dcterms:modified>
</cp:coreProperties>
</file>