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57" r:id="rId3"/>
    <p:sldId id="263" r:id="rId4"/>
    <p:sldId id="261" r:id="rId5"/>
    <p:sldId id="258" r:id="rId6"/>
    <p:sldId id="272" r:id="rId7"/>
    <p:sldId id="259" r:id="rId8"/>
    <p:sldId id="273" r:id="rId9"/>
    <p:sldId id="260" r:id="rId10"/>
    <p:sldId id="262" r:id="rId11"/>
    <p:sldId id="268" r:id="rId12"/>
    <p:sldId id="266" r:id="rId13"/>
    <p:sldId id="269" r:id="rId14"/>
    <p:sldId id="267" r:id="rId15"/>
    <p:sldId id="270" r:id="rId16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003300"/>
    <a:srgbClr val="6600CC"/>
    <a:srgbClr val="0000FF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6" autoAdjust="0"/>
    <p:restoredTop sz="94660"/>
  </p:normalViewPr>
  <p:slideViewPr>
    <p:cSldViewPr>
      <p:cViewPr>
        <p:scale>
          <a:sx n="76" d="100"/>
          <a:sy n="76" d="100"/>
        </p:scale>
        <p:origin x="-58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147483647 w 3985"/>
              <a:gd name="T1" fmla="*/ 0 h 3619"/>
              <a:gd name="T2" fmla="*/ 0 w 3985"/>
              <a:gd name="T3" fmla="*/ 2147483647 h 3619"/>
              <a:gd name="T4" fmla="*/ 2147483647 w 3985"/>
              <a:gd name="T5" fmla="*/ 2147483647 h 3619"/>
              <a:gd name="T6" fmla="*/ 2147483647 w 3985"/>
              <a:gd name="T7" fmla="*/ 2147483647 h 3619"/>
              <a:gd name="T8" fmla="*/ 2147483647 w 3985"/>
              <a:gd name="T9" fmla="*/ 0 h 3619"/>
              <a:gd name="T10" fmla="*/ 2147483647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6376 w 794"/>
                <a:gd name="T1" fmla="*/ 2383 h 414"/>
                <a:gd name="T2" fmla="*/ 5702 w 794"/>
                <a:gd name="T3" fmla="*/ 1919 h 414"/>
                <a:gd name="T4" fmla="*/ 4466 w 794"/>
                <a:gd name="T5" fmla="*/ 1268 h 414"/>
                <a:gd name="T6" fmla="*/ 570 w 794"/>
                <a:gd name="T7" fmla="*/ 0 h 414"/>
                <a:gd name="T8" fmla="*/ 184 w 794"/>
                <a:gd name="T9" fmla="*/ 120 h 414"/>
                <a:gd name="T10" fmla="*/ 0 w 794"/>
                <a:gd name="T11" fmla="*/ 501 h 414"/>
                <a:gd name="T12" fmla="*/ 224 w 794"/>
                <a:gd name="T13" fmla="*/ 936 h 414"/>
                <a:gd name="T14" fmla="*/ 4577 w 794"/>
                <a:gd name="T15" fmla="*/ 2469 h 414"/>
                <a:gd name="T16" fmla="*/ 5531 w 794"/>
                <a:gd name="T17" fmla="*/ 2371 h 414"/>
                <a:gd name="T18" fmla="*/ 6302 w 794"/>
                <a:gd name="T19" fmla="*/ 2498 h 414"/>
                <a:gd name="T20" fmla="*/ 6376 w 794"/>
                <a:gd name="T21" fmla="*/ 2383 h 414"/>
                <a:gd name="T22" fmla="*/ 6376 w 794"/>
                <a:gd name="T23" fmla="*/ 2383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274 w 1586"/>
                <a:gd name="T1" fmla="*/ 0 h 821"/>
                <a:gd name="T2" fmla="*/ 2664 w 1586"/>
                <a:gd name="T3" fmla="*/ 781 h 821"/>
                <a:gd name="T4" fmla="*/ 2858 w 1586"/>
                <a:gd name="T5" fmla="*/ 960 h 821"/>
                <a:gd name="T6" fmla="*/ 3175 w 1586"/>
                <a:gd name="T7" fmla="*/ 1191 h 821"/>
                <a:gd name="T8" fmla="*/ 3133 w 1586"/>
                <a:gd name="T9" fmla="*/ 1235 h 821"/>
                <a:gd name="T10" fmla="*/ 2702 w 1586"/>
                <a:gd name="T11" fmla="*/ 1184 h 821"/>
                <a:gd name="T12" fmla="*/ 2292 w 1586"/>
                <a:gd name="T13" fmla="*/ 1220 h 821"/>
                <a:gd name="T14" fmla="*/ 83 w 1586"/>
                <a:gd name="T15" fmla="*/ 449 h 821"/>
                <a:gd name="T16" fmla="*/ 0 w 1586"/>
                <a:gd name="T17" fmla="*/ 226 h 821"/>
                <a:gd name="T18" fmla="*/ 92 w 1586"/>
                <a:gd name="T19" fmla="*/ 48 h 821"/>
                <a:gd name="T20" fmla="*/ 274 w 1586"/>
                <a:gd name="T21" fmla="*/ 0 h 821"/>
                <a:gd name="T22" fmla="*/ 274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492 h 747"/>
                <a:gd name="T2" fmla="*/ 1855 w 1049"/>
                <a:gd name="T3" fmla="*/ 1131 h 747"/>
                <a:gd name="T4" fmla="*/ 1889 w 1049"/>
                <a:gd name="T5" fmla="*/ 808 h 747"/>
                <a:gd name="T6" fmla="*/ 2111 w 1049"/>
                <a:gd name="T7" fmla="*/ 639 h 747"/>
                <a:gd name="T8" fmla="*/ 157 w 1049"/>
                <a:gd name="T9" fmla="*/ 0 h 747"/>
                <a:gd name="T10" fmla="*/ 0 w 1049"/>
                <a:gd name="T11" fmla="*/ 192 h 747"/>
                <a:gd name="T12" fmla="*/ 0 w 1049"/>
                <a:gd name="T13" fmla="*/ 492 h 747"/>
                <a:gd name="T14" fmla="*/ 0 w 1049"/>
                <a:gd name="T15" fmla="*/ 492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219 w 150"/>
                  <a:gd name="T1" fmla="*/ 0 h 173"/>
                  <a:gd name="T2" fmla="*/ 81 w 150"/>
                  <a:gd name="T3" fmla="*/ 101 h 173"/>
                  <a:gd name="T4" fmla="*/ 0 w 150"/>
                  <a:gd name="T5" fmla="*/ 265 h 173"/>
                  <a:gd name="T6" fmla="*/ 160 w 150"/>
                  <a:gd name="T7" fmla="*/ 245 h 173"/>
                  <a:gd name="T8" fmla="*/ 206 w 150"/>
                  <a:gd name="T9" fmla="*/ 129 h 173"/>
                  <a:gd name="T10" fmla="*/ 300 w 150"/>
                  <a:gd name="T11" fmla="*/ 41 h 173"/>
                  <a:gd name="T12" fmla="*/ 219 w 150"/>
                  <a:gd name="T13" fmla="*/ 0 h 173"/>
                  <a:gd name="T14" fmla="*/ 219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313 w 1684"/>
                  <a:gd name="T1" fmla="*/ 0 h 880"/>
                  <a:gd name="T2" fmla="*/ 126 w 1684"/>
                  <a:gd name="T3" fmla="*/ 79 h 880"/>
                  <a:gd name="T4" fmla="*/ 0 w 1684"/>
                  <a:gd name="T5" fmla="*/ 314 h 880"/>
                  <a:gd name="T6" fmla="*/ 135 w 1684"/>
                  <a:gd name="T7" fmla="*/ 541 h 880"/>
                  <a:gd name="T8" fmla="*/ 2373 w 1684"/>
                  <a:gd name="T9" fmla="*/ 1308 h 880"/>
                  <a:gd name="T10" fmla="*/ 2855 w 1684"/>
                  <a:gd name="T11" fmla="*/ 1260 h 880"/>
                  <a:gd name="T12" fmla="*/ 3245 w 1684"/>
                  <a:gd name="T13" fmla="*/ 1328 h 880"/>
                  <a:gd name="T14" fmla="*/ 3381 w 1684"/>
                  <a:gd name="T15" fmla="*/ 1220 h 880"/>
                  <a:gd name="T16" fmla="*/ 3015 w 1684"/>
                  <a:gd name="T17" fmla="*/ 1002 h 880"/>
                  <a:gd name="T18" fmla="*/ 2866 w 1684"/>
                  <a:gd name="T19" fmla="*/ 773 h 880"/>
                  <a:gd name="T20" fmla="*/ 2749 w 1684"/>
                  <a:gd name="T21" fmla="*/ 795 h 880"/>
                  <a:gd name="T22" fmla="*/ 2889 w 1684"/>
                  <a:gd name="T23" fmla="*/ 1002 h 880"/>
                  <a:gd name="T24" fmla="*/ 3168 w 1684"/>
                  <a:gd name="T25" fmla="*/ 1222 h 880"/>
                  <a:gd name="T26" fmla="*/ 2837 w 1684"/>
                  <a:gd name="T27" fmla="*/ 1188 h 880"/>
                  <a:gd name="T28" fmla="*/ 2447 w 1684"/>
                  <a:gd name="T29" fmla="*/ 1228 h 880"/>
                  <a:gd name="T30" fmla="*/ 2519 w 1684"/>
                  <a:gd name="T31" fmla="*/ 980 h 880"/>
                  <a:gd name="T32" fmla="*/ 2686 w 1684"/>
                  <a:gd name="T33" fmla="*/ 812 h 880"/>
                  <a:gd name="T34" fmla="*/ 2491 w 1684"/>
                  <a:gd name="T35" fmla="*/ 833 h 880"/>
                  <a:gd name="T36" fmla="*/ 2339 w 1684"/>
                  <a:gd name="T37" fmla="*/ 993 h 880"/>
                  <a:gd name="T38" fmla="*/ 2287 w 1684"/>
                  <a:gd name="T39" fmla="*/ 1194 h 880"/>
                  <a:gd name="T40" fmla="*/ 215 w 1684"/>
                  <a:gd name="T41" fmla="*/ 468 h 880"/>
                  <a:gd name="T42" fmla="*/ 160 w 1684"/>
                  <a:gd name="T43" fmla="*/ 324 h 880"/>
                  <a:gd name="T44" fmla="*/ 207 w 1684"/>
                  <a:gd name="T45" fmla="*/ 144 h 880"/>
                  <a:gd name="T46" fmla="*/ 435 w 1684"/>
                  <a:gd name="T47" fmla="*/ 0 h 880"/>
                  <a:gd name="T48" fmla="*/ 313 w 1684"/>
                  <a:gd name="T49" fmla="*/ 0 h 880"/>
                  <a:gd name="T50" fmla="*/ 313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201 w 1190"/>
                  <a:gd name="T1" fmla="*/ 0 h 500"/>
                  <a:gd name="T2" fmla="*/ 2389 w 1190"/>
                  <a:gd name="T3" fmla="*/ 739 h 500"/>
                  <a:gd name="T4" fmla="*/ 2159 w 1190"/>
                  <a:gd name="T5" fmla="*/ 754 h 500"/>
                  <a:gd name="T6" fmla="*/ 0 w 1190"/>
                  <a:gd name="T7" fmla="*/ 41 h 500"/>
                  <a:gd name="T8" fmla="*/ 201 w 1190"/>
                  <a:gd name="T9" fmla="*/ 0 h 500"/>
                  <a:gd name="T10" fmla="*/ 201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234 w 160"/>
                  <a:gd name="T1" fmla="*/ 0 h 335"/>
                  <a:gd name="T2" fmla="*/ 38 w 160"/>
                  <a:gd name="T3" fmla="*/ 159 h 335"/>
                  <a:gd name="T4" fmla="*/ 0 w 160"/>
                  <a:gd name="T5" fmla="*/ 344 h 335"/>
                  <a:gd name="T6" fmla="*/ 67 w 160"/>
                  <a:gd name="T7" fmla="*/ 470 h 335"/>
                  <a:gd name="T8" fmla="*/ 189 w 160"/>
                  <a:gd name="T9" fmla="*/ 502 h 335"/>
                  <a:gd name="T10" fmla="*/ 153 w 160"/>
                  <a:gd name="T11" fmla="*/ 230 h 335"/>
                  <a:gd name="T12" fmla="*/ 322 w 160"/>
                  <a:gd name="T13" fmla="*/ 26 h 335"/>
                  <a:gd name="T14" fmla="*/ 234 w 160"/>
                  <a:gd name="T15" fmla="*/ 0 h 335"/>
                  <a:gd name="T16" fmla="*/ 234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28 w 489"/>
                  <a:gd name="T1" fmla="*/ 52 h 296"/>
                  <a:gd name="T2" fmla="*/ 319 w 489"/>
                  <a:gd name="T3" fmla="*/ 100 h 296"/>
                  <a:gd name="T4" fmla="*/ 647 w 489"/>
                  <a:gd name="T5" fmla="*/ 207 h 296"/>
                  <a:gd name="T6" fmla="*/ 879 w 489"/>
                  <a:gd name="T7" fmla="*/ 368 h 296"/>
                  <a:gd name="T8" fmla="*/ 651 w 489"/>
                  <a:gd name="T9" fmla="*/ 348 h 296"/>
                  <a:gd name="T10" fmla="*/ 277 w 489"/>
                  <a:gd name="T11" fmla="*/ 221 h 296"/>
                  <a:gd name="T12" fmla="*/ 100 w 489"/>
                  <a:gd name="T13" fmla="*/ 121 h 296"/>
                  <a:gd name="T14" fmla="*/ 213 w 489"/>
                  <a:gd name="T15" fmla="*/ 246 h 296"/>
                  <a:gd name="T16" fmla="*/ 543 w 489"/>
                  <a:gd name="T17" fmla="*/ 408 h 296"/>
                  <a:gd name="T18" fmla="*/ 930 w 489"/>
                  <a:gd name="T19" fmla="*/ 448 h 296"/>
                  <a:gd name="T20" fmla="*/ 976 w 489"/>
                  <a:gd name="T21" fmla="*/ 338 h 296"/>
                  <a:gd name="T22" fmla="*/ 787 w 489"/>
                  <a:gd name="T23" fmla="*/ 182 h 296"/>
                  <a:gd name="T24" fmla="*/ 339 w 489"/>
                  <a:gd name="T25" fmla="*/ 26 h 296"/>
                  <a:gd name="T26" fmla="*/ 0 w 489"/>
                  <a:gd name="T27" fmla="*/ 0 h 296"/>
                  <a:gd name="T28" fmla="*/ 28 w 489"/>
                  <a:gd name="T29" fmla="*/ 52 h 296"/>
                  <a:gd name="T30" fmla="*/ 28 w 489"/>
                  <a:gd name="T31" fmla="*/ 52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498 w 794"/>
                <a:gd name="T1" fmla="*/ 198 h 414"/>
                <a:gd name="T2" fmla="*/ 445 w 794"/>
                <a:gd name="T3" fmla="*/ 159 h 414"/>
                <a:gd name="T4" fmla="*/ 349 w 794"/>
                <a:gd name="T5" fmla="*/ 105 h 414"/>
                <a:gd name="T6" fmla="*/ 44 w 794"/>
                <a:gd name="T7" fmla="*/ 0 h 414"/>
                <a:gd name="T8" fmla="*/ 14 w 794"/>
                <a:gd name="T9" fmla="*/ 10 h 414"/>
                <a:gd name="T10" fmla="*/ 0 w 794"/>
                <a:gd name="T11" fmla="*/ 42 h 414"/>
                <a:gd name="T12" fmla="*/ 17 w 794"/>
                <a:gd name="T13" fmla="*/ 78 h 414"/>
                <a:gd name="T14" fmla="*/ 358 w 794"/>
                <a:gd name="T15" fmla="*/ 205 h 414"/>
                <a:gd name="T16" fmla="*/ 433 w 794"/>
                <a:gd name="T17" fmla="*/ 197 h 414"/>
                <a:gd name="T18" fmla="*/ 493 w 794"/>
                <a:gd name="T19" fmla="*/ 207 h 414"/>
                <a:gd name="T20" fmla="*/ 498 w 794"/>
                <a:gd name="T21" fmla="*/ 198 h 414"/>
                <a:gd name="T22" fmla="*/ 498 w 794"/>
                <a:gd name="T23" fmla="*/ 198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21 w 1586"/>
                <a:gd name="T1" fmla="*/ 0 h 821"/>
                <a:gd name="T2" fmla="*/ 208 w 1586"/>
                <a:gd name="T3" fmla="*/ 65 h 821"/>
                <a:gd name="T4" fmla="*/ 223 w 1586"/>
                <a:gd name="T5" fmla="*/ 79 h 821"/>
                <a:gd name="T6" fmla="*/ 248 w 1586"/>
                <a:gd name="T7" fmla="*/ 99 h 821"/>
                <a:gd name="T8" fmla="*/ 245 w 1586"/>
                <a:gd name="T9" fmla="*/ 102 h 821"/>
                <a:gd name="T10" fmla="*/ 211 w 1586"/>
                <a:gd name="T11" fmla="*/ 98 h 821"/>
                <a:gd name="T12" fmla="*/ 179 w 1586"/>
                <a:gd name="T13" fmla="*/ 101 h 821"/>
                <a:gd name="T14" fmla="*/ 7 w 1586"/>
                <a:gd name="T15" fmla="*/ 37 h 821"/>
                <a:gd name="T16" fmla="*/ 0 w 1586"/>
                <a:gd name="T17" fmla="*/ 19 h 821"/>
                <a:gd name="T18" fmla="*/ 7 w 1586"/>
                <a:gd name="T19" fmla="*/ 4 h 821"/>
                <a:gd name="T20" fmla="*/ 21 w 1586"/>
                <a:gd name="T21" fmla="*/ 0 h 821"/>
                <a:gd name="T22" fmla="*/ 21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41 h 747"/>
                <a:gd name="T2" fmla="*/ 145 w 1049"/>
                <a:gd name="T3" fmla="*/ 94 h 747"/>
                <a:gd name="T4" fmla="*/ 148 w 1049"/>
                <a:gd name="T5" fmla="*/ 67 h 747"/>
                <a:gd name="T6" fmla="*/ 165 w 1049"/>
                <a:gd name="T7" fmla="*/ 53 h 747"/>
                <a:gd name="T8" fmla="*/ 12 w 1049"/>
                <a:gd name="T9" fmla="*/ 0 h 747"/>
                <a:gd name="T10" fmla="*/ 0 w 1049"/>
                <a:gd name="T11" fmla="*/ 16 h 747"/>
                <a:gd name="T12" fmla="*/ 0 w 1049"/>
                <a:gd name="T13" fmla="*/ 41 h 747"/>
                <a:gd name="T14" fmla="*/ 0 w 1049"/>
                <a:gd name="T15" fmla="*/ 41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7 w 150"/>
                  <a:gd name="T1" fmla="*/ 0 h 173"/>
                  <a:gd name="T2" fmla="*/ 6 w 150"/>
                  <a:gd name="T3" fmla="*/ 8 h 173"/>
                  <a:gd name="T4" fmla="*/ 0 w 150"/>
                  <a:gd name="T5" fmla="*/ 22 h 173"/>
                  <a:gd name="T6" fmla="*/ 12 w 150"/>
                  <a:gd name="T7" fmla="*/ 20 h 173"/>
                  <a:gd name="T8" fmla="*/ 16 w 150"/>
                  <a:gd name="T9" fmla="*/ 11 h 173"/>
                  <a:gd name="T10" fmla="*/ 23 w 150"/>
                  <a:gd name="T11" fmla="*/ 4 h 173"/>
                  <a:gd name="T12" fmla="*/ 17 w 150"/>
                  <a:gd name="T13" fmla="*/ 0 h 173"/>
                  <a:gd name="T14" fmla="*/ 17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25 w 1684"/>
                  <a:gd name="T1" fmla="*/ 0 h 880"/>
                  <a:gd name="T2" fmla="*/ 10 w 1684"/>
                  <a:gd name="T3" fmla="*/ 6 h 880"/>
                  <a:gd name="T4" fmla="*/ 0 w 1684"/>
                  <a:gd name="T5" fmla="*/ 26 h 880"/>
                  <a:gd name="T6" fmla="*/ 11 w 1684"/>
                  <a:gd name="T7" fmla="*/ 45 h 880"/>
                  <a:gd name="T8" fmla="*/ 185 w 1684"/>
                  <a:gd name="T9" fmla="*/ 108 h 880"/>
                  <a:gd name="T10" fmla="*/ 223 w 1684"/>
                  <a:gd name="T11" fmla="*/ 104 h 880"/>
                  <a:gd name="T12" fmla="*/ 253 w 1684"/>
                  <a:gd name="T13" fmla="*/ 110 h 880"/>
                  <a:gd name="T14" fmla="*/ 264 w 1684"/>
                  <a:gd name="T15" fmla="*/ 101 h 880"/>
                  <a:gd name="T16" fmla="*/ 236 w 1684"/>
                  <a:gd name="T17" fmla="*/ 83 h 880"/>
                  <a:gd name="T18" fmla="*/ 224 w 1684"/>
                  <a:gd name="T19" fmla="*/ 64 h 880"/>
                  <a:gd name="T20" fmla="*/ 215 w 1684"/>
                  <a:gd name="T21" fmla="*/ 66 h 880"/>
                  <a:gd name="T22" fmla="*/ 226 w 1684"/>
                  <a:gd name="T23" fmla="*/ 83 h 880"/>
                  <a:gd name="T24" fmla="*/ 248 w 1684"/>
                  <a:gd name="T25" fmla="*/ 101 h 880"/>
                  <a:gd name="T26" fmla="*/ 222 w 1684"/>
                  <a:gd name="T27" fmla="*/ 98 h 880"/>
                  <a:gd name="T28" fmla="*/ 191 w 1684"/>
                  <a:gd name="T29" fmla="*/ 102 h 880"/>
                  <a:gd name="T30" fmla="*/ 197 w 1684"/>
                  <a:gd name="T31" fmla="*/ 81 h 880"/>
                  <a:gd name="T32" fmla="*/ 210 w 1684"/>
                  <a:gd name="T33" fmla="*/ 67 h 880"/>
                  <a:gd name="T34" fmla="*/ 195 w 1684"/>
                  <a:gd name="T35" fmla="*/ 69 h 880"/>
                  <a:gd name="T36" fmla="*/ 183 w 1684"/>
                  <a:gd name="T37" fmla="*/ 82 h 880"/>
                  <a:gd name="T38" fmla="*/ 179 w 1684"/>
                  <a:gd name="T39" fmla="*/ 99 h 880"/>
                  <a:gd name="T40" fmla="*/ 17 w 1684"/>
                  <a:gd name="T41" fmla="*/ 39 h 880"/>
                  <a:gd name="T42" fmla="*/ 13 w 1684"/>
                  <a:gd name="T43" fmla="*/ 27 h 880"/>
                  <a:gd name="T44" fmla="*/ 16 w 1684"/>
                  <a:gd name="T45" fmla="*/ 12 h 880"/>
                  <a:gd name="T46" fmla="*/ 34 w 1684"/>
                  <a:gd name="T47" fmla="*/ 0 h 880"/>
                  <a:gd name="T48" fmla="*/ 25 w 1684"/>
                  <a:gd name="T49" fmla="*/ 0 h 880"/>
                  <a:gd name="T50" fmla="*/ 25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6 w 1190"/>
                  <a:gd name="T1" fmla="*/ 0 h 500"/>
                  <a:gd name="T2" fmla="*/ 187 w 1190"/>
                  <a:gd name="T3" fmla="*/ 61 h 500"/>
                  <a:gd name="T4" fmla="*/ 169 w 1190"/>
                  <a:gd name="T5" fmla="*/ 62 h 500"/>
                  <a:gd name="T6" fmla="*/ 0 w 1190"/>
                  <a:gd name="T7" fmla="*/ 4 h 500"/>
                  <a:gd name="T8" fmla="*/ 16 w 1190"/>
                  <a:gd name="T9" fmla="*/ 0 h 500"/>
                  <a:gd name="T10" fmla="*/ 16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18 w 160"/>
                  <a:gd name="T1" fmla="*/ 0 h 335"/>
                  <a:gd name="T2" fmla="*/ 3 w 160"/>
                  <a:gd name="T3" fmla="*/ 13 h 335"/>
                  <a:gd name="T4" fmla="*/ 0 w 160"/>
                  <a:gd name="T5" fmla="*/ 29 h 335"/>
                  <a:gd name="T6" fmla="*/ 5 w 160"/>
                  <a:gd name="T7" fmla="*/ 39 h 335"/>
                  <a:gd name="T8" fmla="*/ 15 w 160"/>
                  <a:gd name="T9" fmla="*/ 42 h 335"/>
                  <a:gd name="T10" fmla="*/ 12 w 160"/>
                  <a:gd name="T11" fmla="*/ 19 h 335"/>
                  <a:gd name="T12" fmla="*/ 25 w 160"/>
                  <a:gd name="T13" fmla="*/ 2 h 335"/>
                  <a:gd name="T14" fmla="*/ 18 w 160"/>
                  <a:gd name="T15" fmla="*/ 0 h 335"/>
                  <a:gd name="T16" fmla="*/ 18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2 w 489"/>
                  <a:gd name="T1" fmla="*/ 4 h 296"/>
                  <a:gd name="T2" fmla="*/ 25 w 489"/>
                  <a:gd name="T3" fmla="*/ 8 h 296"/>
                  <a:gd name="T4" fmla="*/ 51 w 489"/>
                  <a:gd name="T5" fmla="*/ 17 h 296"/>
                  <a:gd name="T6" fmla="*/ 69 w 489"/>
                  <a:gd name="T7" fmla="*/ 30 h 296"/>
                  <a:gd name="T8" fmla="*/ 51 w 489"/>
                  <a:gd name="T9" fmla="*/ 28 h 296"/>
                  <a:gd name="T10" fmla="*/ 22 w 489"/>
                  <a:gd name="T11" fmla="*/ 18 h 296"/>
                  <a:gd name="T12" fmla="*/ 8 w 489"/>
                  <a:gd name="T13" fmla="*/ 10 h 296"/>
                  <a:gd name="T14" fmla="*/ 17 w 489"/>
                  <a:gd name="T15" fmla="*/ 20 h 296"/>
                  <a:gd name="T16" fmla="*/ 42 w 489"/>
                  <a:gd name="T17" fmla="*/ 33 h 296"/>
                  <a:gd name="T18" fmla="*/ 73 w 489"/>
                  <a:gd name="T19" fmla="*/ 37 h 296"/>
                  <a:gd name="T20" fmla="*/ 76 w 489"/>
                  <a:gd name="T21" fmla="*/ 28 h 296"/>
                  <a:gd name="T22" fmla="*/ 62 w 489"/>
                  <a:gd name="T23" fmla="*/ 15 h 296"/>
                  <a:gd name="T24" fmla="*/ 26 w 489"/>
                  <a:gd name="T25" fmla="*/ 2 h 296"/>
                  <a:gd name="T26" fmla="*/ 0 w 489"/>
                  <a:gd name="T27" fmla="*/ 0 h 296"/>
                  <a:gd name="T28" fmla="*/ 2 w 489"/>
                  <a:gd name="T29" fmla="*/ 4 h 296"/>
                  <a:gd name="T30" fmla="*/ 2 w 489"/>
                  <a:gd name="T31" fmla="*/ 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2056447500 w 4288"/>
              <a:gd name="T3" fmla="*/ 645160443 h 459"/>
              <a:gd name="T4" fmla="*/ 2147483647 w 4288"/>
              <a:gd name="T5" fmla="*/ 362902749 h 459"/>
              <a:gd name="T6" fmla="*/ 2147483647 w 4288"/>
              <a:gd name="T7" fmla="*/ 947579400 h 459"/>
              <a:gd name="T8" fmla="*/ 2147483647 w 4288"/>
              <a:gd name="T9" fmla="*/ 383064013 h 459"/>
              <a:gd name="T10" fmla="*/ 2147483647 w 4288"/>
              <a:gd name="T11" fmla="*/ 1149192039 h 459"/>
              <a:gd name="T12" fmla="*/ 2147483647 w 4288"/>
              <a:gd name="T13" fmla="*/ 342741485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80645000 h 240"/>
              <a:gd name="T2" fmla="*/ 705643750 w 560"/>
              <a:gd name="T3" fmla="*/ 362902500 h 240"/>
              <a:gd name="T4" fmla="*/ 1129030000 w 560"/>
              <a:gd name="T5" fmla="*/ 40322500 h 240"/>
              <a:gd name="T6" fmla="*/ 1411287500 w 560"/>
              <a:gd name="T7" fmla="*/ 604837500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F439C-5832-4142-986C-73F618A187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861284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68571-8067-4975-AFE9-D4AB32C9A6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412723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0F874-1F33-4E60-8B02-C47BD6F0E3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464955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2CB33-9F68-4E04-B499-FACB94336A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606570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2A306-6F50-4F20-B0F6-5FEBCD7A2D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955981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35F2E-F9D5-4C65-A2CB-24B2B4A0E7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962769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C00FF-214F-4AF2-99B4-B554001BAD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197366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E66BC-65EF-4BF4-8BEE-C16FF76629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541301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31D01-7EB3-4F39-AF65-1BCECC5CA4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960215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35F88-5BA3-475B-99B2-C6824DDD64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43649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DE4F8B-A915-4B26-828A-E1B9840D04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552725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465160249 w 2903"/>
              <a:gd name="T1" fmla="*/ 138463012 h 3686"/>
              <a:gd name="T2" fmla="*/ 411001033 w 2903"/>
              <a:gd name="T3" fmla="*/ 25582090 h 3686"/>
              <a:gd name="T4" fmla="*/ 359085058 w 2903"/>
              <a:gd name="T5" fmla="*/ 0 h 3686"/>
              <a:gd name="T6" fmla="*/ 17625693 w 2903"/>
              <a:gd name="T7" fmla="*/ 898890480 h 3686"/>
              <a:gd name="T8" fmla="*/ 17625693 w 2903"/>
              <a:gd name="T9" fmla="*/ 1032237527 h 3686"/>
              <a:gd name="T10" fmla="*/ 0 w 2903"/>
              <a:gd name="T11" fmla="*/ 1161107043 h 3686"/>
              <a:gd name="T12" fmla="*/ 11536839 w 2903"/>
              <a:gd name="T13" fmla="*/ 1178694836 h 3686"/>
              <a:gd name="T14" fmla="*/ 70663288 w 2903"/>
              <a:gd name="T15" fmla="*/ 1072849144 h 3686"/>
              <a:gd name="T16" fmla="*/ 118573533 w 2903"/>
              <a:gd name="T17" fmla="*/ 1032237527 h 3686"/>
              <a:gd name="T18" fmla="*/ 465160249 w 2903"/>
              <a:gd name="T19" fmla="*/ 138463012 h 3686"/>
              <a:gd name="T20" fmla="*/ 465160249 w 2903"/>
              <a:gd name="T21" fmla="*/ 138463012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67573F69-BDFE-4CD7-8BB2-89667E3B87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2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367400126 w 2911"/>
              <a:gd name="T1" fmla="*/ 0 h 3703"/>
              <a:gd name="T2" fmla="*/ 20829548 w 2911"/>
              <a:gd name="T3" fmla="*/ 909239838 h 3703"/>
              <a:gd name="T4" fmla="*/ 20989661 w 2911"/>
              <a:gd name="T5" fmla="*/ 1026623476 h 3703"/>
              <a:gd name="T6" fmla="*/ 0 w 2911"/>
              <a:gd name="T7" fmla="*/ 1165174497 h 3703"/>
              <a:gd name="T8" fmla="*/ 8011272 w 2911"/>
              <a:gd name="T9" fmla="*/ 1187624598 h 3703"/>
              <a:gd name="T10" fmla="*/ 67615873 w 2911"/>
              <a:gd name="T11" fmla="*/ 1075051858 h 3703"/>
              <a:gd name="T12" fmla="*/ 122252957 w 2911"/>
              <a:gd name="T13" fmla="*/ 1032717091 h 3703"/>
              <a:gd name="T14" fmla="*/ 466420234 w 2911"/>
              <a:gd name="T15" fmla="*/ 137267738 h 3703"/>
              <a:gd name="T16" fmla="*/ 414827305 w 2911"/>
              <a:gd name="T17" fmla="*/ 30789179 h 3703"/>
              <a:gd name="T18" fmla="*/ 367400126 w 2911"/>
              <a:gd name="T19" fmla="*/ 0 h 3703"/>
              <a:gd name="T20" fmla="*/ 367400126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3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795925910 h 2777"/>
              <a:gd name="T2" fmla="*/ 69271991 w 2561"/>
              <a:gd name="T3" fmla="*/ 817705678 h 2777"/>
              <a:gd name="T4" fmla="*/ 118018666 w 2561"/>
              <a:gd name="T5" fmla="*/ 889450897 h 2777"/>
              <a:gd name="T6" fmla="*/ 410660494 w 2561"/>
              <a:gd name="T7" fmla="*/ 127796260 h 2777"/>
              <a:gd name="T8" fmla="*/ 339624568 w 2561"/>
              <a:gd name="T9" fmla="*/ 26263738 h 2777"/>
              <a:gd name="T10" fmla="*/ 304347469 w 2561"/>
              <a:gd name="T11" fmla="*/ 0 h 2777"/>
              <a:gd name="T12" fmla="*/ 0 w 2561"/>
              <a:gd name="T13" fmla="*/ 795925910 h 2777"/>
              <a:gd name="T14" fmla="*/ 0 w 2561"/>
              <a:gd name="T15" fmla="*/ 795925910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05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397 w 2177"/>
                <a:gd name="T1" fmla="*/ 315 h 1298"/>
                <a:gd name="T2" fmla="*/ 355 w 2177"/>
                <a:gd name="T3" fmla="*/ 277 h 1298"/>
                <a:gd name="T4" fmla="*/ 333 w 2177"/>
                <a:gd name="T5" fmla="*/ 120 h 1298"/>
                <a:gd name="T6" fmla="*/ 535 w 2177"/>
                <a:gd name="T7" fmla="*/ 83 h 1298"/>
                <a:gd name="T8" fmla="*/ 545 w 2177"/>
                <a:gd name="T9" fmla="*/ 51 h 1298"/>
                <a:gd name="T10" fmla="*/ 525 w 2177"/>
                <a:gd name="T11" fmla="*/ 25 h 1298"/>
                <a:gd name="T12" fmla="*/ 319 w 2177"/>
                <a:gd name="T13" fmla="*/ 53 h 1298"/>
                <a:gd name="T14" fmla="*/ 305 w 2177"/>
                <a:gd name="T15" fmla="*/ 8 h 1298"/>
                <a:gd name="T16" fmla="*/ 272 w 2177"/>
                <a:gd name="T17" fmla="*/ 0 h 1298"/>
                <a:gd name="T18" fmla="*/ 240 w 2177"/>
                <a:gd name="T19" fmla="*/ 7 h 1298"/>
                <a:gd name="T20" fmla="*/ 222 w 2177"/>
                <a:gd name="T21" fmla="*/ 27 h 1298"/>
                <a:gd name="T22" fmla="*/ 235 w 2177"/>
                <a:gd name="T23" fmla="*/ 72 h 1298"/>
                <a:gd name="T24" fmla="*/ 165 w 2177"/>
                <a:gd name="T25" fmla="*/ 111 h 1298"/>
                <a:gd name="T26" fmla="*/ 246 w 2177"/>
                <a:gd name="T27" fmla="*/ 119 h 1298"/>
                <a:gd name="T28" fmla="*/ 278 w 2177"/>
                <a:gd name="T29" fmla="*/ 223 h 1298"/>
                <a:gd name="T30" fmla="*/ 36 w 2177"/>
                <a:gd name="T31" fmla="*/ 118 h 1298"/>
                <a:gd name="T32" fmla="*/ 12 w 2177"/>
                <a:gd name="T33" fmla="*/ 128 h 1298"/>
                <a:gd name="T34" fmla="*/ 0 w 2177"/>
                <a:gd name="T35" fmla="*/ 159 h 1298"/>
                <a:gd name="T36" fmla="*/ 14 w 2177"/>
                <a:gd name="T37" fmla="*/ 195 h 1298"/>
                <a:gd name="T38" fmla="*/ 285 w 2177"/>
                <a:gd name="T39" fmla="*/ 322 h 1298"/>
                <a:gd name="T40" fmla="*/ 345 w 2177"/>
                <a:gd name="T41" fmla="*/ 314 h 1298"/>
                <a:gd name="T42" fmla="*/ 393 w 2177"/>
                <a:gd name="T43" fmla="*/ 325 h 1298"/>
                <a:gd name="T44" fmla="*/ 397 w 2177"/>
                <a:gd name="T45" fmla="*/ 315 h 1298"/>
                <a:gd name="T46" fmla="*/ 397 w 2177"/>
                <a:gd name="T47" fmla="*/ 315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2 h 258"/>
                <a:gd name="T2" fmla="*/ 30 w 143"/>
                <a:gd name="T3" fmla="*/ 0 h 258"/>
                <a:gd name="T4" fmla="*/ 35 w 143"/>
                <a:gd name="T5" fmla="*/ 59 h 258"/>
                <a:gd name="T6" fmla="*/ 2 w 143"/>
                <a:gd name="T7" fmla="*/ 65 h 258"/>
                <a:gd name="T8" fmla="*/ 0 w 143"/>
                <a:gd name="T9" fmla="*/ 2 h 258"/>
                <a:gd name="T10" fmla="*/ 0 w 143"/>
                <a:gd name="T11" fmla="*/ 2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34 w 1586"/>
                <a:gd name="T1" fmla="*/ 0 h 821"/>
                <a:gd name="T2" fmla="*/ 332 w 1586"/>
                <a:gd name="T3" fmla="*/ 129 h 821"/>
                <a:gd name="T4" fmla="*/ 356 w 1586"/>
                <a:gd name="T5" fmla="*/ 159 h 821"/>
                <a:gd name="T6" fmla="*/ 396 w 1586"/>
                <a:gd name="T7" fmla="*/ 198 h 821"/>
                <a:gd name="T8" fmla="*/ 391 w 1586"/>
                <a:gd name="T9" fmla="*/ 205 h 821"/>
                <a:gd name="T10" fmla="*/ 337 w 1586"/>
                <a:gd name="T11" fmla="*/ 196 h 821"/>
                <a:gd name="T12" fmla="*/ 286 w 1586"/>
                <a:gd name="T13" fmla="*/ 202 h 821"/>
                <a:gd name="T14" fmla="*/ 10 w 1586"/>
                <a:gd name="T15" fmla="*/ 74 h 821"/>
                <a:gd name="T16" fmla="*/ 0 w 1586"/>
                <a:gd name="T17" fmla="*/ 37 h 821"/>
                <a:gd name="T18" fmla="*/ 11 w 1586"/>
                <a:gd name="T19" fmla="*/ 8 h 821"/>
                <a:gd name="T20" fmla="*/ 34 w 1586"/>
                <a:gd name="T21" fmla="*/ 0 h 821"/>
                <a:gd name="T22" fmla="*/ 34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82 h 747"/>
                <a:gd name="T2" fmla="*/ 231 w 1049"/>
                <a:gd name="T3" fmla="*/ 187 h 747"/>
                <a:gd name="T4" fmla="*/ 235 w 1049"/>
                <a:gd name="T5" fmla="*/ 134 h 747"/>
                <a:gd name="T6" fmla="*/ 263 w 1049"/>
                <a:gd name="T7" fmla="*/ 106 h 747"/>
                <a:gd name="T8" fmla="*/ 20 w 1049"/>
                <a:gd name="T9" fmla="*/ 0 h 747"/>
                <a:gd name="T10" fmla="*/ 0 w 1049"/>
                <a:gd name="T11" fmla="*/ 32 h 747"/>
                <a:gd name="T12" fmla="*/ 0 w 1049"/>
                <a:gd name="T13" fmla="*/ 82 h 747"/>
                <a:gd name="T14" fmla="*/ 0 w 1049"/>
                <a:gd name="T15" fmla="*/ 82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7 h 241"/>
                <a:gd name="T2" fmla="*/ 39 w 272"/>
                <a:gd name="T3" fmla="*/ 0 h 241"/>
                <a:gd name="T4" fmla="*/ 62 w 272"/>
                <a:gd name="T5" fmla="*/ 9 h 241"/>
                <a:gd name="T6" fmla="*/ 67 w 272"/>
                <a:gd name="T7" fmla="*/ 35 h 241"/>
                <a:gd name="T8" fmla="*/ 40 w 272"/>
                <a:gd name="T9" fmla="*/ 37 h 241"/>
                <a:gd name="T10" fmla="*/ 8 w 272"/>
                <a:gd name="T11" fmla="*/ 61 h 241"/>
                <a:gd name="T12" fmla="*/ 0 w 272"/>
                <a:gd name="T13" fmla="*/ 7 h 241"/>
                <a:gd name="T14" fmla="*/ 0 w 272"/>
                <a:gd name="T15" fmla="*/ 7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38 w 152"/>
                <a:gd name="T1" fmla="*/ 1 h 224"/>
                <a:gd name="T2" fmla="*/ 38 w 152"/>
                <a:gd name="T3" fmla="*/ 56 h 224"/>
                <a:gd name="T4" fmla="*/ 0 w 152"/>
                <a:gd name="T5" fmla="*/ 2 h 224"/>
                <a:gd name="T6" fmla="*/ 18 w 152"/>
                <a:gd name="T7" fmla="*/ 0 h 224"/>
                <a:gd name="T8" fmla="*/ 38 w 152"/>
                <a:gd name="T9" fmla="*/ 1 h 224"/>
                <a:gd name="T10" fmla="*/ 38 w 152"/>
                <a:gd name="T11" fmla="*/ 1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20 h 764"/>
                <a:gd name="T2" fmla="*/ 22 w 386"/>
                <a:gd name="T3" fmla="*/ 0 h 764"/>
                <a:gd name="T4" fmla="*/ 58 w 386"/>
                <a:gd name="T5" fmla="*/ 2 h 764"/>
                <a:gd name="T6" fmla="*/ 97 w 386"/>
                <a:gd name="T7" fmla="*/ 192 h 764"/>
                <a:gd name="T8" fmla="*/ 70 w 386"/>
                <a:gd name="T9" fmla="*/ 181 h 764"/>
                <a:gd name="T10" fmla="*/ 38 w 386"/>
                <a:gd name="T11" fmla="*/ 170 h 764"/>
                <a:gd name="T12" fmla="*/ 0 w 386"/>
                <a:gd name="T13" fmla="*/ 20 h 764"/>
                <a:gd name="T14" fmla="*/ 0 w 386"/>
                <a:gd name="T15" fmla="*/ 20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173 w 728"/>
                <a:gd name="T1" fmla="*/ 0 h 348"/>
                <a:gd name="T2" fmla="*/ 0 w 728"/>
                <a:gd name="T3" fmla="*/ 27 h 348"/>
                <a:gd name="T4" fmla="*/ 7 w 728"/>
                <a:gd name="T5" fmla="*/ 87 h 348"/>
                <a:gd name="T6" fmla="*/ 179 w 728"/>
                <a:gd name="T7" fmla="*/ 60 h 348"/>
                <a:gd name="T8" fmla="*/ 182 w 728"/>
                <a:gd name="T9" fmla="*/ 11 h 348"/>
                <a:gd name="T10" fmla="*/ 173 w 728"/>
                <a:gd name="T11" fmla="*/ 0 h 348"/>
                <a:gd name="T12" fmla="*/ 173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68 w 312"/>
                <a:gd name="T1" fmla="*/ 0 h 135"/>
                <a:gd name="T2" fmla="*/ 0 w 312"/>
                <a:gd name="T3" fmla="*/ 19 h 135"/>
                <a:gd name="T4" fmla="*/ 78 w 312"/>
                <a:gd name="T5" fmla="*/ 33 h 135"/>
                <a:gd name="T6" fmla="*/ 68 w 312"/>
                <a:gd name="T7" fmla="*/ 0 h 135"/>
                <a:gd name="T8" fmla="*/ 68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7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26 h 175"/>
                    <a:gd name="T2" fmla="*/ 29 w 313"/>
                    <a:gd name="T3" fmla="*/ 2 h 175"/>
                    <a:gd name="T4" fmla="*/ 54 w 313"/>
                    <a:gd name="T5" fmla="*/ 0 h 175"/>
                    <a:gd name="T6" fmla="*/ 73 w 313"/>
                    <a:gd name="T7" fmla="*/ 6 h 175"/>
                    <a:gd name="T8" fmla="*/ 79 w 313"/>
                    <a:gd name="T9" fmla="*/ 22 h 175"/>
                    <a:gd name="T10" fmla="*/ 42 w 313"/>
                    <a:gd name="T11" fmla="*/ 16 h 175"/>
                    <a:gd name="T12" fmla="*/ 19 w 313"/>
                    <a:gd name="T13" fmla="*/ 25 h 175"/>
                    <a:gd name="T14" fmla="*/ 4 w 313"/>
                    <a:gd name="T15" fmla="*/ 43 h 175"/>
                    <a:gd name="T16" fmla="*/ 0 w 313"/>
                    <a:gd name="T17" fmla="*/ 26 h 175"/>
                    <a:gd name="T18" fmla="*/ 0 w 313"/>
                    <a:gd name="T19" fmla="*/ 26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10 h 266"/>
                    <a:gd name="T2" fmla="*/ 40 w 230"/>
                    <a:gd name="T3" fmla="*/ 67 h 266"/>
                    <a:gd name="T4" fmla="*/ 58 w 230"/>
                    <a:gd name="T5" fmla="*/ 63 h 266"/>
                    <a:gd name="T6" fmla="*/ 56 w 230"/>
                    <a:gd name="T7" fmla="*/ 5 h 266"/>
                    <a:gd name="T8" fmla="*/ 42 w 230"/>
                    <a:gd name="T9" fmla="*/ 0 h 266"/>
                    <a:gd name="T10" fmla="*/ 45 w 230"/>
                    <a:gd name="T11" fmla="*/ 50 h 266"/>
                    <a:gd name="T12" fmla="*/ 18 w 230"/>
                    <a:gd name="T13" fmla="*/ 1 h 266"/>
                    <a:gd name="T14" fmla="*/ 0 w 230"/>
                    <a:gd name="T15" fmla="*/ 10 h 266"/>
                    <a:gd name="T16" fmla="*/ 0 w 230"/>
                    <a:gd name="T17" fmla="*/ 10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5 h 234"/>
                    <a:gd name="T2" fmla="*/ 9 w 87"/>
                    <a:gd name="T3" fmla="*/ 24 h 234"/>
                    <a:gd name="T4" fmla="*/ 11 w 87"/>
                    <a:gd name="T5" fmla="*/ 39 h 234"/>
                    <a:gd name="T6" fmla="*/ 6 w 87"/>
                    <a:gd name="T7" fmla="*/ 59 h 234"/>
                    <a:gd name="T8" fmla="*/ 20 w 87"/>
                    <a:gd name="T9" fmla="*/ 55 h 234"/>
                    <a:gd name="T10" fmla="*/ 21 w 87"/>
                    <a:gd name="T11" fmla="*/ 29 h 234"/>
                    <a:gd name="T12" fmla="*/ 11 w 87"/>
                    <a:gd name="T13" fmla="*/ 0 h 234"/>
                    <a:gd name="T14" fmla="*/ 0 w 87"/>
                    <a:gd name="T15" fmla="*/ 5 h 234"/>
                    <a:gd name="T16" fmla="*/ 0 w 87"/>
                    <a:gd name="T17" fmla="*/ 5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62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25 w 1190"/>
                  <a:gd name="T1" fmla="*/ 0 h 500"/>
                  <a:gd name="T2" fmla="*/ 298 w 1190"/>
                  <a:gd name="T3" fmla="*/ 123 h 500"/>
                  <a:gd name="T4" fmla="*/ 269 w 1190"/>
                  <a:gd name="T5" fmla="*/ 125 h 500"/>
                  <a:gd name="T6" fmla="*/ 0 w 1190"/>
                  <a:gd name="T7" fmla="*/ 7 h 500"/>
                  <a:gd name="T8" fmla="*/ 25 w 1190"/>
                  <a:gd name="T9" fmla="*/ 0 h 500"/>
                  <a:gd name="T10" fmla="*/ 25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3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3 w 489"/>
                  <a:gd name="T1" fmla="*/ 9 h 296"/>
                  <a:gd name="T2" fmla="*/ 40 w 489"/>
                  <a:gd name="T3" fmla="*/ 17 h 296"/>
                  <a:gd name="T4" fmla="*/ 81 w 489"/>
                  <a:gd name="T5" fmla="*/ 35 h 296"/>
                  <a:gd name="T6" fmla="*/ 110 w 489"/>
                  <a:gd name="T7" fmla="*/ 61 h 296"/>
                  <a:gd name="T8" fmla="*/ 81 w 489"/>
                  <a:gd name="T9" fmla="*/ 58 h 296"/>
                  <a:gd name="T10" fmla="*/ 34 w 489"/>
                  <a:gd name="T11" fmla="*/ 37 h 296"/>
                  <a:gd name="T12" fmla="*/ 12 w 489"/>
                  <a:gd name="T13" fmla="*/ 20 h 296"/>
                  <a:gd name="T14" fmla="*/ 26 w 489"/>
                  <a:gd name="T15" fmla="*/ 41 h 296"/>
                  <a:gd name="T16" fmla="*/ 68 w 489"/>
                  <a:gd name="T17" fmla="*/ 68 h 296"/>
                  <a:gd name="T18" fmla="*/ 116 w 489"/>
                  <a:gd name="T19" fmla="*/ 74 h 296"/>
                  <a:gd name="T20" fmla="*/ 122 w 489"/>
                  <a:gd name="T21" fmla="*/ 56 h 296"/>
                  <a:gd name="T22" fmla="*/ 98 w 489"/>
                  <a:gd name="T23" fmla="*/ 30 h 296"/>
                  <a:gd name="T24" fmla="*/ 42 w 489"/>
                  <a:gd name="T25" fmla="*/ 5 h 296"/>
                  <a:gd name="T26" fmla="*/ 0 w 489"/>
                  <a:gd name="T27" fmla="*/ 0 h 296"/>
                  <a:gd name="T28" fmla="*/ 3 w 489"/>
                  <a:gd name="T29" fmla="*/ 9 h 296"/>
                  <a:gd name="T30" fmla="*/ 3 w 489"/>
                  <a:gd name="T31" fmla="*/ 9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6 w 213"/>
                  <a:gd name="T1" fmla="*/ 0 h 478"/>
                  <a:gd name="T2" fmla="*/ 23 w 213"/>
                  <a:gd name="T3" fmla="*/ 6 h 478"/>
                  <a:gd name="T4" fmla="*/ 20 w 213"/>
                  <a:gd name="T5" fmla="*/ 48 h 478"/>
                  <a:gd name="T6" fmla="*/ 27 w 213"/>
                  <a:gd name="T7" fmla="*/ 81 h 478"/>
                  <a:gd name="T8" fmla="*/ 54 w 213"/>
                  <a:gd name="T9" fmla="*/ 112 h 478"/>
                  <a:gd name="T10" fmla="*/ 25 w 213"/>
                  <a:gd name="T11" fmla="*/ 119 h 478"/>
                  <a:gd name="T12" fmla="*/ 8 w 213"/>
                  <a:gd name="T13" fmla="*/ 85 h 478"/>
                  <a:gd name="T14" fmla="*/ 0 w 213"/>
                  <a:gd name="T15" fmla="*/ 14 h 478"/>
                  <a:gd name="T16" fmla="*/ 6 w 213"/>
                  <a:gd name="T17" fmla="*/ 0 h 478"/>
                  <a:gd name="T18" fmla="*/ 6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66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28 w 150"/>
                    <a:gd name="T1" fmla="*/ 0 h 173"/>
                    <a:gd name="T2" fmla="*/ 10 w 150"/>
                    <a:gd name="T3" fmla="*/ 17 h 173"/>
                    <a:gd name="T4" fmla="*/ 0 w 150"/>
                    <a:gd name="T5" fmla="*/ 44 h 173"/>
                    <a:gd name="T6" fmla="*/ 20 w 150"/>
                    <a:gd name="T7" fmla="*/ 40 h 173"/>
                    <a:gd name="T8" fmla="*/ 26 w 150"/>
                    <a:gd name="T9" fmla="*/ 21 h 173"/>
                    <a:gd name="T10" fmla="*/ 38 w 150"/>
                    <a:gd name="T11" fmla="*/ 7 h 173"/>
                    <a:gd name="T12" fmla="*/ 28 w 150"/>
                    <a:gd name="T13" fmla="*/ 0 h 173"/>
                    <a:gd name="T14" fmla="*/ 28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7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39 w 1684"/>
                    <a:gd name="T1" fmla="*/ 0 h 880"/>
                    <a:gd name="T2" fmla="*/ 16 w 1684"/>
                    <a:gd name="T3" fmla="*/ 13 h 880"/>
                    <a:gd name="T4" fmla="*/ 0 w 1684"/>
                    <a:gd name="T5" fmla="*/ 52 h 880"/>
                    <a:gd name="T6" fmla="*/ 17 w 1684"/>
                    <a:gd name="T7" fmla="*/ 90 h 880"/>
                    <a:gd name="T8" fmla="*/ 296 w 1684"/>
                    <a:gd name="T9" fmla="*/ 217 h 880"/>
                    <a:gd name="T10" fmla="*/ 356 w 1684"/>
                    <a:gd name="T11" fmla="*/ 209 h 880"/>
                    <a:gd name="T12" fmla="*/ 404 w 1684"/>
                    <a:gd name="T13" fmla="*/ 220 h 880"/>
                    <a:gd name="T14" fmla="*/ 421 w 1684"/>
                    <a:gd name="T15" fmla="*/ 202 h 880"/>
                    <a:gd name="T16" fmla="*/ 376 w 1684"/>
                    <a:gd name="T17" fmla="*/ 166 h 880"/>
                    <a:gd name="T18" fmla="*/ 357 w 1684"/>
                    <a:gd name="T19" fmla="*/ 128 h 880"/>
                    <a:gd name="T20" fmla="*/ 343 w 1684"/>
                    <a:gd name="T21" fmla="*/ 132 h 880"/>
                    <a:gd name="T22" fmla="*/ 360 w 1684"/>
                    <a:gd name="T23" fmla="*/ 166 h 880"/>
                    <a:gd name="T24" fmla="*/ 395 w 1684"/>
                    <a:gd name="T25" fmla="*/ 203 h 880"/>
                    <a:gd name="T26" fmla="*/ 354 w 1684"/>
                    <a:gd name="T27" fmla="*/ 197 h 880"/>
                    <a:gd name="T28" fmla="*/ 305 w 1684"/>
                    <a:gd name="T29" fmla="*/ 204 h 880"/>
                    <a:gd name="T30" fmla="*/ 314 w 1684"/>
                    <a:gd name="T31" fmla="*/ 163 h 880"/>
                    <a:gd name="T32" fmla="*/ 335 w 1684"/>
                    <a:gd name="T33" fmla="*/ 135 h 880"/>
                    <a:gd name="T34" fmla="*/ 311 w 1684"/>
                    <a:gd name="T35" fmla="*/ 138 h 880"/>
                    <a:gd name="T36" fmla="*/ 292 w 1684"/>
                    <a:gd name="T37" fmla="*/ 165 h 880"/>
                    <a:gd name="T38" fmla="*/ 285 w 1684"/>
                    <a:gd name="T39" fmla="*/ 198 h 880"/>
                    <a:gd name="T40" fmla="*/ 27 w 1684"/>
                    <a:gd name="T41" fmla="*/ 78 h 880"/>
                    <a:gd name="T42" fmla="*/ 20 w 1684"/>
                    <a:gd name="T43" fmla="*/ 54 h 880"/>
                    <a:gd name="T44" fmla="*/ 26 w 1684"/>
                    <a:gd name="T45" fmla="*/ 24 h 880"/>
                    <a:gd name="T46" fmla="*/ 55 w 1684"/>
                    <a:gd name="T47" fmla="*/ 0 h 880"/>
                    <a:gd name="T48" fmla="*/ 39 w 1684"/>
                    <a:gd name="T49" fmla="*/ 0 h 880"/>
                    <a:gd name="T50" fmla="*/ 39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8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29 w 160"/>
                    <a:gd name="T1" fmla="*/ 0 h 335"/>
                    <a:gd name="T2" fmla="*/ 5 w 160"/>
                    <a:gd name="T3" fmla="*/ 26 h 335"/>
                    <a:gd name="T4" fmla="*/ 0 w 160"/>
                    <a:gd name="T5" fmla="*/ 57 h 335"/>
                    <a:gd name="T6" fmla="*/ 9 w 160"/>
                    <a:gd name="T7" fmla="*/ 78 h 335"/>
                    <a:gd name="T8" fmla="*/ 24 w 160"/>
                    <a:gd name="T9" fmla="*/ 83 h 335"/>
                    <a:gd name="T10" fmla="*/ 19 w 160"/>
                    <a:gd name="T11" fmla="*/ 38 h 335"/>
                    <a:gd name="T12" fmla="*/ 40 w 160"/>
                    <a:gd name="T13" fmla="*/ 4 h 335"/>
                    <a:gd name="T14" fmla="*/ 29 w 160"/>
                    <a:gd name="T15" fmla="*/ 0 h 335"/>
                    <a:gd name="T16" fmla="*/ 29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9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55 w 642"/>
                    <a:gd name="T1" fmla="*/ 224 h 1188"/>
                    <a:gd name="T2" fmla="*/ 0 w 642"/>
                    <a:gd name="T3" fmla="*/ 31 h 1188"/>
                    <a:gd name="T4" fmla="*/ 21 w 642"/>
                    <a:gd name="T5" fmla="*/ 10 h 1188"/>
                    <a:gd name="T6" fmla="*/ 65 w 642"/>
                    <a:gd name="T7" fmla="*/ 0 h 1188"/>
                    <a:gd name="T8" fmla="*/ 100 w 642"/>
                    <a:gd name="T9" fmla="*/ 15 h 1188"/>
                    <a:gd name="T10" fmla="*/ 162 w 642"/>
                    <a:gd name="T11" fmla="*/ 297 h 1188"/>
                    <a:gd name="T12" fmla="*/ 139 w 642"/>
                    <a:gd name="T13" fmla="*/ 273 h 1188"/>
                    <a:gd name="T14" fmla="*/ 89 w 642"/>
                    <a:gd name="T15" fmla="*/ 25 h 1188"/>
                    <a:gd name="T16" fmla="*/ 57 w 642"/>
                    <a:gd name="T17" fmla="*/ 16 h 1188"/>
                    <a:gd name="T18" fmla="*/ 30 w 642"/>
                    <a:gd name="T19" fmla="*/ 19 h 1188"/>
                    <a:gd name="T20" fmla="*/ 19 w 642"/>
                    <a:gd name="T21" fmla="*/ 36 h 1188"/>
                    <a:gd name="T22" fmla="*/ 77 w 642"/>
                    <a:gd name="T23" fmla="*/ 231 h 1188"/>
                    <a:gd name="T24" fmla="*/ 55 w 642"/>
                    <a:gd name="T25" fmla="*/ 224 h 1188"/>
                    <a:gd name="T26" fmla="*/ 55 w 642"/>
                    <a:gd name="T27" fmla="*/ 224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0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7 h 504"/>
                    <a:gd name="T2" fmla="*/ 19 w 192"/>
                    <a:gd name="T3" fmla="*/ 49 h 504"/>
                    <a:gd name="T4" fmla="*/ 29 w 192"/>
                    <a:gd name="T5" fmla="*/ 80 h 504"/>
                    <a:gd name="T6" fmla="*/ 29 w 192"/>
                    <a:gd name="T7" fmla="*/ 126 h 504"/>
                    <a:gd name="T8" fmla="*/ 48 w 192"/>
                    <a:gd name="T9" fmla="*/ 126 h 504"/>
                    <a:gd name="T10" fmla="*/ 47 w 192"/>
                    <a:gd name="T11" fmla="*/ 90 h 504"/>
                    <a:gd name="T12" fmla="*/ 41 w 192"/>
                    <a:gd name="T13" fmla="*/ 52 h 504"/>
                    <a:gd name="T14" fmla="*/ 25 w 192"/>
                    <a:gd name="T15" fmla="*/ 15 h 504"/>
                    <a:gd name="T16" fmla="*/ 16 w 192"/>
                    <a:gd name="T17" fmla="*/ 0 h 504"/>
                    <a:gd name="T18" fmla="*/ 0 w 192"/>
                    <a:gd name="T19" fmla="*/ 7 h 504"/>
                    <a:gd name="T20" fmla="*/ 0 w 192"/>
                    <a:gd name="T21" fmla="*/ 7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1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75 w 390"/>
                    <a:gd name="T1" fmla="*/ 0 h 269"/>
                    <a:gd name="T2" fmla="*/ 65 w 390"/>
                    <a:gd name="T3" fmla="*/ 5 h 269"/>
                    <a:gd name="T4" fmla="*/ 64 w 390"/>
                    <a:gd name="T5" fmla="*/ 17 h 269"/>
                    <a:gd name="T6" fmla="*/ 0 w 390"/>
                    <a:gd name="T7" fmla="*/ 43 h 269"/>
                    <a:gd name="T8" fmla="*/ 0 w 390"/>
                    <a:gd name="T9" fmla="*/ 56 h 269"/>
                    <a:gd name="T10" fmla="*/ 71 w 390"/>
                    <a:gd name="T11" fmla="*/ 57 h 269"/>
                    <a:gd name="T12" fmla="*/ 80 w 390"/>
                    <a:gd name="T13" fmla="*/ 68 h 269"/>
                    <a:gd name="T14" fmla="*/ 98 w 390"/>
                    <a:gd name="T15" fmla="*/ 67 h 269"/>
                    <a:gd name="T16" fmla="*/ 96 w 390"/>
                    <a:gd name="T17" fmla="*/ 48 h 269"/>
                    <a:gd name="T18" fmla="*/ 29 w 390"/>
                    <a:gd name="T19" fmla="*/ 44 h 269"/>
                    <a:gd name="T20" fmla="*/ 84 w 390"/>
                    <a:gd name="T21" fmla="*/ 23 h 269"/>
                    <a:gd name="T22" fmla="*/ 75 w 390"/>
                    <a:gd name="T23" fmla="*/ 0 h 269"/>
                    <a:gd name="T24" fmla="*/ 75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2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33 h 424"/>
                    <a:gd name="T2" fmla="*/ 216 w 941"/>
                    <a:gd name="T3" fmla="*/ 0 h 424"/>
                    <a:gd name="T4" fmla="*/ 232 w 941"/>
                    <a:gd name="T5" fmla="*/ 20 h 424"/>
                    <a:gd name="T6" fmla="*/ 236 w 941"/>
                    <a:gd name="T7" fmla="*/ 46 h 424"/>
                    <a:gd name="T8" fmla="*/ 226 w 941"/>
                    <a:gd name="T9" fmla="*/ 71 h 424"/>
                    <a:gd name="T10" fmla="*/ 15 w 941"/>
                    <a:gd name="T11" fmla="*/ 106 h 424"/>
                    <a:gd name="T12" fmla="*/ 14 w 941"/>
                    <a:gd name="T13" fmla="*/ 96 h 424"/>
                    <a:gd name="T14" fmla="*/ 216 w 941"/>
                    <a:gd name="T15" fmla="*/ 61 h 424"/>
                    <a:gd name="T16" fmla="*/ 224 w 941"/>
                    <a:gd name="T17" fmla="*/ 37 h 424"/>
                    <a:gd name="T18" fmla="*/ 210 w 941"/>
                    <a:gd name="T19" fmla="*/ 15 h 424"/>
                    <a:gd name="T20" fmla="*/ 0 w 941"/>
                    <a:gd name="T21" fmla="*/ 47 h 424"/>
                    <a:gd name="T22" fmla="*/ 0 w 941"/>
                    <a:gd name="T23" fmla="*/ 33 h 424"/>
                    <a:gd name="T24" fmla="*/ 0 w 941"/>
                    <a:gd name="T25" fmla="*/ 33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3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31 h 173"/>
                    <a:gd name="T2" fmla="*/ 17 w 488"/>
                    <a:gd name="T3" fmla="*/ 43 h 173"/>
                    <a:gd name="T4" fmla="*/ 56 w 488"/>
                    <a:gd name="T5" fmla="*/ 41 h 173"/>
                    <a:gd name="T6" fmla="*/ 105 w 488"/>
                    <a:gd name="T7" fmla="*/ 29 h 173"/>
                    <a:gd name="T8" fmla="*/ 123 w 488"/>
                    <a:gd name="T9" fmla="*/ 10 h 173"/>
                    <a:gd name="T10" fmla="*/ 111 w 488"/>
                    <a:gd name="T11" fmla="*/ 0 h 173"/>
                    <a:gd name="T12" fmla="*/ 64 w 488"/>
                    <a:gd name="T13" fmla="*/ 0 h 173"/>
                    <a:gd name="T14" fmla="*/ 28 w 488"/>
                    <a:gd name="T15" fmla="*/ 3 h 173"/>
                    <a:gd name="T16" fmla="*/ 4 w 488"/>
                    <a:gd name="T17" fmla="*/ 19 h 173"/>
                    <a:gd name="T18" fmla="*/ 28 w 488"/>
                    <a:gd name="T19" fmla="*/ 23 h 173"/>
                    <a:gd name="T20" fmla="*/ 69 w 488"/>
                    <a:gd name="T21" fmla="*/ 13 h 173"/>
                    <a:gd name="T22" fmla="*/ 105 w 488"/>
                    <a:gd name="T23" fmla="*/ 13 h 173"/>
                    <a:gd name="T24" fmla="*/ 68 w 488"/>
                    <a:gd name="T25" fmla="*/ 27 h 173"/>
                    <a:gd name="T26" fmla="*/ 36 w 488"/>
                    <a:gd name="T27" fmla="*/ 31 h 173"/>
                    <a:gd name="T28" fmla="*/ 0 w 488"/>
                    <a:gd name="T29" fmla="*/ 31 h 173"/>
                    <a:gd name="T30" fmla="*/ 0 w 488"/>
                    <a:gd name="T31" fmla="*/ 31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049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49 w 772"/>
                <a:gd name="T1" fmla="*/ 603 h 3266"/>
                <a:gd name="T2" fmla="*/ 27 w 772"/>
                <a:gd name="T3" fmla="*/ 562 h 3266"/>
                <a:gd name="T4" fmla="*/ 23 w 772"/>
                <a:gd name="T5" fmla="*/ 531 h 3266"/>
                <a:gd name="T6" fmla="*/ 26 w 772"/>
                <a:gd name="T7" fmla="*/ 485 h 3266"/>
                <a:gd name="T8" fmla="*/ 42 w 772"/>
                <a:gd name="T9" fmla="*/ 430 h 3266"/>
                <a:gd name="T10" fmla="*/ 45 w 772"/>
                <a:gd name="T11" fmla="*/ 395 h 3266"/>
                <a:gd name="T12" fmla="*/ 42 w 772"/>
                <a:gd name="T13" fmla="*/ 372 h 3266"/>
                <a:gd name="T14" fmla="*/ 28 w 772"/>
                <a:gd name="T15" fmla="*/ 355 h 3266"/>
                <a:gd name="T16" fmla="*/ 25 w 772"/>
                <a:gd name="T17" fmla="*/ 333 h 3266"/>
                <a:gd name="T18" fmla="*/ 30 w 772"/>
                <a:gd name="T19" fmla="*/ 303 h 3266"/>
                <a:gd name="T20" fmla="*/ 52 w 772"/>
                <a:gd name="T21" fmla="*/ 221 h 3266"/>
                <a:gd name="T22" fmla="*/ 54 w 772"/>
                <a:gd name="T23" fmla="*/ 180 h 3266"/>
                <a:gd name="T24" fmla="*/ 49 w 772"/>
                <a:gd name="T25" fmla="*/ 136 h 3266"/>
                <a:gd name="T26" fmla="*/ 30 w 772"/>
                <a:gd name="T27" fmla="*/ 115 h 3266"/>
                <a:gd name="T28" fmla="*/ 14 w 772"/>
                <a:gd name="T29" fmla="*/ 80 h 3266"/>
                <a:gd name="T30" fmla="*/ 0 w 772"/>
                <a:gd name="T31" fmla="*/ 0 h 3266"/>
                <a:gd name="T32" fmla="*/ 2 w 772"/>
                <a:gd name="T33" fmla="*/ 73 h 3266"/>
                <a:gd name="T34" fmla="*/ 13 w 772"/>
                <a:gd name="T35" fmla="*/ 117 h 3266"/>
                <a:gd name="T36" fmla="*/ 27 w 772"/>
                <a:gd name="T37" fmla="*/ 144 h 3266"/>
                <a:gd name="T38" fmla="*/ 42 w 772"/>
                <a:gd name="T39" fmla="*/ 159 h 3266"/>
                <a:gd name="T40" fmla="*/ 43 w 772"/>
                <a:gd name="T41" fmla="*/ 199 h 3266"/>
                <a:gd name="T42" fmla="*/ 35 w 772"/>
                <a:gd name="T43" fmla="*/ 242 h 3266"/>
                <a:gd name="T44" fmla="*/ 17 w 772"/>
                <a:gd name="T45" fmla="*/ 316 h 3266"/>
                <a:gd name="T46" fmla="*/ 16 w 772"/>
                <a:gd name="T47" fmla="*/ 364 h 3266"/>
                <a:gd name="T48" fmla="*/ 33 w 772"/>
                <a:gd name="T49" fmla="*/ 391 h 3266"/>
                <a:gd name="T50" fmla="*/ 32 w 772"/>
                <a:gd name="T51" fmla="*/ 416 h 3266"/>
                <a:gd name="T52" fmla="*/ 18 w 772"/>
                <a:gd name="T53" fmla="*/ 468 h 3266"/>
                <a:gd name="T54" fmla="*/ 11 w 772"/>
                <a:gd name="T55" fmla="*/ 518 h 3266"/>
                <a:gd name="T56" fmla="*/ 17 w 772"/>
                <a:gd name="T57" fmla="*/ 571 h 3266"/>
                <a:gd name="T58" fmla="*/ 30 w 772"/>
                <a:gd name="T59" fmla="*/ 600 h 3266"/>
                <a:gd name="T60" fmla="*/ 47 w 772"/>
                <a:gd name="T61" fmla="*/ 623 h 3266"/>
                <a:gd name="T62" fmla="*/ 49 w 772"/>
                <a:gd name="T63" fmla="*/ 603 h 3266"/>
                <a:gd name="T64" fmla="*/ 49 w 772"/>
                <a:gd name="T65" fmla="*/ 603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49 w 772"/>
                <a:gd name="T1" fmla="*/ 789 h 3266"/>
                <a:gd name="T2" fmla="*/ 27 w 772"/>
                <a:gd name="T3" fmla="*/ 737 h 3266"/>
                <a:gd name="T4" fmla="*/ 23 w 772"/>
                <a:gd name="T5" fmla="*/ 696 h 3266"/>
                <a:gd name="T6" fmla="*/ 26 w 772"/>
                <a:gd name="T7" fmla="*/ 636 h 3266"/>
                <a:gd name="T8" fmla="*/ 42 w 772"/>
                <a:gd name="T9" fmla="*/ 563 h 3266"/>
                <a:gd name="T10" fmla="*/ 45 w 772"/>
                <a:gd name="T11" fmla="*/ 518 h 3266"/>
                <a:gd name="T12" fmla="*/ 42 w 772"/>
                <a:gd name="T13" fmla="*/ 487 h 3266"/>
                <a:gd name="T14" fmla="*/ 28 w 772"/>
                <a:gd name="T15" fmla="*/ 465 h 3266"/>
                <a:gd name="T16" fmla="*/ 25 w 772"/>
                <a:gd name="T17" fmla="*/ 437 h 3266"/>
                <a:gd name="T18" fmla="*/ 30 w 772"/>
                <a:gd name="T19" fmla="*/ 397 h 3266"/>
                <a:gd name="T20" fmla="*/ 52 w 772"/>
                <a:gd name="T21" fmla="*/ 289 h 3266"/>
                <a:gd name="T22" fmla="*/ 54 w 772"/>
                <a:gd name="T23" fmla="*/ 237 h 3266"/>
                <a:gd name="T24" fmla="*/ 49 w 772"/>
                <a:gd name="T25" fmla="*/ 179 h 3266"/>
                <a:gd name="T26" fmla="*/ 30 w 772"/>
                <a:gd name="T27" fmla="*/ 151 h 3266"/>
                <a:gd name="T28" fmla="*/ 14 w 772"/>
                <a:gd name="T29" fmla="*/ 106 h 3266"/>
                <a:gd name="T30" fmla="*/ 0 w 772"/>
                <a:gd name="T31" fmla="*/ 0 h 3266"/>
                <a:gd name="T32" fmla="*/ 2 w 772"/>
                <a:gd name="T33" fmla="*/ 96 h 3266"/>
                <a:gd name="T34" fmla="*/ 13 w 772"/>
                <a:gd name="T35" fmla="*/ 153 h 3266"/>
                <a:gd name="T36" fmla="*/ 27 w 772"/>
                <a:gd name="T37" fmla="*/ 189 h 3266"/>
                <a:gd name="T38" fmla="*/ 42 w 772"/>
                <a:gd name="T39" fmla="*/ 209 h 3266"/>
                <a:gd name="T40" fmla="*/ 43 w 772"/>
                <a:gd name="T41" fmla="*/ 261 h 3266"/>
                <a:gd name="T42" fmla="*/ 35 w 772"/>
                <a:gd name="T43" fmla="*/ 317 h 3266"/>
                <a:gd name="T44" fmla="*/ 17 w 772"/>
                <a:gd name="T45" fmla="*/ 415 h 3266"/>
                <a:gd name="T46" fmla="*/ 16 w 772"/>
                <a:gd name="T47" fmla="*/ 478 h 3266"/>
                <a:gd name="T48" fmla="*/ 33 w 772"/>
                <a:gd name="T49" fmla="*/ 513 h 3266"/>
                <a:gd name="T50" fmla="*/ 32 w 772"/>
                <a:gd name="T51" fmla="*/ 545 h 3266"/>
                <a:gd name="T52" fmla="*/ 18 w 772"/>
                <a:gd name="T53" fmla="*/ 613 h 3266"/>
                <a:gd name="T54" fmla="*/ 11 w 772"/>
                <a:gd name="T55" fmla="*/ 679 h 3266"/>
                <a:gd name="T56" fmla="*/ 17 w 772"/>
                <a:gd name="T57" fmla="*/ 749 h 3266"/>
                <a:gd name="T58" fmla="*/ 30 w 772"/>
                <a:gd name="T59" fmla="*/ 786 h 3266"/>
                <a:gd name="T60" fmla="*/ 47 w 772"/>
                <a:gd name="T61" fmla="*/ 817 h 3266"/>
                <a:gd name="T62" fmla="*/ 49 w 772"/>
                <a:gd name="T63" fmla="*/ 789 h 3266"/>
                <a:gd name="T64" fmla="*/ 49 w 772"/>
                <a:gd name="T65" fmla="*/ 789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39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8 w 245"/>
                  <a:gd name="T1" fmla="*/ 1 h 806"/>
                  <a:gd name="T2" fmla="*/ 8 w 245"/>
                  <a:gd name="T3" fmla="*/ 44 h 806"/>
                  <a:gd name="T4" fmla="*/ 0 w 245"/>
                  <a:gd name="T5" fmla="*/ 103 h 806"/>
                  <a:gd name="T6" fmla="*/ 5 w 245"/>
                  <a:gd name="T7" fmla="*/ 101 h 806"/>
                  <a:gd name="T8" fmla="*/ 14 w 245"/>
                  <a:gd name="T9" fmla="*/ 48 h 806"/>
                  <a:gd name="T10" fmla="*/ 16 w 245"/>
                  <a:gd name="T11" fmla="*/ 0 h 806"/>
                  <a:gd name="T12" fmla="*/ 8 w 245"/>
                  <a:gd name="T13" fmla="*/ 1 h 806"/>
                  <a:gd name="T14" fmla="*/ 8 w 245"/>
                  <a:gd name="T15" fmla="*/ 1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41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19 w 604"/>
                    <a:gd name="T3" fmla="*/ 24 h 349"/>
                    <a:gd name="T4" fmla="*/ 32 w 604"/>
                    <a:gd name="T5" fmla="*/ 45 h 349"/>
                    <a:gd name="T6" fmla="*/ 39 w 604"/>
                    <a:gd name="T7" fmla="*/ 18 h 349"/>
                    <a:gd name="T8" fmla="*/ 23 w 604"/>
                    <a:gd name="T9" fmla="*/ 1 h 349"/>
                    <a:gd name="T10" fmla="*/ 30 w 604"/>
                    <a:gd name="T11" fmla="*/ 24 h 349"/>
                    <a:gd name="T12" fmla="*/ 8 w 604"/>
                    <a:gd name="T13" fmla="*/ 2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2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47 w 1064"/>
                    <a:gd name="T1" fmla="*/ 16 h 1230"/>
                    <a:gd name="T2" fmla="*/ 31 w 1064"/>
                    <a:gd name="T3" fmla="*/ 45 h 1230"/>
                    <a:gd name="T4" fmla="*/ 10 w 1064"/>
                    <a:gd name="T5" fmla="*/ 97 h 1230"/>
                    <a:gd name="T6" fmla="*/ 0 w 1064"/>
                    <a:gd name="T7" fmla="*/ 140 h 1230"/>
                    <a:gd name="T8" fmla="*/ 4 w 1064"/>
                    <a:gd name="T9" fmla="*/ 156 h 1230"/>
                    <a:gd name="T10" fmla="*/ 17 w 1064"/>
                    <a:gd name="T11" fmla="*/ 152 h 1230"/>
                    <a:gd name="T12" fmla="*/ 37 w 1064"/>
                    <a:gd name="T13" fmla="*/ 116 h 1230"/>
                    <a:gd name="T14" fmla="*/ 56 w 1064"/>
                    <a:gd name="T15" fmla="*/ 68 h 1230"/>
                    <a:gd name="T16" fmla="*/ 66 w 1064"/>
                    <a:gd name="T17" fmla="*/ 34 h 1230"/>
                    <a:gd name="T18" fmla="*/ 68 w 1064"/>
                    <a:gd name="T19" fmla="*/ 11 h 1230"/>
                    <a:gd name="T20" fmla="*/ 62 w 1064"/>
                    <a:gd name="T21" fmla="*/ 0 h 1230"/>
                    <a:gd name="T22" fmla="*/ 53 w 1064"/>
                    <a:gd name="T23" fmla="*/ 8 h 1230"/>
                    <a:gd name="T24" fmla="*/ 62 w 1064"/>
                    <a:gd name="T25" fmla="*/ 14 h 1230"/>
                    <a:gd name="T26" fmla="*/ 56 w 1064"/>
                    <a:gd name="T27" fmla="*/ 45 h 1230"/>
                    <a:gd name="T28" fmla="*/ 44 w 1064"/>
                    <a:gd name="T29" fmla="*/ 83 h 1230"/>
                    <a:gd name="T30" fmla="*/ 22 w 1064"/>
                    <a:gd name="T31" fmla="*/ 128 h 1230"/>
                    <a:gd name="T32" fmla="*/ 7 w 1064"/>
                    <a:gd name="T33" fmla="*/ 141 h 1230"/>
                    <a:gd name="T34" fmla="*/ 9 w 1064"/>
                    <a:gd name="T35" fmla="*/ 120 h 1230"/>
                    <a:gd name="T36" fmla="*/ 28 w 1064"/>
                    <a:gd name="T37" fmla="*/ 64 h 1230"/>
                    <a:gd name="T38" fmla="*/ 53 w 1064"/>
                    <a:gd name="T39" fmla="*/ 15 h 1230"/>
                    <a:gd name="T40" fmla="*/ 47 w 1064"/>
                    <a:gd name="T41" fmla="*/ 16 h 1230"/>
                    <a:gd name="T42" fmla="*/ 47 w 1064"/>
                    <a:gd name="T43" fmla="*/ 16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3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124 w 2002"/>
                    <a:gd name="T1" fmla="*/ 0 h 2521"/>
                    <a:gd name="T2" fmla="*/ 0 w 2002"/>
                    <a:gd name="T3" fmla="*/ 320 h 2521"/>
                    <a:gd name="T4" fmla="*/ 12 w 2002"/>
                    <a:gd name="T5" fmla="*/ 311 h 2521"/>
                    <a:gd name="T6" fmla="*/ 127 w 2002"/>
                    <a:gd name="T7" fmla="*/ 8 h 2521"/>
                    <a:gd name="T8" fmla="*/ 124 w 2002"/>
                    <a:gd name="T9" fmla="*/ 0 h 2521"/>
                    <a:gd name="T10" fmla="*/ 124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4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6 w 3007"/>
                    <a:gd name="T1" fmla="*/ 361 h 3771"/>
                    <a:gd name="T2" fmla="*/ 25 w 3007"/>
                    <a:gd name="T3" fmla="*/ 360 h 3771"/>
                    <a:gd name="T4" fmla="*/ 52 w 3007"/>
                    <a:gd name="T5" fmla="*/ 382 h 3771"/>
                    <a:gd name="T6" fmla="*/ 43 w 3007"/>
                    <a:gd name="T7" fmla="*/ 358 h 3771"/>
                    <a:gd name="T8" fmla="*/ 23 w 3007"/>
                    <a:gd name="T9" fmla="*/ 343 h 3771"/>
                    <a:gd name="T10" fmla="*/ 41 w 3007"/>
                    <a:gd name="T11" fmla="*/ 345 h 3771"/>
                    <a:gd name="T12" fmla="*/ 62 w 3007"/>
                    <a:gd name="T13" fmla="*/ 365 h 3771"/>
                    <a:gd name="T14" fmla="*/ 182 w 3007"/>
                    <a:gd name="T15" fmla="*/ 53 h 3771"/>
                    <a:gd name="T16" fmla="*/ 164 w 3007"/>
                    <a:gd name="T17" fmla="*/ 19 h 3771"/>
                    <a:gd name="T18" fmla="*/ 147 w 3007"/>
                    <a:gd name="T19" fmla="*/ 0 h 3771"/>
                    <a:gd name="T20" fmla="*/ 171 w 3007"/>
                    <a:gd name="T21" fmla="*/ 10 h 3771"/>
                    <a:gd name="T22" fmla="*/ 191 w 3007"/>
                    <a:gd name="T23" fmla="*/ 55 h 3771"/>
                    <a:gd name="T24" fmla="*/ 53 w 3007"/>
                    <a:gd name="T25" fmla="*/ 416 h 3771"/>
                    <a:gd name="T26" fmla="*/ 31 w 3007"/>
                    <a:gd name="T27" fmla="*/ 433 h 3771"/>
                    <a:gd name="T28" fmla="*/ 7 w 3007"/>
                    <a:gd name="T29" fmla="*/ 479 h 3771"/>
                    <a:gd name="T30" fmla="*/ 0 w 3007"/>
                    <a:gd name="T31" fmla="*/ 466 h 3771"/>
                    <a:gd name="T32" fmla="*/ 8 w 3007"/>
                    <a:gd name="T33" fmla="*/ 461 h 3771"/>
                    <a:gd name="T34" fmla="*/ 24 w 3007"/>
                    <a:gd name="T35" fmla="*/ 430 h 3771"/>
                    <a:gd name="T36" fmla="*/ 11 w 3007"/>
                    <a:gd name="T37" fmla="*/ 416 h 3771"/>
                    <a:gd name="T38" fmla="*/ 11 w 3007"/>
                    <a:gd name="T39" fmla="*/ 403 h 3771"/>
                    <a:gd name="T40" fmla="*/ 26 w 3007"/>
                    <a:gd name="T41" fmla="*/ 419 h 3771"/>
                    <a:gd name="T42" fmla="*/ 26 w 3007"/>
                    <a:gd name="T43" fmla="*/ 405 h 3771"/>
                    <a:gd name="T44" fmla="*/ 38 w 3007"/>
                    <a:gd name="T45" fmla="*/ 409 h 3771"/>
                    <a:gd name="T46" fmla="*/ 27 w 3007"/>
                    <a:gd name="T47" fmla="*/ 391 h 3771"/>
                    <a:gd name="T48" fmla="*/ 40 w 3007"/>
                    <a:gd name="T49" fmla="*/ 389 h 3771"/>
                    <a:gd name="T50" fmla="*/ 6 w 3007"/>
                    <a:gd name="T51" fmla="*/ 361 h 3771"/>
                    <a:gd name="T52" fmla="*/ 6 w 3007"/>
                    <a:gd name="T53" fmla="*/ 361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5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10 h 342"/>
                    <a:gd name="T2" fmla="*/ 16 w 673"/>
                    <a:gd name="T3" fmla="*/ 14 h 342"/>
                    <a:gd name="T4" fmla="*/ 40 w 673"/>
                    <a:gd name="T5" fmla="*/ 44 h 342"/>
                    <a:gd name="T6" fmla="*/ 42 w 673"/>
                    <a:gd name="T7" fmla="*/ 37 h 342"/>
                    <a:gd name="T8" fmla="*/ 28 w 673"/>
                    <a:gd name="T9" fmla="*/ 15 h 342"/>
                    <a:gd name="T10" fmla="*/ 2 w 673"/>
                    <a:gd name="T11" fmla="*/ 0 h 342"/>
                    <a:gd name="T12" fmla="*/ 0 w 673"/>
                    <a:gd name="T13" fmla="*/ 10 h 342"/>
                    <a:gd name="T14" fmla="*/ 0 w 673"/>
                    <a:gd name="T15" fmla="*/ 10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6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10 h 403"/>
                    <a:gd name="T2" fmla="*/ 22 w 716"/>
                    <a:gd name="T3" fmla="*/ 19 h 403"/>
                    <a:gd name="T4" fmla="*/ 41 w 716"/>
                    <a:gd name="T5" fmla="*/ 51 h 403"/>
                    <a:gd name="T6" fmla="*/ 46 w 716"/>
                    <a:gd name="T7" fmla="*/ 38 h 403"/>
                    <a:gd name="T8" fmla="*/ 27 w 716"/>
                    <a:gd name="T9" fmla="*/ 15 h 403"/>
                    <a:gd name="T10" fmla="*/ 5 w 716"/>
                    <a:gd name="T11" fmla="*/ 0 h 403"/>
                    <a:gd name="T12" fmla="*/ 0 w 716"/>
                    <a:gd name="T13" fmla="*/ 10 h 403"/>
                    <a:gd name="T14" fmla="*/ 0 w 716"/>
                    <a:gd name="T15" fmla="*/ 10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7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10 h 411"/>
                    <a:gd name="T2" fmla="*/ 20 w 717"/>
                    <a:gd name="T3" fmla="*/ 18 h 411"/>
                    <a:gd name="T4" fmla="*/ 41 w 717"/>
                    <a:gd name="T5" fmla="*/ 53 h 411"/>
                    <a:gd name="T6" fmla="*/ 46 w 717"/>
                    <a:gd name="T7" fmla="*/ 40 h 411"/>
                    <a:gd name="T8" fmla="*/ 25 w 717"/>
                    <a:gd name="T9" fmla="*/ 11 h 411"/>
                    <a:gd name="T10" fmla="*/ 4 w 717"/>
                    <a:gd name="T11" fmla="*/ 0 h 411"/>
                    <a:gd name="T12" fmla="*/ 0 w 717"/>
                    <a:gd name="T13" fmla="*/ 10 h 411"/>
                    <a:gd name="T14" fmla="*/ 0 w 717"/>
                    <a:gd name="T15" fmla="*/ 10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8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11 h 386"/>
                    <a:gd name="T2" fmla="*/ 17 w 709"/>
                    <a:gd name="T3" fmla="*/ 17 h 386"/>
                    <a:gd name="T4" fmla="*/ 42 w 709"/>
                    <a:gd name="T5" fmla="*/ 49 h 386"/>
                    <a:gd name="T6" fmla="*/ 45 w 709"/>
                    <a:gd name="T7" fmla="*/ 39 h 386"/>
                    <a:gd name="T8" fmla="*/ 19 w 709"/>
                    <a:gd name="T9" fmla="*/ 7 h 386"/>
                    <a:gd name="T10" fmla="*/ 3 w 709"/>
                    <a:gd name="T11" fmla="*/ 0 h 386"/>
                    <a:gd name="T12" fmla="*/ 0 w 709"/>
                    <a:gd name="T13" fmla="*/ 11 h 386"/>
                    <a:gd name="T14" fmla="*/ 0 w 709"/>
                    <a:gd name="T15" fmla="*/ 11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03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images.google.com/imgres?imgurl=http://onlinecrazydeals.meridian1.net/Images/external%2520drive.jpg&amp;imgrefurl=http://www.onlinecrazydeals.com/default.asp%3FS%3DE3%26Document%3DInternal%2BExternal%2BCombo%2BDrive%26NID%3D2295486&amp;h=225&amp;w=300&amp;sz=9&amp;tbnid=A-NftE8LBu8WsM:&amp;tbnh=83&amp;tbnw=111&amp;hl=en&amp;start=33&amp;prev=/images%3Fq%3Dcomputer%252Bhard%2Bdrive%26start%3D20%26svnum%3D10%26hl%3Den%26lr%3D%26sa%3DN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hop.saimicadove.it/open2b/var/catalog/b/217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2133600"/>
            <a:ext cx="6400800" cy="2273300"/>
          </a:xfrm>
        </p:spPr>
        <p:txBody>
          <a:bodyPr/>
          <a:lstStyle/>
          <a:p>
            <a:pPr eaLnBrk="1" hangingPunct="1">
              <a:defRPr/>
            </a:pPr>
            <a:r>
              <a:rPr lang="en-US" sz="7200" smtClean="0">
                <a:solidFill>
                  <a:srgbClr val="800000"/>
                </a:solidFill>
              </a:rPr>
              <a:t>Parts of the Computer</a:t>
            </a: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304800" y="5791200"/>
            <a:ext cx="40386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Manuscript" pitchFamily="2" charset="0"/>
              </a:rPr>
              <a:t>By: Olivia Krause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Manuscript" pitchFamily="2" charset="0"/>
              </a:rPr>
              <a:t>Kaplan Elementary / Summer 2006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81000"/>
            <a:ext cx="6870700" cy="1600200"/>
          </a:xfrm>
        </p:spPr>
        <p:txBody>
          <a:bodyPr/>
          <a:lstStyle/>
          <a:p>
            <a:pPr eaLnBrk="1" hangingPunct="1"/>
            <a:r>
              <a:rPr lang="en-US" sz="5500" smtClean="0"/>
              <a:t>Printer ON Button</a:t>
            </a:r>
          </a:p>
        </p:txBody>
      </p:sp>
      <p:sp>
        <p:nvSpPr>
          <p:cNvPr id="14339" name="printer2"/>
          <p:cNvSpPr>
            <a:spLocks noEditPoints="1" noChangeArrowheads="1"/>
          </p:cNvSpPr>
          <p:nvPr/>
        </p:nvSpPr>
        <p:spPr bwMode="auto">
          <a:xfrm>
            <a:off x="4495800" y="2362200"/>
            <a:ext cx="1809750" cy="904875"/>
          </a:xfrm>
          <a:custGeom>
            <a:avLst/>
            <a:gdLst>
              <a:gd name="T0" fmla="*/ 74923147 w 21600"/>
              <a:gd name="T1" fmla="*/ 0 h 21600"/>
              <a:gd name="T2" fmla="*/ 134683438 w 21600"/>
              <a:gd name="T3" fmla="*/ 0 h 21600"/>
              <a:gd name="T4" fmla="*/ 151629401 w 21600"/>
              <a:gd name="T5" fmla="*/ 8253633 h 21600"/>
              <a:gd name="T6" fmla="*/ 151629401 w 21600"/>
              <a:gd name="T7" fmla="*/ 18953696 h 21600"/>
              <a:gd name="T8" fmla="*/ 151629401 w 21600"/>
              <a:gd name="T9" fmla="*/ 29041251 h 21600"/>
              <a:gd name="T10" fmla="*/ 126652673 w 21600"/>
              <a:gd name="T11" fmla="*/ 37907350 h 21600"/>
              <a:gd name="T12" fmla="*/ 74923147 w 21600"/>
              <a:gd name="T13" fmla="*/ 37907350 h 21600"/>
              <a:gd name="T14" fmla="*/ 22295115 w 21600"/>
              <a:gd name="T15" fmla="*/ 37907350 h 21600"/>
              <a:gd name="T16" fmla="*/ 0 w 21600"/>
              <a:gd name="T17" fmla="*/ 29041251 h 21600"/>
              <a:gd name="T18" fmla="*/ 0 w 21600"/>
              <a:gd name="T19" fmla="*/ 18953696 h 21600"/>
              <a:gd name="T20" fmla="*/ 0 w 21600"/>
              <a:gd name="T21" fmla="*/ 8253633 h 21600"/>
              <a:gd name="T22" fmla="*/ 16945963 w 21600"/>
              <a:gd name="T23" fmla="*/ 0 h 216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1397 w 21600"/>
              <a:gd name="T37" fmla="*/ 23298 h 21600"/>
              <a:gd name="T38" fmla="*/ 20266 w 21600"/>
              <a:gd name="T39" fmla="*/ 31137 h 216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1600" h="21600" extrusionOk="0">
                <a:moveTo>
                  <a:pt x="10673" y="0"/>
                </a:moveTo>
                <a:lnTo>
                  <a:pt x="19186" y="0"/>
                </a:lnTo>
                <a:lnTo>
                  <a:pt x="21600" y="4703"/>
                </a:lnTo>
                <a:lnTo>
                  <a:pt x="21600" y="10800"/>
                </a:lnTo>
                <a:lnTo>
                  <a:pt x="21600" y="16548"/>
                </a:lnTo>
                <a:lnTo>
                  <a:pt x="18042" y="16548"/>
                </a:lnTo>
                <a:lnTo>
                  <a:pt x="18042" y="21600"/>
                </a:lnTo>
                <a:lnTo>
                  <a:pt x="10673" y="21600"/>
                </a:lnTo>
                <a:lnTo>
                  <a:pt x="3176" y="21600"/>
                </a:lnTo>
                <a:lnTo>
                  <a:pt x="3176" y="16548"/>
                </a:lnTo>
                <a:lnTo>
                  <a:pt x="0" y="16548"/>
                </a:lnTo>
                <a:lnTo>
                  <a:pt x="0" y="10800"/>
                </a:lnTo>
                <a:lnTo>
                  <a:pt x="0" y="4703"/>
                </a:lnTo>
                <a:lnTo>
                  <a:pt x="2414" y="0"/>
                </a:lnTo>
                <a:lnTo>
                  <a:pt x="10673" y="0"/>
                </a:lnTo>
                <a:close/>
              </a:path>
              <a:path w="21600" h="21600" extrusionOk="0">
                <a:moveTo>
                  <a:pt x="0" y="4703"/>
                </a:moveTo>
                <a:lnTo>
                  <a:pt x="3558" y="4703"/>
                </a:lnTo>
                <a:lnTo>
                  <a:pt x="17026" y="4703"/>
                </a:lnTo>
                <a:lnTo>
                  <a:pt x="21600" y="4703"/>
                </a:lnTo>
                <a:lnTo>
                  <a:pt x="0" y="4703"/>
                </a:lnTo>
                <a:moveTo>
                  <a:pt x="16518" y="4703"/>
                </a:moveTo>
                <a:lnTo>
                  <a:pt x="16518" y="10452"/>
                </a:lnTo>
                <a:lnTo>
                  <a:pt x="0" y="10452"/>
                </a:lnTo>
                <a:moveTo>
                  <a:pt x="4320" y="16548"/>
                </a:moveTo>
                <a:lnTo>
                  <a:pt x="4320" y="17419"/>
                </a:lnTo>
                <a:lnTo>
                  <a:pt x="4320" y="20555"/>
                </a:lnTo>
                <a:lnTo>
                  <a:pt x="4320" y="21600"/>
                </a:lnTo>
                <a:lnTo>
                  <a:pt x="4320" y="16548"/>
                </a:lnTo>
                <a:moveTo>
                  <a:pt x="16899" y="16548"/>
                </a:moveTo>
                <a:lnTo>
                  <a:pt x="16899" y="17419"/>
                </a:lnTo>
                <a:lnTo>
                  <a:pt x="16899" y="20555"/>
                </a:lnTo>
                <a:lnTo>
                  <a:pt x="16899" y="21600"/>
                </a:lnTo>
                <a:lnTo>
                  <a:pt x="16899" y="16548"/>
                </a:lnTo>
                <a:moveTo>
                  <a:pt x="15247" y="14981"/>
                </a:moveTo>
                <a:lnTo>
                  <a:pt x="15247" y="10452"/>
                </a:lnTo>
                <a:lnTo>
                  <a:pt x="16899" y="16548"/>
                </a:lnTo>
                <a:lnTo>
                  <a:pt x="18042" y="16548"/>
                </a:lnTo>
                <a:lnTo>
                  <a:pt x="16518" y="10452"/>
                </a:lnTo>
                <a:moveTo>
                  <a:pt x="15247" y="14981"/>
                </a:moveTo>
                <a:lnTo>
                  <a:pt x="15247" y="14981"/>
                </a:lnTo>
                <a:lnTo>
                  <a:pt x="16772" y="17942"/>
                </a:lnTo>
                <a:lnTo>
                  <a:pt x="4447" y="17942"/>
                </a:lnTo>
                <a:lnTo>
                  <a:pt x="5972" y="14981"/>
                </a:lnTo>
                <a:lnTo>
                  <a:pt x="5972" y="10452"/>
                </a:lnTo>
                <a:lnTo>
                  <a:pt x="4320" y="16548"/>
                </a:lnTo>
                <a:lnTo>
                  <a:pt x="3176" y="16548"/>
                </a:lnTo>
                <a:lnTo>
                  <a:pt x="4701" y="10452"/>
                </a:lnTo>
                <a:moveTo>
                  <a:pt x="20202" y="5574"/>
                </a:moveTo>
                <a:lnTo>
                  <a:pt x="20711" y="5574"/>
                </a:lnTo>
                <a:lnTo>
                  <a:pt x="20711" y="7839"/>
                </a:lnTo>
                <a:lnTo>
                  <a:pt x="20202" y="7839"/>
                </a:lnTo>
                <a:lnTo>
                  <a:pt x="20202" y="5574"/>
                </a:lnTo>
                <a:moveTo>
                  <a:pt x="5972" y="14981"/>
                </a:moveTo>
                <a:lnTo>
                  <a:pt x="7496" y="14981"/>
                </a:lnTo>
                <a:lnTo>
                  <a:pt x="13341" y="14981"/>
                </a:lnTo>
                <a:lnTo>
                  <a:pt x="15247" y="14981"/>
                </a:lnTo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4572000" y="2590800"/>
            <a:ext cx="228600" cy="114300"/>
          </a:xfrm>
          <a:prstGeom prst="rect">
            <a:avLst/>
          </a:pr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1" name="AutoShape 5"/>
          <p:cNvSpPr>
            <a:spLocks noChangeArrowheads="1"/>
          </p:cNvSpPr>
          <p:nvPr/>
        </p:nvSpPr>
        <p:spPr bwMode="auto">
          <a:xfrm>
            <a:off x="3657600" y="2514600"/>
            <a:ext cx="838200" cy="342900"/>
          </a:xfrm>
          <a:prstGeom prst="rightArrow">
            <a:avLst>
              <a:gd name="adj1" fmla="val 50000"/>
              <a:gd name="adj2" fmla="val 61111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4343" name="Picture 7" descr="pri_pr025_hp12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0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9" descr="HP-print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124200"/>
            <a:ext cx="28194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AutoShape 10"/>
          <p:cNvSpPr>
            <a:spLocks noChangeArrowheads="1"/>
          </p:cNvSpPr>
          <p:nvPr/>
        </p:nvSpPr>
        <p:spPr bwMode="auto">
          <a:xfrm>
            <a:off x="3657600" y="4114800"/>
            <a:ext cx="838200" cy="342900"/>
          </a:xfrm>
          <a:prstGeom prst="rightArrow">
            <a:avLst>
              <a:gd name="adj1" fmla="val 50000"/>
              <a:gd name="adj2" fmla="val 61111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7" name="AutoShape 11"/>
          <p:cNvSpPr>
            <a:spLocks noChangeArrowheads="1"/>
          </p:cNvSpPr>
          <p:nvPr/>
        </p:nvSpPr>
        <p:spPr bwMode="auto">
          <a:xfrm>
            <a:off x="1676400" y="2057400"/>
            <a:ext cx="838200" cy="342900"/>
          </a:xfrm>
          <a:prstGeom prst="rightArrow">
            <a:avLst>
              <a:gd name="adj1" fmla="val 50000"/>
              <a:gd name="adj2" fmla="val 61111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4953000" y="3581400"/>
            <a:ext cx="3651250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en-US" sz="3200">
                <a:solidFill>
                  <a:srgbClr val="003300"/>
                </a:solidFill>
              </a:rPr>
              <a:t>The printer has a </a:t>
            </a:r>
          </a:p>
          <a:p>
            <a:pPr algn="ctr"/>
            <a:r>
              <a:rPr lang="en-US" sz="3200">
                <a:solidFill>
                  <a:srgbClr val="003300"/>
                </a:solidFill>
              </a:rPr>
              <a:t>button that turns </a:t>
            </a:r>
          </a:p>
          <a:p>
            <a:pPr algn="ctr"/>
            <a:r>
              <a:rPr lang="en-US" sz="3200">
                <a:solidFill>
                  <a:srgbClr val="003300"/>
                </a:solidFill>
              </a:rPr>
              <a:t>is on when </a:t>
            </a:r>
          </a:p>
          <a:p>
            <a:pPr algn="ctr"/>
            <a:r>
              <a:rPr lang="en-US" sz="3200">
                <a:solidFill>
                  <a:srgbClr val="003300"/>
                </a:solidFill>
              </a:rPr>
              <a:t>it is pressed.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 animBg="1"/>
      <p:bldP spid="14340" grpId="0" animBg="1"/>
      <p:bldP spid="14341" grpId="0" animBg="1"/>
      <p:bldP spid="14346" grpId="0" animBg="1"/>
      <p:bldP spid="14347" grpId="0" animBg="1"/>
      <p:bldP spid="143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0" y="0"/>
            <a:ext cx="6870700" cy="1600200"/>
          </a:xfrm>
        </p:spPr>
        <p:txBody>
          <a:bodyPr/>
          <a:lstStyle/>
          <a:p>
            <a:pPr eaLnBrk="1" hangingPunct="1"/>
            <a:r>
              <a:rPr lang="en-US" sz="6000" smtClean="0"/>
              <a:t>CD-Rom Drive</a:t>
            </a:r>
          </a:p>
        </p:txBody>
      </p:sp>
      <p:sp>
        <p:nvSpPr>
          <p:cNvPr id="26627" name="cddrive"/>
          <p:cNvSpPr>
            <a:spLocks noEditPoints="1" noChangeArrowheads="1"/>
          </p:cNvSpPr>
          <p:nvPr/>
        </p:nvSpPr>
        <p:spPr bwMode="auto">
          <a:xfrm>
            <a:off x="6172200" y="5410200"/>
            <a:ext cx="1981200" cy="1003300"/>
          </a:xfrm>
          <a:custGeom>
            <a:avLst/>
            <a:gdLst>
              <a:gd name="T0" fmla="*/ 90860033 w 21600"/>
              <a:gd name="T1" fmla="*/ 0 h 21600"/>
              <a:gd name="T2" fmla="*/ 181720067 w 21600"/>
              <a:gd name="T3" fmla="*/ 23301178 h 21600"/>
              <a:gd name="T4" fmla="*/ 90860033 w 21600"/>
              <a:gd name="T5" fmla="*/ 46602356 h 21600"/>
              <a:gd name="T6" fmla="*/ 0 w 21600"/>
              <a:gd name="T7" fmla="*/ 23301178 h 21600"/>
              <a:gd name="T8" fmla="*/ 0 60000 65536"/>
              <a:gd name="T9" fmla="*/ 0 60000 65536"/>
              <a:gd name="T10" fmla="*/ 0 60000 65536"/>
              <a:gd name="T11" fmla="*/ 0 60000 65536"/>
              <a:gd name="T12" fmla="*/ 686 w 21600"/>
              <a:gd name="T13" fmla="*/ 23059 h 21600"/>
              <a:gd name="T14" fmla="*/ 21005 w 21600"/>
              <a:gd name="T15" fmla="*/ 3050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2563" y="12259"/>
                </a:moveTo>
                <a:lnTo>
                  <a:pt x="2563" y="12843"/>
                </a:lnTo>
                <a:lnTo>
                  <a:pt x="2746" y="13427"/>
                </a:lnTo>
                <a:lnTo>
                  <a:pt x="2929" y="14303"/>
                </a:lnTo>
                <a:lnTo>
                  <a:pt x="3112" y="14886"/>
                </a:lnTo>
                <a:lnTo>
                  <a:pt x="3478" y="15470"/>
                </a:lnTo>
                <a:lnTo>
                  <a:pt x="3844" y="16054"/>
                </a:lnTo>
                <a:lnTo>
                  <a:pt x="4393" y="16638"/>
                </a:lnTo>
                <a:lnTo>
                  <a:pt x="4942" y="17222"/>
                </a:lnTo>
                <a:lnTo>
                  <a:pt x="5492" y="17514"/>
                </a:lnTo>
                <a:lnTo>
                  <a:pt x="6224" y="18097"/>
                </a:lnTo>
                <a:lnTo>
                  <a:pt x="6773" y="18389"/>
                </a:lnTo>
                <a:lnTo>
                  <a:pt x="7505" y="18681"/>
                </a:lnTo>
                <a:lnTo>
                  <a:pt x="8237" y="18973"/>
                </a:lnTo>
                <a:lnTo>
                  <a:pt x="9153" y="18973"/>
                </a:lnTo>
                <a:lnTo>
                  <a:pt x="9885" y="19265"/>
                </a:lnTo>
                <a:lnTo>
                  <a:pt x="10800" y="19265"/>
                </a:lnTo>
                <a:lnTo>
                  <a:pt x="11532" y="19265"/>
                </a:lnTo>
                <a:lnTo>
                  <a:pt x="12447" y="18973"/>
                </a:lnTo>
                <a:lnTo>
                  <a:pt x="13180" y="18973"/>
                </a:lnTo>
                <a:lnTo>
                  <a:pt x="13912" y="18681"/>
                </a:lnTo>
                <a:lnTo>
                  <a:pt x="14644" y="18389"/>
                </a:lnTo>
                <a:lnTo>
                  <a:pt x="15376" y="18097"/>
                </a:lnTo>
                <a:lnTo>
                  <a:pt x="16108" y="17514"/>
                </a:lnTo>
                <a:lnTo>
                  <a:pt x="16658" y="17222"/>
                </a:lnTo>
                <a:lnTo>
                  <a:pt x="17207" y="16638"/>
                </a:lnTo>
                <a:lnTo>
                  <a:pt x="17573" y="16054"/>
                </a:lnTo>
                <a:lnTo>
                  <a:pt x="18122" y="15470"/>
                </a:lnTo>
                <a:lnTo>
                  <a:pt x="18305" y="14886"/>
                </a:lnTo>
                <a:lnTo>
                  <a:pt x="18671" y="14303"/>
                </a:lnTo>
                <a:lnTo>
                  <a:pt x="18854" y="13427"/>
                </a:lnTo>
                <a:lnTo>
                  <a:pt x="19037" y="12843"/>
                </a:lnTo>
                <a:lnTo>
                  <a:pt x="19037" y="12259"/>
                </a:lnTo>
                <a:lnTo>
                  <a:pt x="2563" y="12259"/>
                </a:lnTo>
                <a:close/>
              </a:path>
              <a:path w="21600" h="21600" extrusionOk="0">
                <a:moveTo>
                  <a:pt x="2563" y="12259"/>
                </a:moveTo>
                <a:lnTo>
                  <a:pt x="9153" y="12259"/>
                </a:lnTo>
                <a:lnTo>
                  <a:pt x="9153" y="12551"/>
                </a:lnTo>
                <a:lnTo>
                  <a:pt x="9336" y="12843"/>
                </a:lnTo>
                <a:lnTo>
                  <a:pt x="9519" y="13135"/>
                </a:lnTo>
                <a:lnTo>
                  <a:pt x="9702" y="13135"/>
                </a:lnTo>
                <a:lnTo>
                  <a:pt x="9885" y="13427"/>
                </a:lnTo>
                <a:lnTo>
                  <a:pt x="10068" y="13719"/>
                </a:lnTo>
                <a:lnTo>
                  <a:pt x="10434" y="13719"/>
                </a:lnTo>
                <a:lnTo>
                  <a:pt x="10800" y="13719"/>
                </a:lnTo>
                <a:lnTo>
                  <a:pt x="10983" y="13719"/>
                </a:lnTo>
                <a:lnTo>
                  <a:pt x="11349" y="13719"/>
                </a:lnTo>
                <a:lnTo>
                  <a:pt x="11715" y="13427"/>
                </a:lnTo>
                <a:lnTo>
                  <a:pt x="11898" y="13135"/>
                </a:lnTo>
                <a:lnTo>
                  <a:pt x="12081" y="13135"/>
                </a:lnTo>
                <a:lnTo>
                  <a:pt x="12264" y="12843"/>
                </a:lnTo>
                <a:lnTo>
                  <a:pt x="12264" y="12551"/>
                </a:lnTo>
                <a:lnTo>
                  <a:pt x="12264" y="12259"/>
                </a:lnTo>
                <a:lnTo>
                  <a:pt x="9153" y="12259"/>
                </a:lnTo>
                <a:lnTo>
                  <a:pt x="2563" y="12259"/>
                </a:lnTo>
                <a:close/>
              </a:path>
              <a:path w="21600" h="21600" extrusionOk="0">
                <a:moveTo>
                  <a:pt x="21600" y="7589"/>
                </a:moveTo>
                <a:lnTo>
                  <a:pt x="17756" y="0"/>
                </a:lnTo>
                <a:lnTo>
                  <a:pt x="10800" y="0"/>
                </a:lnTo>
                <a:lnTo>
                  <a:pt x="3844" y="0"/>
                </a:lnTo>
                <a:lnTo>
                  <a:pt x="0" y="7589"/>
                </a:lnTo>
                <a:lnTo>
                  <a:pt x="0" y="10800"/>
                </a:lnTo>
                <a:lnTo>
                  <a:pt x="0" y="18097"/>
                </a:lnTo>
                <a:lnTo>
                  <a:pt x="1464" y="18097"/>
                </a:lnTo>
                <a:lnTo>
                  <a:pt x="1464" y="21600"/>
                </a:lnTo>
                <a:lnTo>
                  <a:pt x="10800" y="21600"/>
                </a:lnTo>
                <a:lnTo>
                  <a:pt x="19953" y="21600"/>
                </a:lnTo>
                <a:lnTo>
                  <a:pt x="19953" y="18097"/>
                </a:lnTo>
                <a:lnTo>
                  <a:pt x="21600" y="18097"/>
                </a:lnTo>
                <a:lnTo>
                  <a:pt x="21600" y="11092"/>
                </a:lnTo>
                <a:lnTo>
                  <a:pt x="21600" y="7589"/>
                </a:lnTo>
              </a:path>
              <a:path w="21600" h="21600" extrusionOk="0">
                <a:moveTo>
                  <a:pt x="1647" y="18097"/>
                </a:moveTo>
                <a:lnTo>
                  <a:pt x="6407" y="18097"/>
                </a:lnTo>
                <a:moveTo>
                  <a:pt x="19953" y="18097"/>
                </a:moveTo>
                <a:lnTo>
                  <a:pt x="15010" y="18097"/>
                </a:lnTo>
                <a:moveTo>
                  <a:pt x="0" y="7589"/>
                </a:moveTo>
                <a:lnTo>
                  <a:pt x="21417" y="7589"/>
                </a:lnTo>
                <a:lnTo>
                  <a:pt x="21600" y="7589"/>
                </a:lnTo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6629" name="Picture 5" descr="external%2520driv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05000"/>
            <a:ext cx="2357438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9" descr="dell_gx240_t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762000"/>
            <a:ext cx="2312988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762000" y="3810000"/>
            <a:ext cx="5999163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3000">
                <a:solidFill>
                  <a:srgbClr val="6600CC"/>
                </a:solidFill>
              </a:rPr>
              <a:t>The CD-Rom Drive is the place</a:t>
            </a:r>
          </a:p>
          <a:p>
            <a:r>
              <a:rPr lang="en-US" sz="3000">
                <a:solidFill>
                  <a:srgbClr val="6600CC"/>
                </a:solidFill>
              </a:rPr>
              <a:t> you put a CD into the hard drive</a:t>
            </a:r>
          </a:p>
          <a:p>
            <a:r>
              <a:rPr lang="en-US" sz="3000">
                <a:solidFill>
                  <a:srgbClr val="6600CC"/>
                </a:solidFill>
              </a:rPr>
              <a:t> tower to run a program.</a:t>
            </a:r>
          </a:p>
        </p:txBody>
      </p:sp>
      <p:sp>
        <p:nvSpPr>
          <p:cNvPr id="26636" name="Line 12"/>
          <p:cNvSpPr>
            <a:spLocks noChangeShapeType="1"/>
          </p:cNvSpPr>
          <p:nvPr/>
        </p:nvSpPr>
        <p:spPr bwMode="auto">
          <a:xfrm flipV="1">
            <a:off x="5105400" y="1524000"/>
            <a:ext cx="2209800" cy="1066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7" grpId="0" animBg="1"/>
      <p:bldP spid="26635" grpId="0"/>
      <p:bldP spid="266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228600"/>
            <a:ext cx="6870700" cy="1600200"/>
          </a:xfrm>
        </p:spPr>
        <p:txBody>
          <a:bodyPr/>
          <a:lstStyle/>
          <a:p>
            <a:pPr eaLnBrk="1" hangingPunct="1"/>
            <a:r>
              <a:rPr lang="en-US" sz="6000" smtClean="0"/>
              <a:t>Computer Disk  CD</a:t>
            </a:r>
          </a:p>
        </p:txBody>
      </p:sp>
      <p:pic>
        <p:nvPicPr>
          <p:cNvPr id="22531" name="Picture 3" descr="j0396938"/>
          <p:cNvPicPr>
            <a:picLocks noChangeAspect="1" noChangeArrowheads="1"/>
          </p:cNvPicPr>
          <p:nvPr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76400"/>
            <a:ext cx="1676400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 descr="20multip1-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29540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Line 6"/>
          <p:cNvSpPr>
            <a:spLocks noChangeShapeType="1"/>
          </p:cNvSpPr>
          <p:nvPr/>
        </p:nvSpPr>
        <p:spPr bwMode="auto">
          <a:xfrm flipV="1">
            <a:off x="5410200" y="3200400"/>
            <a:ext cx="1295400" cy="914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 flipV="1">
            <a:off x="5410200" y="3810000"/>
            <a:ext cx="20574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 flipV="1">
            <a:off x="5410200" y="1600200"/>
            <a:ext cx="1981200" cy="2514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1752600" y="4800600"/>
            <a:ext cx="64770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</a:rPr>
              <a:t>A CD is a flat round object that 	contains the information to 	run a program.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4" grpId="0" animBg="1"/>
      <p:bldP spid="22535" grpId="0" animBg="1"/>
      <p:bldP spid="22536" grpId="0" animBg="1"/>
      <p:bldP spid="225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81000"/>
            <a:ext cx="6870700" cy="1600200"/>
          </a:xfrm>
        </p:spPr>
        <p:txBody>
          <a:bodyPr/>
          <a:lstStyle/>
          <a:p>
            <a:pPr eaLnBrk="1" hangingPunct="1"/>
            <a:r>
              <a:rPr lang="en-US" sz="6000" smtClean="0"/>
              <a:t>Floppy Drive</a:t>
            </a:r>
          </a:p>
        </p:txBody>
      </p:sp>
      <p:pic>
        <p:nvPicPr>
          <p:cNvPr id="28676" name="Picture 4" descr="1inchfloppywithflop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905000"/>
            <a:ext cx="285750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2087563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2895600" y="4267200"/>
            <a:ext cx="56261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3000">
                <a:solidFill>
                  <a:srgbClr val="0000FF"/>
                </a:solidFill>
              </a:rPr>
              <a:t>A floppy drive is the place on </a:t>
            </a:r>
          </a:p>
          <a:p>
            <a:r>
              <a:rPr lang="en-US" sz="3000">
                <a:solidFill>
                  <a:srgbClr val="0000FF"/>
                </a:solidFill>
              </a:rPr>
              <a:t>the hard drive tower that a</a:t>
            </a:r>
          </a:p>
          <a:p>
            <a:r>
              <a:rPr lang="en-US" sz="3000">
                <a:solidFill>
                  <a:srgbClr val="0000FF"/>
                </a:solidFill>
              </a:rPr>
              <a:t> floppy disk is placed to be run</a:t>
            </a:r>
          </a:p>
          <a:p>
            <a:r>
              <a:rPr lang="en-US" sz="3000">
                <a:solidFill>
                  <a:srgbClr val="0000FF"/>
                </a:solidFill>
              </a:rPr>
              <a:t> on the computer.</a:t>
            </a:r>
          </a:p>
        </p:txBody>
      </p:sp>
      <p:sp>
        <p:nvSpPr>
          <p:cNvPr id="28679" name="Line 7"/>
          <p:cNvSpPr>
            <a:spLocks noChangeShapeType="1"/>
          </p:cNvSpPr>
          <p:nvPr/>
        </p:nvSpPr>
        <p:spPr bwMode="auto">
          <a:xfrm flipV="1">
            <a:off x="3962400" y="2286000"/>
            <a:ext cx="2895600" cy="152400"/>
          </a:xfrm>
          <a:prstGeom prst="line">
            <a:avLst/>
          </a:prstGeom>
          <a:noFill/>
          <a:ln w="47625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0" name="Line 8"/>
          <p:cNvSpPr>
            <a:spLocks noChangeShapeType="1"/>
          </p:cNvSpPr>
          <p:nvPr/>
        </p:nvSpPr>
        <p:spPr bwMode="auto">
          <a:xfrm flipH="1">
            <a:off x="1371600" y="2667000"/>
            <a:ext cx="3733800" cy="76200"/>
          </a:xfrm>
          <a:prstGeom prst="line">
            <a:avLst/>
          </a:prstGeom>
          <a:noFill/>
          <a:ln w="41275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8" grpId="0"/>
      <p:bldP spid="28679" grpId="0" animBg="1"/>
      <p:bldP spid="2868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-457200" y="-304800"/>
            <a:ext cx="6870700" cy="1600200"/>
          </a:xfrm>
        </p:spPr>
        <p:txBody>
          <a:bodyPr/>
          <a:lstStyle/>
          <a:p>
            <a:pPr eaLnBrk="1" hangingPunct="1"/>
            <a:r>
              <a:rPr lang="en-US" sz="6000" smtClean="0"/>
              <a:t>Floppy Disk</a:t>
            </a:r>
          </a:p>
        </p:txBody>
      </p:sp>
      <p:pic>
        <p:nvPicPr>
          <p:cNvPr id="24579" name="Picture 3" descr="j0205466"/>
          <p:cNvPicPr>
            <a:picLocks noChangeAspect="1" noChangeArrowheads="1"/>
          </p:cNvPicPr>
          <p:nvPr/>
        </p:nvPicPr>
        <p:blipFill>
          <a:blip r:embed="rId2">
            <a:lum contrast="6000"/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609600"/>
            <a:ext cx="1905000" cy="18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 descr="pic-disk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285750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7" descr="34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133600"/>
            <a:ext cx="2543175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2209800" y="4724400"/>
            <a:ext cx="6561138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2800">
                <a:solidFill>
                  <a:srgbClr val="6600CC"/>
                </a:solidFill>
              </a:rPr>
              <a:t>A floppy disk is just like a CD.</a:t>
            </a:r>
          </a:p>
          <a:p>
            <a:r>
              <a:rPr lang="en-US" sz="2800">
                <a:solidFill>
                  <a:srgbClr val="6600CC"/>
                </a:solidFill>
              </a:rPr>
              <a:t>It saves information you want to keep.</a:t>
            </a:r>
          </a:p>
          <a:p>
            <a:r>
              <a:rPr lang="en-US" sz="2800">
                <a:solidFill>
                  <a:srgbClr val="6600CC"/>
                </a:solidFill>
              </a:rPr>
              <a:t>A floppy disk does not hold as </a:t>
            </a:r>
          </a:p>
          <a:p>
            <a:r>
              <a:rPr lang="en-US" sz="2800">
                <a:solidFill>
                  <a:srgbClr val="6600CC"/>
                </a:solidFill>
              </a:rPr>
              <a:t>much information as a CD.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8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-1066800" y="0"/>
            <a:ext cx="6870700" cy="1600200"/>
          </a:xfrm>
        </p:spPr>
        <p:txBody>
          <a:bodyPr/>
          <a:lstStyle/>
          <a:p>
            <a:pPr eaLnBrk="1" hangingPunct="1"/>
            <a:r>
              <a:rPr lang="en-US" sz="6000" smtClean="0"/>
              <a:t>Scanner</a:t>
            </a:r>
          </a:p>
        </p:txBody>
      </p:sp>
      <p:sp>
        <p:nvSpPr>
          <p:cNvPr id="30723" name="scanner1"/>
          <p:cNvSpPr>
            <a:spLocks noEditPoints="1" noChangeArrowheads="1"/>
          </p:cNvSpPr>
          <p:nvPr/>
        </p:nvSpPr>
        <p:spPr bwMode="auto">
          <a:xfrm>
            <a:off x="5486400" y="838200"/>
            <a:ext cx="2133600" cy="1133475"/>
          </a:xfrm>
          <a:custGeom>
            <a:avLst/>
            <a:gdLst>
              <a:gd name="T0" fmla="*/ 210752267 w 21600"/>
              <a:gd name="T1" fmla="*/ 19826629 h 21600"/>
              <a:gd name="T2" fmla="*/ 210752267 w 21600"/>
              <a:gd name="T3" fmla="*/ 34958206 h 21600"/>
              <a:gd name="T4" fmla="*/ 135866957 w 21600"/>
              <a:gd name="T5" fmla="*/ 59479888 h 21600"/>
              <a:gd name="T6" fmla="*/ 0 w 21600"/>
              <a:gd name="T7" fmla="*/ 31827243 h 21600"/>
              <a:gd name="T8" fmla="*/ 0 w 21600"/>
              <a:gd name="T9" fmla="*/ 16695667 h 21600"/>
              <a:gd name="T10" fmla="*/ 72748549 w 21600"/>
              <a:gd name="T11" fmla="*/ 0 h 21600"/>
              <a:gd name="T12" fmla="*/ 182934963 w 21600"/>
              <a:gd name="T13" fmla="*/ 2607727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1425 w 21600"/>
              <a:gd name="T22" fmla="*/ 23068 h 21600"/>
              <a:gd name="T23" fmla="*/ 20312 w 21600"/>
              <a:gd name="T24" fmla="*/ 3093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 extrusionOk="0">
                <a:moveTo>
                  <a:pt x="15350" y="4547"/>
                </a:moveTo>
                <a:lnTo>
                  <a:pt x="21600" y="7200"/>
                </a:lnTo>
                <a:lnTo>
                  <a:pt x="21600" y="10800"/>
                </a:lnTo>
                <a:lnTo>
                  <a:pt x="21600" y="12695"/>
                </a:lnTo>
                <a:lnTo>
                  <a:pt x="13925" y="21600"/>
                </a:lnTo>
                <a:lnTo>
                  <a:pt x="10964" y="19326"/>
                </a:lnTo>
                <a:lnTo>
                  <a:pt x="0" y="11558"/>
                </a:lnTo>
                <a:lnTo>
                  <a:pt x="0" y="10800"/>
                </a:lnTo>
                <a:lnTo>
                  <a:pt x="0" y="6063"/>
                </a:lnTo>
                <a:lnTo>
                  <a:pt x="7456" y="0"/>
                </a:lnTo>
                <a:lnTo>
                  <a:pt x="8552" y="568"/>
                </a:lnTo>
                <a:lnTo>
                  <a:pt x="10964" y="568"/>
                </a:lnTo>
                <a:lnTo>
                  <a:pt x="18749" y="947"/>
                </a:lnTo>
                <a:lnTo>
                  <a:pt x="15350" y="4547"/>
                </a:lnTo>
                <a:close/>
              </a:path>
              <a:path w="21600" h="21600" extrusionOk="0">
                <a:moveTo>
                  <a:pt x="15350" y="4547"/>
                </a:moveTo>
                <a:lnTo>
                  <a:pt x="21600" y="7200"/>
                </a:lnTo>
                <a:lnTo>
                  <a:pt x="13925" y="15347"/>
                </a:lnTo>
                <a:lnTo>
                  <a:pt x="0" y="6063"/>
                </a:lnTo>
                <a:moveTo>
                  <a:pt x="8552" y="568"/>
                </a:moveTo>
                <a:lnTo>
                  <a:pt x="2083" y="6063"/>
                </a:lnTo>
                <a:lnTo>
                  <a:pt x="11951" y="7579"/>
                </a:lnTo>
                <a:lnTo>
                  <a:pt x="15350" y="4547"/>
                </a:lnTo>
                <a:moveTo>
                  <a:pt x="14254" y="5684"/>
                </a:moveTo>
                <a:lnTo>
                  <a:pt x="19078" y="7768"/>
                </a:lnTo>
                <a:lnTo>
                  <a:pt x="13815" y="13074"/>
                </a:lnTo>
                <a:lnTo>
                  <a:pt x="2083" y="6063"/>
                </a:lnTo>
                <a:moveTo>
                  <a:pt x="13925" y="21600"/>
                </a:moveTo>
                <a:lnTo>
                  <a:pt x="13925" y="20463"/>
                </a:lnTo>
                <a:lnTo>
                  <a:pt x="13925" y="16674"/>
                </a:lnTo>
                <a:lnTo>
                  <a:pt x="13925" y="15347"/>
                </a:lnTo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0725" name="Picture 5" descr="HP%20C8517A%20Scann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19400"/>
            <a:ext cx="18415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7" descr="HP%20Scanjet%202100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286000"/>
            <a:ext cx="3048000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9" descr="Scanjet489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447800"/>
            <a:ext cx="2838450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2286000" y="4724400"/>
            <a:ext cx="5989638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2800">
                <a:solidFill>
                  <a:srgbClr val="0000FF"/>
                </a:solidFill>
              </a:rPr>
              <a:t>A scanner is like a </a:t>
            </a:r>
          </a:p>
          <a:p>
            <a:r>
              <a:rPr lang="en-US" sz="2800">
                <a:solidFill>
                  <a:srgbClr val="0000FF"/>
                </a:solidFill>
              </a:rPr>
              <a:t>camera or copy machine.</a:t>
            </a:r>
          </a:p>
          <a:p>
            <a:r>
              <a:rPr lang="en-US" sz="2800">
                <a:solidFill>
                  <a:srgbClr val="0000FF"/>
                </a:solidFill>
              </a:rPr>
              <a:t>It makes a copy or takes a picture </a:t>
            </a:r>
          </a:p>
          <a:p>
            <a:r>
              <a:rPr lang="en-US" sz="2800">
                <a:solidFill>
                  <a:srgbClr val="0000FF"/>
                </a:solidFill>
              </a:rPr>
              <a:t>of the object that is placed on it.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3" grpId="0" animBg="1"/>
      <p:bldP spid="307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6248400" cy="1219200"/>
          </a:xfrm>
        </p:spPr>
        <p:txBody>
          <a:bodyPr/>
          <a:lstStyle/>
          <a:p>
            <a:pPr eaLnBrk="1" hangingPunct="1"/>
            <a:r>
              <a:rPr lang="en-US" sz="7200" smtClean="0"/>
              <a:t>Monitor</a:t>
            </a:r>
          </a:p>
        </p:txBody>
      </p:sp>
      <p:sp>
        <p:nvSpPr>
          <p:cNvPr id="3077" name="monitor"/>
          <p:cNvSpPr>
            <a:spLocks noEditPoints="1" noChangeArrowheads="1"/>
          </p:cNvSpPr>
          <p:nvPr/>
        </p:nvSpPr>
        <p:spPr bwMode="auto">
          <a:xfrm>
            <a:off x="457200" y="1371600"/>
            <a:ext cx="1809750" cy="1809750"/>
          </a:xfrm>
          <a:custGeom>
            <a:avLst/>
            <a:gdLst>
              <a:gd name="T0" fmla="*/ 47994905 w 21600"/>
              <a:gd name="T1" fmla="*/ 151629401 h 21600"/>
              <a:gd name="T2" fmla="*/ 21817793 w 21600"/>
              <a:gd name="T3" fmla="*/ 139337596 h 21600"/>
              <a:gd name="T4" fmla="*/ 0 w 21600"/>
              <a:gd name="T5" fmla="*/ 106547774 h 21600"/>
              <a:gd name="T6" fmla="*/ 0 w 21600"/>
              <a:gd name="T7" fmla="*/ 73764907 h 21600"/>
              <a:gd name="T8" fmla="*/ 0 w 21600"/>
              <a:gd name="T9" fmla="*/ 27665380 h 21600"/>
              <a:gd name="T10" fmla="*/ 56727619 w 21600"/>
              <a:gd name="T11" fmla="*/ 8199257 h 21600"/>
              <a:gd name="T12" fmla="*/ 125452289 w 21600"/>
              <a:gd name="T13" fmla="*/ 0 h 21600"/>
              <a:gd name="T14" fmla="*/ 151629401 w 21600"/>
              <a:gd name="T15" fmla="*/ 12291805 h 21600"/>
              <a:gd name="T16" fmla="*/ 151629401 w 21600"/>
              <a:gd name="T17" fmla="*/ 73764907 h 21600"/>
              <a:gd name="T18" fmla="*/ 151629401 w 21600"/>
              <a:gd name="T19" fmla="*/ 114746947 h 21600"/>
              <a:gd name="T20" fmla="*/ 75267167 w 21600"/>
              <a:gd name="T21" fmla="*/ 142405290 h 2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1204 w 21600"/>
              <a:gd name="T34" fmla="*/ 22548 h 21600"/>
              <a:gd name="T35" fmla="*/ 20706 w 21600"/>
              <a:gd name="T36" fmla="*/ 28386 h 2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600" h="21600" extrusionOk="0">
                <a:moveTo>
                  <a:pt x="6837" y="21600"/>
                </a:moveTo>
                <a:lnTo>
                  <a:pt x="3108" y="19849"/>
                </a:lnTo>
                <a:lnTo>
                  <a:pt x="3108" y="17659"/>
                </a:lnTo>
                <a:lnTo>
                  <a:pt x="0" y="15178"/>
                </a:lnTo>
                <a:lnTo>
                  <a:pt x="0" y="10508"/>
                </a:lnTo>
                <a:lnTo>
                  <a:pt x="0" y="3941"/>
                </a:lnTo>
                <a:lnTo>
                  <a:pt x="8081" y="1168"/>
                </a:lnTo>
                <a:lnTo>
                  <a:pt x="10722" y="1605"/>
                </a:lnTo>
                <a:lnTo>
                  <a:pt x="12587" y="1751"/>
                </a:lnTo>
                <a:lnTo>
                  <a:pt x="17871" y="0"/>
                </a:lnTo>
                <a:lnTo>
                  <a:pt x="21600" y="1751"/>
                </a:lnTo>
                <a:lnTo>
                  <a:pt x="21600" y="10508"/>
                </a:lnTo>
                <a:lnTo>
                  <a:pt x="21600" y="16346"/>
                </a:lnTo>
                <a:lnTo>
                  <a:pt x="10722" y="20286"/>
                </a:lnTo>
                <a:lnTo>
                  <a:pt x="6837" y="21600"/>
                </a:lnTo>
                <a:close/>
              </a:path>
              <a:path w="21600" h="21600" extrusionOk="0">
                <a:moveTo>
                  <a:pt x="3108" y="5254"/>
                </a:moveTo>
                <a:lnTo>
                  <a:pt x="2642" y="4962"/>
                </a:lnTo>
                <a:lnTo>
                  <a:pt x="777" y="4232"/>
                </a:lnTo>
                <a:lnTo>
                  <a:pt x="155" y="3941"/>
                </a:lnTo>
                <a:moveTo>
                  <a:pt x="6837" y="7005"/>
                </a:moveTo>
                <a:lnTo>
                  <a:pt x="6216" y="6714"/>
                </a:lnTo>
                <a:lnTo>
                  <a:pt x="3885" y="5546"/>
                </a:lnTo>
                <a:lnTo>
                  <a:pt x="3108" y="5254"/>
                </a:lnTo>
                <a:moveTo>
                  <a:pt x="19735" y="14595"/>
                </a:moveTo>
                <a:lnTo>
                  <a:pt x="19735" y="4816"/>
                </a:lnTo>
                <a:lnTo>
                  <a:pt x="9790" y="8319"/>
                </a:lnTo>
                <a:lnTo>
                  <a:pt x="9790" y="18243"/>
                </a:lnTo>
                <a:lnTo>
                  <a:pt x="19735" y="14595"/>
                </a:lnTo>
                <a:moveTo>
                  <a:pt x="3108" y="17659"/>
                </a:moveTo>
                <a:lnTo>
                  <a:pt x="3108" y="5254"/>
                </a:lnTo>
                <a:lnTo>
                  <a:pt x="12742" y="1751"/>
                </a:lnTo>
                <a:moveTo>
                  <a:pt x="21600" y="1751"/>
                </a:moveTo>
                <a:lnTo>
                  <a:pt x="6837" y="7005"/>
                </a:lnTo>
                <a:lnTo>
                  <a:pt x="6837" y="21600"/>
                </a:lnTo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079" name="Picture 7" descr="moni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828800"/>
            <a:ext cx="285750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 descr="21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71600"/>
            <a:ext cx="1981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1828800" y="4816475"/>
            <a:ext cx="6827838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3200">
                <a:solidFill>
                  <a:srgbClr val="0000FF"/>
                </a:solidFill>
              </a:rPr>
              <a:t>    A monitor is the computer</a:t>
            </a:r>
          </a:p>
          <a:p>
            <a:r>
              <a:rPr lang="en-US" sz="3200">
                <a:solidFill>
                  <a:srgbClr val="0000FF"/>
                </a:solidFill>
              </a:rPr>
              <a:t>    screen you look at and work on</a:t>
            </a:r>
          </a:p>
          <a:p>
            <a:r>
              <a:rPr lang="en-US" sz="3200">
                <a:solidFill>
                  <a:srgbClr val="0000FF"/>
                </a:solidFill>
              </a:rPr>
              <a:t>   A monitor looks like a TV.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3077" grpId="0" animBg="1"/>
      <p:bldP spid="308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457200"/>
            <a:ext cx="6870700" cy="1600200"/>
          </a:xfrm>
        </p:spPr>
        <p:txBody>
          <a:bodyPr/>
          <a:lstStyle/>
          <a:p>
            <a:pPr eaLnBrk="1" hangingPunct="1"/>
            <a:r>
              <a:rPr lang="en-US" smtClean="0"/>
              <a:t>Monitor ON Button</a:t>
            </a:r>
          </a:p>
        </p:txBody>
      </p:sp>
      <p:sp>
        <p:nvSpPr>
          <p:cNvPr id="5123" name="monitor"/>
          <p:cNvSpPr>
            <a:spLocks noEditPoints="1" noChangeArrowheads="1"/>
          </p:cNvSpPr>
          <p:nvPr/>
        </p:nvSpPr>
        <p:spPr bwMode="auto">
          <a:xfrm>
            <a:off x="762000" y="1752600"/>
            <a:ext cx="1809750" cy="1809750"/>
          </a:xfrm>
          <a:custGeom>
            <a:avLst/>
            <a:gdLst>
              <a:gd name="T0" fmla="*/ 47994905 w 21600"/>
              <a:gd name="T1" fmla="*/ 151629401 h 21600"/>
              <a:gd name="T2" fmla="*/ 21817793 w 21600"/>
              <a:gd name="T3" fmla="*/ 139337596 h 21600"/>
              <a:gd name="T4" fmla="*/ 0 w 21600"/>
              <a:gd name="T5" fmla="*/ 106547774 h 21600"/>
              <a:gd name="T6" fmla="*/ 0 w 21600"/>
              <a:gd name="T7" fmla="*/ 73764907 h 21600"/>
              <a:gd name="T8" fmla="*/ 0 w 21600"/>
              <a:gd name="T9" fmla="*/ 27665380 h 21600"/>
              <a:gd name="T10" fmla="*/ 56727619 w 21600"/>
              <a:gd name="T11" fmla="*/ 8199257 h 21600"/>
              <a:gd name="T12" fmla="*/ 125452289 w 21600"/>
              <a:gd name="T13" fmla="*/ 0 h 21600"/>
              <a:gd name="T14" fmla="*/ 151629401 w 21600"/>
              <a:gd name="T15" fmla="*/ 12291805 h 21600"/>
              <a:gd name="T16" fmla="*/ 151629401 w 21600"/>
              <a:gd name="T17" fmla="*/ 73764907 h 21600"/>
              <a:gd name="T18" fmla="*/ 151629401 w 21600"/>
              <a:gd name="T19" fmla="*/ 114746947 h 21600"/>
              <a:gd name="T20" fmla="*/ 75267167 w 21600"/>
              <a:gd name="T21" fmla="*/ 142405290 h 2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1204 w 21600"/>
              <a:gd name="T34" fmla="*/ 22548 h 21600"/>
              <a:gd name="T35" fmla="*/ 20706 w 21600"/>
              <a:gd name="T36" fmla="*/ 28386 h 2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600" h="21600" extrusionOk="0">
                <a:moveTo>
                  <a:pt x="6837" y="21600"/>
                </a:moveTo>
                <a:lnTo>
                  <a:pt x="3108" y="19849"/>
                </a:lnTo>
                <a:lnTo>
                  <a:pt x="3108" y="17659"/>
                </a:lnTo>
                <a:lnTo>
                  <a:pt x="0" y="15178"/>
                </a:lnTo>
                <a:lnTo>
                  <a:pt x="0" y="10508"/>
                </a:lnTo>
                <a:lnTo>
                  <a:pt x="0" y="3941"/>
                </a:lnTo>
                <a:lnTo>
                  <a:pt x="8081" y="1168"/>
                </a:lnTo>
                <a:lnTo>
                  <a:pt x="10722" y="1605"/>
                </a:lnTo>
                <a:lnTo>
                  <a:pt x="12587" y="1751"/>
                </a:lnTo>
                <a:lnTo>
                  <a:pt x="17871" y="0"/>
                </a:lnTo>
                <a:lnTo>
                  <a:pt x="21600" y="1751"/>
                </a:lnTo>
                <a:lnTo>
                  <a:pt x="21600" y="10508"/>
                </a:lnTo>
                <a:lnTo>
                  <a:pt x="21600" y="16346"/>
                </a:lnTo>
                <a:lnTo>
                  <a:pt x="10722" y="20286"/>
                </a:lnTo>
                <a:lnTo>
                  <a:pt x="6837" y="21600"/>
                </a:lnTo>
                <a:close/>
              </a:path>
              <a:path w="21600" h="21600" extrusionOk="0">
                <a:moveTo>
                  <a:pt x="3108" y="5254"/>
                </a:moveTo>
                <a:lnTo>
                  <a:pt x="2642" y="4962"/>
                </a:lnTo>
                <a:lnTo>
                  <a:pt x="777" y="4232"/>
                </a:lnTo>
                <a:lnTo>
                  <a:pt x="155" y="3941"/>
                </a:lnTo>
                <a:moveTo>
                  <a:pt x="6837" y="7005"/>
                </a:moveTo>
                <a:lnTo>
                  <a:pt x="6216" y="6714"/>
                </a:lnTo>
                <a:lnTo>
                  <a:pt x="3885" y="5546"/>
                </a:lnTo>
                <a:lnTo>
                  <a:pt x="3108" y="5254"/>
                </a:lnTo>
                <a:moveTo>
                  <a:pt x="19735" y="14595"/>
                </a:moveTo>
                <a:lnTo>
                  <a:pt x="19735" y="4816"/>
                </a:lnTo>
                <a:lnTo>
                  <a:pt x="9790" y="8319"/>
                </a:lnTo>
                <a:lnTo>
                  <a:pt x="9790" y="18243"/>
                </a:lnTo>
                <a:lnTo>
                  <a:pt x="19735" y="14595"/>
                </a:lnTo>
                <a:moveTo>
                  <a:pt x="3108" y="17659"/>
                </a:moveTo>
                <a:lnTo>
                  <a:pt x="3108" y="5254"/>
                </a:lnTo>
                <a:lnTo>
                  <a:pt x="12742" y="1751"/>
                </a:lnTo>
                <a:moveTo>
                  <a:pt x="21600" y="1751"/>
                </a:moveTo>
                <a:lnTo>
                  <a:pt x="6837" y="7005"/>
                </a:lnTo>
                <a:lnTo>
                  <a:pt x="6837" y="21600"/>
                </a:lnTo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4" name="Oval 4"/>
          <p:cNvSpPr>
            <a:spLocks noChangeArrowheads="1"/>
          </p:cNvSpPr>
          <p:nvPr/>
        </p:nvSpPr>
        <p:spPr bwMode="auto">
          <a:xfrm>
            <a:off x="2209800" y="3086100"/>
            <a:ext cx="114300" cy="1143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89" name="AutoShape 5"/>
          <p:cNvSpPr>
            <a:spLocks noChangeArrowheads="1"/>
          </p:cNvSpPr>
          <p:nvPr/>
        </p:nvSpPr>
        <p:spPr bwMode="auto">
          <a:xfrm>
            <a:off x="2438400" y="2971800"/>
            <a:ext cx="990600" cy="228600"/>
          </a:xfrm>
          <a:prstGeom prst="leftArrow">
            <a:avLst>
              <a:gd name="adj1" fmla="val 50000"/>
              <a:gd name="adj2" fmla="val 108333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1981200" y="4648200"/>
            <a:ext cx="6335713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3200">
                <a:solidFill>
                  <a:srgbClr val="003300"/>
                </a:solidFill>
              </a:rPr>
              <a:t>The monitor ON button is the </a:t>
            </a:r>
          </a:p>
          <a:p>
            <a:r>
              <a:rPr lang="en-US" sz="3200">
                <a:solidFill>
                  <a:srgbClr val="003300"/>
                </a:solidFill>
              </a:rPr>
              <a:t>	place you press to turn the </a:t>
            </a:r>
          </a:p>
          <a:p>
            <a:r>
              <a:rPr lang="en-US" sz="3200">
                <a:solidFill>
                  <a:srgbClr val="003300"/>
                </a:solidFill>
              </a:rPr>
              <a:t>	monitor on or off.</a:t>
            </a:r>
          </a:p>
        </p:txBody>
      </p:sp>
      <p:pic>
        <p:nvPicPr>
          <p:cNvPr id="5127" name="Picture 8" descr="crt%20moni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828800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3" name="AutoShape 9"/>
          <p:cNvSpPr>
            <a:spLocks noChangeArrowheads="1"/>
          </p:cNvSpPr>
          <p:nvPr/>
        </p:nvSpPr>
        <p:spPr bwMode="auto">
          <a:xfrm rot="9226745">
            <a:off x="4724400" y="3886200"/>
            <a:ext cx="990600" cy="228600"/>
          </a:xfrm>
          <a:prstGeom prst="leftArrow">
            <a:avLst>
              <a:gd name="adj1" fmla="val 50000"/>
              <a:gd name="adj2" fmla="val 108333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9" grpId="0" animBg="1"/>
      <p:bldP spid="16390" grpId="0"/>
      <p:bldP spid="1639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914400"/>
          </a:xfrm>
        </p:spPr>
        <p:txBody>
          <a:bodyPr/>
          <a:lstStyle/>
          <a:p>
            <a:pPr eaLnBrk="1" hangingPunct="1"/>
            <a:r>
              <a:rPr lang="en-US" sz="6000" smtClean="0"/>
              <a:t>Keyboard</a:t>
            </a:r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990600"/>
            <a:ext cx="5638800" cy="247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352800"/>
            <a:ext cx="30765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352800"/>
            <a:ext cx="340995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1981200" y="5181600"/>
            <a:ext cx="6858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solidFill>
                  <a:srgbClr val="003300"/>
                </a:solidFill>
              </a:rPr>
              <a:t>The keyboard is one way of talking to the computer.  It had buttons to help you type and use software programs.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8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-533400" y="304800"/>
            <a:ext cx="6870700" cy="914400"/>
          </a:xfrm>
        </p:spPr>
        <p:txBody>
          <a:bodyPr/>
          <a:lstStyle/>
          <a:p>
            <a:pPr eaLnBrk="1" hangingPunct="1"/>
            <a:r>
              <a:rPr lang="en-US" sz="7200" smtClean="0"/>
              <a:t>Mouse</a:t>
            </a:r>
          </a:p>
        </p:txBody>
      </p:sp>
      <p:pic>
        <p:nvPicPr>
          <p:cNvPr id="4101" name="Picture 5" descr="mouse"/>
          <p:cNvPicPr>
            <a:picLocks noChangeAspect="1" noChangeArrowheads="1"/>
          </p:cNvPicPr>
          <p:nvPr/>
        </p:nvPicPr>
        <p:blipFill>
          <a:blip r:embed="rId2">
            <a:lum contrast="18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24000"/>
            <a:ext cx="22098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0"/>
            <a:ext cx="1816100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6400"/>
            <a:ext cx="153511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2743200" y="4124325"/>
            <a:ext cx="5497513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00FF"/>
                </a:solidFill>
              </a:rPr>
              <a:t>The mouse helps you move</a:t>
            </a:r>
          </a:p>
          <a:p>
            <a:pPr eaLnBrk="1" hangingPunct="1"/>
            <a:r>
              <a:rPr lang="en-US" sz="3200" b="1">
                <a:solidFill>
                  <a:srgbClr val="0000FF"/>
                </a:solidFill>
              </a:rPr>
              <a:t> the cursor around on the </a:t>
            </a:r>
          </a:p>
          <a:p>
            <a:pPr eaLnBrk="1" hangingPunct="1"/>
            <a:r>
              <a:rPr lang="en-US" sz="3200" b="1">
                <a:solidFill>
                  <a:srgbClr val="0000FF"/>
                </a:solidFill>
              </a:rPr>
              <a:t>computer screen</a:t>
            </a:r>
            <a:r>
              <a:rPr lang="en-US" sz="3200" b="1">
                <a:latin typeface="Arial" pitchFamily="34" charset="0"/>
              </a:rPr>
              <a:t>.</a:t>
            </a:r>
          </a:p>
        </p:txBody>
      </p:sp>
      <p:pic>
        <p:nvPicPr>
          <p:cNvPr id="4110" name="Picture 14" descr="photo-computer-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838200"/>
            <a:ext cx="179863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4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410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-990600" y="-381000"/>
            <a:ext cx="6870700" cy="1600200"/>
          </a:xfrm>
        </p:spPr>
        <p:txBody>
          <a:bodyPr/>
          <a:lstStyle/>
          <a:p>
            <a:pPr eaLnBrk="1" hangingPunct="1"/>
            <a:r>
              <a:rPr lang="en-US" sz="6600" b="1" smtClean="0"/>
              <a:t>Mouse Pad</a:t>
            </a:r>
          </a:p>
        </p:txBody>
      </p:sp>
      <p:pic>
        <p:nvPicPr>
          <p:cNvPr id="33797" name="Picture 5" descr="mouse-p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4152900" cy="285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Line 6"/>
          <p:cNvSpPr>
            <a:spLocks noChangeShapeType="1"/>
          </p:cNvSpPr>
          <p:nvPr/>
        </p:nvSpPr>
        <p:spPr bwMode="auto">
          <a:xfrm flipH="1">
            <a:off x="3581400" y="1905000"/>
            <a:ext cx="1981200" cy="685800"/>
          </a:xfrm>
          <a:prstGeom prst="line">
            <a:avLst/>
          </a:prstGeom>
          <a:noFill/>
          <a:ln w="635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3800" name="Picture 8" descr="28228_basicbluemousepad_m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819400"/>
            <a:ext cx="18669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304800" y="4733925"/>
            <a:ext cx="847725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800000"/>
                </a:solidFill>
              </a:rPr>
              <a:t>A mouse pad is used to put a mouse on.  </a:t>
            </a:r>
          </a:p>
          <a:p>
            <a:pPr eaLnBrk="1" hangingPunct="1"/>
            <a:r>
              <a:rPr lang="en-US" sz="3200" b="1">
                <a:solidFill>
                  <a:srgbClr val="800000"/>
                </a:solidFill>
              </a:rPr>
              <a:t>		The mouse must be on a mouse </a:t>
            </a:r>
          </a:p>
          <a:p>
            <a:pPr eaLnBrk="1" hangingPunct="1"/>
            <a:r>
              <a:rPr lang="en-US" sz="3200" b="1">
                <a:solidFill>
                  <a:srgbClr val="800000"/>
                </a:solidFill>
              </a:rPr>
              <a:t>		pad for the cursor to move.</a:t>
            </a:r>
          </a:p>
        </p:txBody>
      </p:sp>
      <p:sp>
        <p:nvSpPr>
          <p:cNvPr id="33804" name="Line 12"/>
          <p:cNvSpPr>
            <a:spLocks noChangeShapeType="1"/>
          </p:cNvSpPr>
          <p:nvPr/>
        </p:nvSpPr>
        <p:spPr bwMode="auto">
          <a:xfrm>
            <a:off x="5486400" y="1905000"/>
            <a:ext cx="990600" cy="144780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3806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57200"/>
            <a:ext cx="2362200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5" name="Line 13"/>
          <p:cNvSpPr>
            <a:spLocks noChangeShapeType="1"/>
          </p:cNvSpPr>
          <p:nvPr/>
        </p:nvSpPr>
        <p:spPr bwMode="auto">
          <a:xfrm flipV="1">
            <a:off x="5486400" y="1066800"/>
            <a:ext cx="914400" cy="83820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5" dur="5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8" grpId="0" animBg="1"/>
      <p:bldP spid="33803" grpId="0"/>
      <p:bldP spid="33804" grpId="0" animBg="1"/>
      <p:bldP spid="3380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-241300" y="-381000"/>
            <a:ext cx="6870700" cy="1600200"/>
          </a:xfrm>
        </p:spPr>
        <p:txBody>
          <a:bodyPr/>
          <a:lstStyle/>
          <a:p>
            <a:pPr eaLnBrk="1" hangingPunct="1"/>
            <a:r>
              <a:rPr lang="en-US" sz="6000" smtClean="0"/>
              <a:t>CPU Hard Drive</a:t>
            </a:r>
          </a:p>
        </p:txBody>
      </p:sp>
      <p:sp>
        <p:nvSpPr>
          <p:cNvPr id="5125" name="tower"/>
          <p:cNvSpPr>
            <a:spLocks noEditPoints="1" noChangeArrowheads="1"/>
          </p:cNvSpPr>
          <p:nvPr/>
        </p:nvSpPr>
        <p:spPr bwMode="auto">
          <a:xfrm>
            <a:off x="990600" y="1676400"/>
            <a:ext cx="1057275" cy="1924050"/>
          </a:xfrm>
          <a:custGeom>
            <a:avLst/>
            <a:gdLst>
              <a:gd name="T0" fmla="*/ 0 w 21600"/>
              <a:gd name="T1" fmla="*/ 17329188 h 21600"/>
              <a:gd name="T2" fmla="*/ 15966272 w 21600"/>
              <a:gd name="T3" fmla="*/ 0 h 21600"/>
              <a:gd name="T4" fmla="*/ 25875729 w 21600"/>
              <a:gd name="T5" fmla="*/ 0 h 21600"/>
              <a:gd name="T6" fmla="*/ 51751409 w 21600"/>
              <a:gd name="T7" fmla="*/ 0 h 21600"/>
              <a:gd name="T8" fmla="*/ 51751409 w 21600"/>
              <a:gd name="T9" fmla="*/ 92430204 h 21600"/>
              <a:gd name="T10" fmla="*/ 51751409 w 21600"/>
              <a:gd name="T11" fmla="*/ 154058238 h 21600"/>
              <a:gd name="T12" fmla="*/ 36336192 w 21600"/>
              <a:gd name="T13" fmla="*/ 171387426 h 21600"/>
              <a:gd name="T14" fmla="*/ 25324624 w 21600"/>
              <a:gd name="T15" fmla="*/ 171387426 h 21600"/>
              <a:gd name="T16" fmla="*/ 0 w 21600"/>
              <a:gd name="T17" fmla="*/ 171387426 h 21600"/>
              <a:gd name="T18" fmla="*/ 0 w 21600"/>
              <a:gd name="T19" fmla="*/ 91470139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459 w 21600"/>
              <a:gd name="T31" fmla="*/ 22540 h 21600"/>
              <a:gd name="T32" fmla="*/ 21485 w 21600"/>
              <a:gd name="T33" fmla="*/ 27000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6" name="Oval 6"/>
          <p:cNvSpPr>
            <a:spLocks noChangeArrowheads="1"/>
          </p:cNvSpPr>
          <p:nvPr/>
        </p:nvSpPr>
        <p:spPr bwMode="auto">
          <a:xfrm>
            <a:off x="1295400" y="2628900"/>
            <a:ext cx="76200" cy="1143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7" name="Oval 7"/>
          <p:cNvSpPr>
            <a:spLocks noChangeArrowheads="1"/>
          </p:cNvSpPr>
          <p:nvPr/>
        </p:nvSpPr>
        <p:spPr bwMode="auto">
          <a:xfrm>
            <a:off x="1219200" y="2857500"/>
            <a:ext cx="228600" cy="228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129" name="Picture 9" descr="super1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819525"/>
            <a:ext cx="228600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038600"/>
            <a:ext cx="231457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2438400" y="1295400"/>
            <a:ext cx="6378575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3000">
                <a:solidFill>
                  <a:srgbClr val="0000FF"/>
                </a:solidFill>
              </a:rPr>
              <a:t>The hard drive is the brain of </a:t>
            </a:r>
          </a:p>
          <a:p>
            <a:r>
              <a:rPr lang="en-US" sz="3000">
                <a:solidFill>
                  <a:srgbClr val="0000FF"/>
                </a:solidFill>
              </a:rPr>
              <a:t>the computer. It saves all the </a:t>
            </a:r>
          </a:p>
          <a:p>
            <a:r>
              <a:rPr lang="en-US" sz="3000">
                <a:solidFill>
                  <a:srgbClr val="0000FF"/>
                </a:solidFill>
              </a:rPr>
              <a:t>information you work on and save.  </a:t>
            </a:r>
          </a:p>
          <a:p>
            <a:r>
              <a:rPr lang="en-US" sz="3000">
                <a:solidFill>
                  <a:srgbClr val="0000FF"/>
                </a:solidFill>
              </a:rPr>
              <a:t>The hard drive reads the </a:t>
            </a:r>
          </a:p>
          <a:p>
            <a:r>
              <a:rPr lang="en-US" sz="3000">
                <a:solidFill>
                  <a:srgbClr val="0000FF"/>
                </a:solidFill>
              </a:rPr>
              <a:t>software you use.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8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1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4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5125" grpId="0" animBg="1"/>
      <p:bldP spid="5126" grpId="0" animBg="1"/>
      <p:bldP spid="5127" grpId="0" animBg="1"/>
      <p:bldP spid="51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870700" cy="1600200"/>
          </a:xfrm>
        </p:spPr>
        <p:txBody>
          <a:bodyPr/>
          <a:lstStyle/>
          <a:p>
            <a:pPr eaLnBrk="1" hangingPunct="1"/>
            <a:r>
              <a:rPr lang="en-US" smtClean="0"/>
              <a:t>CPU Hard Drive ON Button</a:t>
            </a:r>
          </a:p>
        </p:txBody>
      </p:sp>
      <p:sp>
        <p:nvSpPr>
          <p:cNvPr id="34821" name="computr4"/>
          <p:cNvSpPr>
            <a:spLocks noEditPoints="1" noChangeArrowheads="1"/>
          </p:cNvSpPr>
          <p:nvPr/>
        </p:nvSpPr>
        <p:spPr bwMode="auto">
          <a:xfrm>
            <a:off x="3352800" y="2819400"/>
            <a:ext cx="990600" cy="1809750"/>
          </a:xfrm>
          <a:custGeom>
            <a:avLst/>
            <a:gdLst>
              <a:gd name="T0" fmla="*/ 22715008 w 21600"/>
              <a:gd name="T1" fmla="*/ 0 h 21600"/>
              <a:gd name="T2" fmla="*/ 45430017 w 21600"/>
              <a:gd name="T3" fmla="*/ 75814701 h 21600"/>
              <a:gd name="T4" fmla="*/ 22715008 w 21600"/>
              <a:gd name="T5" fmla="*/ 151629401 h 21600"/>
              <a:gd name="T6" fmla="*/ 0 w 21600"/>
              <a:gd name="T7" fmla="*/ 75814701 h 21600"/>
              <a:gd name="T8" fmla="*/ 0 60000 65536"/>
              <a:gd name="T9" fmla="*/ 0 60000 65536"/>
              <a:gd name="T10" fmla="*/ 0 60000 65536"/>
              <a:gd name="T11" fmla="*/ 0 60000 65536"/>
              <a:gd name="T12" fmla="*/ 3509 w 21600"/>
              <a:gd name="T13" fmla="*/ 2414 h 21600"/>
              <a:gd name="T14" fmla="*/ 18090 w 21600"/>
              <a:gd name="T15" fmla="*/ 1102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0800" y="21600"/>
                </a:moveTo>
                <a:lnTo>
                  <a:pt x="19872" y="21600"/>
                </a:lnTo>
                <a:lnTo>
                  <a:pt x="19872" y="19623"/>
                </a:lnTo>
                <a:lnTo>
                  <a:pt x="21600" y="19623"/>
                </a:lnTo>
                <a:lnTo>
                  <a:pt x="21600" y="11104"/>
                </a:lnTo>
                <a:lnTo>
                  <a:pt x="21600" y="1217"/>
                </a:lnTo>
                <a:lnTo>
                  <a:pt x="21600" y="913"/>
                </a:lnTo>
                <a:lnTo>
                  <a:pt x="21384" y="761"/>
                </a:lnTo>
                <a:lnTo>
                  <a:pt x="21168" y="456"/>
                </a:lnTo>
                <a:lnTo>
                  <a:pt x="20952" y="304"/>
                </a:lnTo>
                <a:lnTo>
                  <a:pt x="20736" y="152"/>
                </a:lnTo>
                <a:lnTo>
                  <a:pt x="20520" y="0"/>
                </a:lnTo>
                <a:lnTo>
                  <a:pt x="19872" y="0"/>
                </a:lnTo>
                <a:lnTo>
                  <a:pt x="19440" y="0"/>
                </a:lnTo>
                <a:lnTo>
                  <a:pt x="10800" y="0"/>
                </a:lnTo>
                <a:lnTo>
                  <a:pt x="1944" y="0"/>
                </a:lnTo>
                <a:lnTo>
                  <a:pt x="1512" y="0"/>
                </a:lnTo>
                <a:lnTo>
                  <a:pt x="1080" y="0"/>
                </a:lnTo>
                <a:lnTo>
                  <a:pt x="648" y="152"/>
                </a:lnTo>
                <a:lnTo>
                  <a:pt x="432" y="304"/>
                </a:lnTo>
                <a:lnTo>
                  <a:pt x="216" y="456"/>
                </a:lnTo>
                <a:lnTo>
                  <a:pt x="0" y="761"/>
                </a:lnTo>
                <a:lnTo>
                  <a:pt x="0" y="913"/>
                </a:lnTo>
                <a:lnTo>
                  <a:pt x="0" y="1217"/>
                </a:lnTo>
                <a:lnTo>
                  <a:pt x="0" y="11104"/>
                </a:lnTo>
                <a:lnTo>
                  <a:pt x="0" y="19623"/>
                </a:lnTo>
                <a:lnTo>
                  <a:pt x="1728" y="19623"/>
                </a:lnTo>
                <a:lnTo>
                  <a:pt x="1728" y="21600"/>
                </a:lnTo>
                <a:lnTo>
                  <a:pt x="10800" y="21600"/>
                </a:lnTo>
                <a:close/>
              </a:path>
              <a:path w="21600" h="21600" extrusionOk="0">
                <a:moveTo>
                  <a:pt x="17496" y="11256"/>
                </a:moveTo>
                <a:lnTo>
                  <a:pt x="17712" y="11256"/>
                </a:lnTo>
                <a:lnTo>
                  <a:pt x="17928" y="11256"/>
                </a:lnTo>
                <a:lnTo>
                  <a:pt x="17928" y="11104"/>
                </a:lnTo>
                <a:lnTo>
                  <a:pt x="18144" y="11104"/>
                </a:lnTo>
                <a:lnTo>
                  <a:pt x="18144" y="10952"/>
                </a:lnTo>
                <a:lnTo>
                  <a:pt x="18144" y="10800"/>
                </a:lnTo>
                <a:lnTo>
                  <a:pt x="18144" y="2586"/>
                </a:lnTo>
                <a:lnTo>
                  <a:pt x="18144" y="2434"/>
                </a:lnTo>
                <a:lnTo>
                  <a:pt x="18144" y="2282"/>
                </a:lnTo>
                <a:lnTo>
                  <a:pt x="17928" y="2130"/>
                </a:lnTo>
                <a:lnTo>
                  <a:pt x="17712" y="1977"/>
                </a:lnTo>
                <a:lnTo>
                  <a:pt x="17496" y="1977"/>
                </a:lnTo>
                <a:lnTo>
                  <a:pt x="3888" y="1977"/>
                </a:lnTo>
                <a:lnTo>
                  <a:pt x="3672" y="1977"/>
                </a:lnTo>
                <a:lnTo>
                  <a:pt x="3456" y="1977"/>
                </a:lnTo>
                <a:lnTo>
                  <a:pt x="3456" y="2130"/>
                </a:lnTo>
                <a:lnTo>
                  <a:pt x="3240" y="2130"/>
                </a:lnTo>
                <a:lnTo>
                  <a:pt x="3240" y="2282"/>
                </a:lnTo>
                <a:lnTo>
                  <a:pt x="3024" y="2282"/>
                </a:lnTo>
                <a:lnTo>
                  <a:pt x="3024" y="2434"/>
                </a:lnTo>
                <a:lnTo>
                  <a:pt x="3024" y="2586"/>
                </a:lnTo>
                <a:lnTo>
                  <a:pt x="3024" y="10800"/>
                </a:lnTo>
                <a:lnTo>
                  <a:pt x="3024" y="10952"/>
                </a:lnTo>
                <a:lnTo>
                  <a:pt x="3240" y="11104"/>
                </a:lnTo>
                <a:lnTo>
                  <a:pt x="3456" y="11256"/>
                </a:lnTo>
                <a:lnTo>
                  <a:pt x="3672" y="11256"/>
                </a:lnTo>
                <a:lnTo>
                  <a:pt x="3888" y="11256"/>
                </a:lnTo>
                <a:lnTo>
                  <a:pt x="17496" y="11256"/>
                </a:lnTo>
                <a:moveTo>
                  <a:pt x="2808" y="19623"/>
                </a:moveTo>
                <a:lnTo>
                  <a:pt x="2808" y="19927"/>
                </a:lnTo>
                <a:lnTo>
                  <a:pt x="2808" y="21144"/>
                </a:lnTo>
                <a:lnTo>
                  <a:pt x="2808" y="21600"/>
                </a:lnTo>
                <a:lnTo>
                  <a:pt x="2808" y="19623"/>
                </a:lnTo>
                <a:moveTo>
                  <a:pt x="4104" y="19623"/>
                </a:moveTo>
                <a:lnTo>
                  <a:pt x="4104" y="19927"/>
                </a:lnTo>
                <a:lnTo>
                  <a:pt x="4104" y="21144"/>
                </a:lnTo>
                <a:lnTo>
                  <a:pt x="4104" y="21600"/>
                </a:lnTo>
                <a:lnTo>
                  <a:pt x="4104" y="19623"/>
                </a:lnTo>
                <a:moveTo>
                  <a:pt x="5184" y="19623"/>
                </a:moveTo>
                <a:lnTo>
                  <a:pt x="5184" y="19927"/>
                </a:lnTo>
                <a:lnTo>
                  <a:pt x="5184" y="21144"/>
                </a:lnTo>
                <a:lnTo>
                  <a:pt x="5184" y="21600"/>
                </a:lnTo>
                <a:lnTo>
                  <a:pt x="5184" y="19623"/>
                </a:lnTo>
                <a:moveTo>
                  <a:pt x="6480" y="19623"/>
                </a:moveTo>
                <a:lnTo>
                  <a:pt x="6480" y="19927"/>
                </a:lnTo>
                <a:lnTo>
                  <a:pt x="6480" y="21144"/>
                </a:lnTo>
                <a:lnTo>
                  <a:pt x="6480" y="21600"/>
                </a:lnTo>
                <a:lnTo>
                  <a:pt x="6480" y="19623"/>
                </a:lnTo>
                <a:moveTo>
                  <a:pt x="7560" y="19623"/>
                </a:moveTo>
                <a:lnTo>
                  <a:pt x="7560" y="19927"/>
                </a:lnTo>
                <a:lnTo>
                  <a:pt x="7560" y="21144"/>
                </a:lnTo>
                <a:lnTo>
                  <a:pt x="7560" y="21600"/>
                </a:lnTo>
                <a:lnTo>
                  <a:pt x="7560" y="19623"/>
                </a:lnTo>
                <a:moveTo>
                  <a:pt x="8856" y="19623"/>
                </a:moveTo>
                <a:lnTo>
                  <a:pt x="8856" y="19927"/>
                </a:lnTo>
                <a:lnTo>
                  <a:pt x="8856" y="21144"/>
                </a:lnTo>
                <a:lnTo>
                  <a:pt x="8856" y="21600"/>
                </a:lnTo>
                <a:lnTo>
                  <a:pt x="8856" y="19623"/>
                </a:lnTo>
                <a:moveTo>
                  <a:pt x="10152" y="19623"/>
                </a:moveTo>
                <a:lnTo>
                  <a:pt x="10152" y="19927"/>
                </a:lnTo>
                <a:lnTo>
                  <a:pt x="10152" y="21144"/>
                </a:lnTo>
                <a:lnTo>
                  <a:pt x="10152" y="21600"/>
                </a:lnTo>
                <a:lnTo>
                  <a:pt x="10152" y="19623"/>
                </a:lnTo>
                <a:moveTo>
                  <a:pt x="11232" y="19623"/>
                </a:moveTo>
                <a:lnTo>
                  <a:pt x="11232" y="19927"/>
                </a:lnTo>
                <a:lnTo>
                  <a:pt x="11232" y="21144"/>
                </a:lnTo>
                <a:lnTo>
                  <a:pt x="11232" y="21600"/>
                </a:lnTo>
                <a:lnTo>
                  <a:pt x="11232" y="19623"/>
                </a:lnTo>
                <a:moveTo>
                  <a:pt x="12528" y="19623"/>
                </a:moveTo>
                <a:lnTo>
                  <a:pt x="12528" y="19927"/>
                </a:lnTo>
                <a:lnTo>
                  <a:pt x="12528" y="21144"/>
                </a:lnTo>
                <a:lnTo>
                  <a:pt x="12528" y="21600"/>
                </a:lnTo>
                <a:lnTo>
                  <a:pt x="12528" y="19623"/>
                </a:lnTo>
                <a:moveTo>
                  <a:pt x="13608" y="19623"/>
                </a:moveTo>
                <a:lnTo>
                  <a:pt x="13608" y="19927"/>
                </a:lnTo>
                <a:lnTo>
                  <a:pt x="13608" y="21144"/>
                </a:lnTo>
                <a:lnTo>
                  <a:pt x="13608" y="21600"/>
                </a:lnTo>
                <a:lnTo>
                  <a:pt x="13608" y="19623"/>
                </a:lnTo>
                <a:moveTo>
                  <a:pt x="14904" y="19623"/>
                </a:moveTo>
                <a:lnTo>
                  <a:pt x="14904" y="19927"/>
                </a:lnTo>
                <a:lnTo>
                  <a:pt x="14904" y="21144"/>
                </a:lnTo>
                <a:lnTo>
                  <a:pt x="14904" y="21600"/>
                </a:lnTo>
                <a:lnTo>
                  <a:pt x="14904" y="19623"/>
                </a:lnTo>
                <a:moveTo>
                  <a:pt x="16200" y="19623"/>
                </a:moveTo>
                <a:lnTo>
                  <a:pt x="16200" y="19927"/>
                </a:lnTo>
                <a:lnTo>
                  <a:pt x="16200" y="21144"/>
                </a:lnTo>
                <a:lnTo>
                  <a:pt x="16200" y="21600"/>
                </a:lnTo>
                <a:lnTo>
                  <a:pt x="16200" y="19623"/>
                </a:lnTo>
                <a:moveTo>
                  <a:pt x="17280" y="19623"/>
                </a:moveTo>
                <a:lnTo>
                  <a:pt x="17280" y="19927"/>
                </a:lnTo>
                <a:lnTo>
                  <a:pt x="17280" y="21144"/>
                </a:lnTo>
                <a:lnTo>
                  <a:pt x="17280" y="21600"/>
                </a:lnTo>
                <a:lnTo>
                  <a:pt x="17280" y="19623"/>
                </a:lnTo>
                <a:moveTo>
                  <a:pt x="18576" y="19623"/>
                </a:moveTo>
                <a:lnTo>
                  <a:pt x="18576" y="19927"/>
                </a:lnTo>
                <a:lnTo>
                  <a:pt x="18576" y="21144"/>
                </a:lnTo>
                <a:lnTo>
                  <a:pt x="18576" y="21600"/>
                </a:lnTo>
                <a:lnTo>
                  <a:pt x="18576" y="19623"/>
                </a:lnTo>
                <a:moveTo>
                  <a:pt x="19872" y="19623"/>
                </a:moveTo>
                <a:lnTo>
                  <a:pt x="16848" y="19623"/>
                </a:lnTo>
                <a:lnTo>
                  <a:pt x="5400" y="19623"/>
                </a:lnTo>
                <a:lnTo>
                  <a:pt x="1728" y="19623"/>
                </a:lnTo>
                <a:lnTo>
                  <a:pt x="19872" y="19623"/>
                </a:lnTo>
                <a:moveTo>
                  <a:pt x="12096" y="14146"/>
                </a:moveTo>
                <a:lnTo>
                  <a:pt x="12096" y="13386"/>
                </a:lnTo>
                <a:lnTo>
                  <a:pt x="19224" y="13386"/>
                </a:lnTo>
                <a:lnTo>
                  <a:pt x="19224" y="14146"/>
                </a:lnTo>
                <a:lnTo>
                  <a:pt x="12096" y="14146"/>
                </a:lnTo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19" name="Oval 3"/>
          <p:cNvSpPr>
            <a:spLocks noChangeArrowheads="1"/>
          </p:cNvSpPr>
          <p:nvPr/>
        </p:nvSpPr>
        <p:spPr bwMode="auto">
          <a:xfrm flipH="1">
            <a:off x="3810000" y="4114800"/>
            <a:ext cx="76200" cy="1143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0" name="AutoShape 4"/>
          <p:cNvSpPr>
            <a:spLocks noChangeArrowheads="1"/>
          </p:cNvSpPr>
          <p:nvPr/>
        </p:nvSpPr>
        <p:spPr bwMode="auto">
          <a:xfrm>
            <a:off x="2895600" y="4038600"/>
            <a:ext cx="762000" cy="228600"/>
          </a:xfrm>
          <a:prstGeom prst="rightArrow">
            <a:avLst>
              <a:gd name="adj1" fmla="val 50000"/>
              <a:gd name="adj2" fmla="val 83333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038600"/>
            <a:ext cx="231457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28800"/>
            <a:ext cx="150495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4" name="AutoShape 8"/>
          <p:cNvSpPr>
            <a:spLocks noChangeArrowheads="1"/>
          </p:cNvSpPr>
          <p:nvPr/>
        </p:nvSpPr>
        <p:spPr bwMode="auto">
          <a:xfrm>
            <a:off x="6477000" y="5334000"/>
            <a:ext cx="762000" cy="228600"/>
          </a:xfrm>
          <a:prstGeom prst="rightArrow">
            <a:avLst>
              <a:gd name="adj1" fmla="val 50000"/>
              <a:gd name="adj2" fmla="val 83333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5" name="AutoShape 9"/>
          <p:cNvSpPr>
            <a:spLocks noChangeArrowheads="1"/>
          </p:cNvSpPr>
          <p:nvPr/>
        </p:nvSpPr>
        <p:spPr bwMode="auto">
          <a:xfrm>
            <a:off x="609600" y="3124200"/>
            <a:ext cx="762000" cy="228600"/>
          </a:xfrm>
          <a:prstGeom prst="rightArrow">
            <a:avLst>
              <a:gd name="adj1" fmla="val 50000"/>
              <a:gd name="adj2" fmla="val 83333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4267200" y="1447800"/>
            <a:ext cx="4440238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en-US" sz="3200">
                <a:solidFill>
                  <a:srgbClr val="003300"/>
                </a:solidFill>
              </a:rPr>
              <a:t>The hard drive ON </a:t>
            </a:r>
          </a:p>
          <a:p>
            <a:pPr algn="ctr"/>
            <a:r>
              <a:rPr lang="en-US" sz="3200">
                <a:solidFill>
                  <a:srgbClr val="003300"/>
                </a:solidFill>
              </a:rPr>
              <a:t>button is the</a:t>
            </a:r>
          </a:p>
          <a:p>
            <a:pPr algn="ctr"/>
            <a:r>
              <a:rPr lang="en-US" sz="3200">
                <a:solidFill>
                  <a:srgbClr val="003300"/>
                </a:solidFill>
              </a:rPr>
              <a:t> button you press to</a:t>
            </a:r>
          </a:p>
          <a:p>
            <a:pPr algn="ctr"/>
            <a:r>
              <a:rPr lang="en-US" sz="3200">
                <a:solidFill>
                  <a:srgbClr val="003300"/>
                </a:solidFill>
              </a:rPr>
              <a:t> turn the computer on.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21" grpId="0" animBg="1"/>
      <p:bldP spid="34819" grpId="0" animBg="1"/>
      <p:bldP spid="34820" grpId="0" animBg="1"/>
      <p:bldP spid="34824" grpId="0" animBg="1"/>
      <p:bldP spid="34825" grpId="0" animBg="1"/>
      <p:bldP spid="348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-838200" y="-457200"/>
            <a:ext cx="6870700" cy="1600200"/>
          </a:xfrm>
        </p:spPr>
        <p:txBody>
          <a:bodyPr/>
          <a:lstStyle/>
          <a:p>
            <a:pPr eaLnBrk="1" hangingPunct="1"/>
            <a:r>
              <a:rPr lang="en-US" sz="6000" smtClean="0"/>
              <a:t>Printers</a:t>
            </a:r>
          </a:p>
        </p:txBody>
      </p:sp>
      <p:sp>
        <p:nvSpPr>
          <p:cNvPr id="6149" name="printer2"/>
          <p:cNvSpPr>
            <a:spLocks noEditPoints="1" noChangeArrowheads="1"/>
          </p:cNvSpPr>
          <p:nvPr/>
        </p:nvSpPr>
        <p:spPr bwMode="auto">
          <a:xfrm>
            <a:off x="5638800" y="1447800"/>
            <a:ext cx="1809750" cy="904875"/>
          </a:xfrm>
          <a:custGeom>
            <a:avLst/>
            <a:gdLst>
              <a:gd name="T0" fmla="*/ 74923147 w 21600"/>
              <a:gd name="T1" fmla="*/ 0 h 21600"/>
              <a:gd name="T2" fmla="*/ 134683438 w 21600"/>
              <a:gd name="T3" fmla="*/ 0 h 21600"/>
              <a:gd name="T4" fmla="*/ 151629401 w 21600"/>
              <a:gd name="T5" fmla="*/ 8253633 h 21600"/>
              <a:gd name="T6" fmla="*/ 151629401 w 21600"/>
              <a:gd name="T7" fmla="*/ 18953696 h 21600"/>
              <a:gd name="T8" fmla="*/ 151629401 w 21600"/>
              <a:gd name="T9" fmla="*/ 29041251 h 21600"/>
              <a:gd name="T10" fmla="*/ 126652673 w 21600"/>
              <a:gd name="T11" fmla="*/ 37907350 h 21600"/>
              <a:gd name="T12" fmla="*/ 74923147 w 21600"/>
              <a:gd name="T13" fmla="*/ 37907350 h 21600"/>
              <a:gd name="T14" fmla="*/ 22295115 w 21600"/>
              <a:gd name="T15" fmla="*/ 37907350 h 21600"/>
              <a:gd name="T16" fmla="*/ 0 w 21600"/>
              <a:gd name="T17" fmla="*/ 29041251 h 21600"/>
              <a:gd name="T18" fmla="*/ 0 w 21600"/>
              <a:gd name="T19" fmla="*/ 18953696 h 21600"/>
              <a:gd name="T20" fmla="*/ 0 w 21600"/>
              <a:gd name="T21" fmla="*/ 8253633 h 21600"/>
              <a:gd name="T22" fmla="*/ 16945963 w 21600"/>
              <a:gd name="T23" fmla="*/ 0 h 216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1397 w 21600"/>
              <a:gd name="T37" fmla="*/ 23298 h 21600"/>
              <a:gd name="T38" fmla="*/ 20266 w 21600"/>
              <a:gd name="T39" fmla="*/ 31137 h 216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1600" h="21600" extrusionOk="0">
                <a:moveTo>
                  <a:pt x="10673" y="0"/>
                </a:moveTo>
                <a:lnTo>
                  <a:pt x="19186" y="0"/>
                </a:lnTo>
                <a:lnTo>
                  <a:pt x="21600" y="4703"/>
                </a:lnTo>
                <a:lnTo>
                  <a:pt x="21600" y="10800"/>
                </a:lnTo>
                <a:lnTo>
                  <a:pt x="21600" y="16548"/>
                </a:lnTo>
                <a:lnTo>
                  <a:pt x="18042" y="16548"/>
                </a:lnTo>
                <a:lnTo>
                  <a:pt x="18042" y="21600"/>
                </a:lnTo>
                <a:lnTo>
                  <a:pt x="10673" y="21600"/>
                </a:lnTo>
                <a:lnTo>
                  <a:pt x="3176" y="21600"/>
                </a:lnTo>
                <a:lnTo>
                  <a:pt x="3176" y="16548"/>
                </a:lnTo>
                <a:lnTo>
                  <a:pt x="0" y="16548"/>
                </a:lnTo>
                <a:lnTo>
                  <a:pt x="0" y="10800"/>
                </a:lnTo>
                <a:lnTo>
                  <a:pt x="0" y="4703"/>
                </a:lnTo>
                <a:lnTo>
                  <a:pt x="2414" y="0"/>
                </a:lnTo>
                <a:lnTo>
                  <a:pt x="10673" y="0"/>
                </a:lnTo>
                <a:close/>
              </a:path>
              <a:path w="21600" h="21600" extrusionOk="0">
                <a:moveTo>
                  <a:pt x="0" y="4703"/>
                </a:moveTo>
                <a:lnTo>
                  <a:pt x="3558" y="4703"/>
                </a:lnTo>
                <a:lnTo>
                  <a:pt x="17026" y="4703"/>
                </a:lnTo>
                <a:lnTo>
                  <a:pt x="21600" y="4703"/>
                </a:lnTo>
                <a:lnTo>
                  <a:pt x="0" y="4703"/>
                </a:lnTo>
                <a:moveTo>
                  <a:pt x="16518" y="4703"/>
                </a:moveTo>
                <a:lnTo>
                  <a:pt x="16518" y="10452"/>
                </a:lnTo>
                <a:lnTo>
                  <a:pt x="0" y="10452"/>
                </a:lnTo>
                <a:moveTo>
                  <a:pt x="4320" y="16548"/>
                </a:moveTo>
                <a:lnTo>
                  <a:pt x="4320" y="17419"/>
                </a:lnTo>
                <a:lnTo>
                  <a:pt x="4320" y="20555"/>
                </a:lnTo>
                <a:lnTo>
                  <a:pt x="4320" y="21600"/>
                </a:lnTo>
                <a:lnTo>
                  <a:pt x="4320" y="16548"/>
                </a:lnTo>
                <a:moveTo>
                  <a:pt x="16899" y="16548"/>
                </a:moveTo>
                <a:lnTo>
                  <a:pt x="16899" y="17419"/>
                </a:lnTo>
                <a:lnTo>
                  <a:pt x="16899" y="20555"/>
                </a:lnTo>
                <a:lnTo>
                  <a:pt x="16899" y="21600"/>
                </a:lnTo>
                <a:lnTo>
                  <a:pt x="16899" y="16548"/>
                </a:lnTo>
                <a:moveTo>
                  <a:pt x="15247" y="14981"/>
                </a:moveTo>
                <a:lnTo>
                  <a:pt x="15247" y="10452"/>
                </a:lnTo>
                <a:lnTo>
                  <a:pt x="16899" y="16548"/>
                </a:lnTo>
                <a:lnTo>
                  <a:pt x="18042" y="16548"/>
                </a:lnTo>
                <a:lnTo>
                  <a:pt x="16518" y="10452"/>
                </a:lnTo>
                <a:moveTo>
                  <a:pt x="15247" y="14981"/>
                </a:moveTo>
                <a:lnTo>
                  <a:pt x="15247" y="14981"/>
                </a:lnTo>
                <a:lnTo>
                  <a:pt x="16772" y="17942"/>
                </a:lnTo>
                <a:lnTo>
                  <a:pt x="4447" y="17942"/>
                </a:lnTo>
                <a:lnTo>
                  <a:pt x="5972" y="14981"/>
                </a:lnTo>
                <a:lnTo>
                  <a:pt x="5972" y="10452"/>
                </a:lnTo>
                <a:lnTo>
                  <a:pt x="4320" y="16548"/>
                </a:lnTo>
                <a:lnTo>
                  <a:pt x="3176" y="16548"/>
                </a:lnTo>
                <a:lnTo>
                  <a:pt x="4701" y="10452"/>
                </a:lnTo>
                <a:moveTo>
                  <a:pt x="20202" y="5574"/>
                </a:moveTo>
                <a:lnTo>
                  <a:pt x="20711" y="5574"/>
                </a:lnTo>
                <a:lnTo>
                  <a:pt x="20711" y="7839"/>
                </a:lnTo>
                <a:lnTo>
                  <a:pt x="20202" y="7839"/>
                </a:lnTo>
                <a:lnTo>
                  <a:pt x="20202" y="5574"/>
                </a:lnTo>
                <a:moveTo>
                  <a:pt x="5972" y="14981"/>
                </a:moveTo>
                <a:lnTo>
                  <a:pt x="7496" y="14981"/>
                </a:lnTo>
                <a:lnTo>
                  <a:pt x="13341" y="14981"/>
                </a:lnTo>
                <a:lnTo>
                  <a:pt x="15247" y="14981"/>
                </a:lnTo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151" name="Picture 7" descr="inkjet-printer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81400"/>
            <a:ext cx="381000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 descr="hp-35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76600"/>
            <a:ext cx="3143250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381000" y="1295400"/>
            <a:ext cx="478313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3200">
                <a:solidFill>
                  <a:srgbClr val="660066"/>
                </a:solidFill>
              </a:rPr>
              <a:t>Printers make a copy of </a:t>
            </a:r>
          </a:p>
          <a:p>
            <a:r>
              <a:rPr lang="en-US" sz="3200">
                <a:solidFill>
                  <a:srgbClr val="660066"/>
                </a:solidFill>
              </a:rPr>
              <a:t>your work on paper.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6149" grpId="0" animBg="1"/>
      <p:bldP spid="6154" grpId="0"/>
    </p:bldLst>
  </p:timing>
</p:sld>
</file>

<file path=ppt/theme/theme1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373</TotalTime>
  <Words>304</Words>
  <Application>Microsoft Office PowerPoint</Application>
  <PresentationFormat>On-screen Show (4:3)</PresentationFormat>
  <Paragraphs>61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Comic Sans MS</vt:lpstr>
      <vt:lpstr>Arial</vt:lpstr>
      <vt:lpstr>Calibri</vt:lpstr>
      <vt:lpstr>Manuscript</vt:lpstr>
      <vt:lpstr>Crayons</vt:lpstr>
      <vt:lpstr>Parts of the Computer</vt:lpstr>
      <vt:lpstr>Monitor</vt:lpstr>
      <vt:lpstr>Monitor ON Button</vt:lpstr>
      <vt:lpstr>Keyboard</vt:lpstr>
      <vt:lpstr>Mouse</vt:lpstr>
      <vt:lpstr>Mouse Pad</vt:lpstr>
      <vt:lpstr>CPU Hard Drive</vt:lpstr>
      <vt:lpstr>CPU Hard Drive ON Button</vt:lpstr>
      <vt:lpstr>Printers</vt:lpstr>
      <vt:lpstr>Printer ON Button</vt:lpstr>
      <vt:lpstr>CD-Rom Drive</vt:lpstr>
      <vt:lpstr>Computer Disk  CD</vt:lpstr>
      <vt:lpstr>Floppy Drive</vt:lpstr>
      <vt:lpstr>Floppy Disk</vt:lpstr>
      <vt:lpstr>Scanner</vt:lpstr>
    </vt:vector>
  </TitlesOfParts>
  <Company>Vermilion Parish School Board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Parts of the Computer</dc:title>
  <dc:creator>krause</dc:creator>
  <cp:lastModifiedBy>Teacher E-Solutions</cp:lastModifiedBy>
  <cp:revision>11</cp:revision>
  <dcterms:created xsi:type="dcterms:W3CDTF">2006-06-13T19:43:39Z</dcterms:created>
  <dcterms:modified xsi:type="dcterms:W3CDTF">2019-01-18T16:42:03Z</dcterms:modified>
</cp:coreProperties>
</file>