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2"/>
  </p:notesMasterIdLst>
  <p:sldIdLst>
    <p:sldId id="256" r:id="rId2"/>
    <p:sldId id="257" r:id="rId3"/>
    <p:sldId id="258" r:id="rId4"/>
    <p:sldId id="259" r:id="rId5"/>
    <p:sldId id="306" r:id="rId6"/>
    <p:sldId id="260" r:id="rId7"/>
    <p:sldId id="261" r:id="rId8"/>
    <p:sldId id="262" r:id="rId9"/>
    <p:sldId id="263" r:id="rId10"/>
    <p:sldId id="264" r:id="rId11"/>
    <p:sldId id="302" r:id="rId12"/>
    <p:sldId id="303" r:id="rId13"/>
    <p:sldId id="301" r:id="rId14"/>
    <p:sldId id="265" r:id="rId15"/>
    <p:sldId id="277" r:id="rId16"/>
    <p:sldId id="278" r:id="rId17"/>
    <p:sldId id="276" r:id="rId18"/>
    <p:sldId id="279" r:id="rId19"/>
    <p:sldId id="269" r:id="rId20"/>
    <p:sldId id="280" r:id="rId21"/>
    <p:sldId id="281" r:id="rId22"/>
    <p:sldId id="282" r:id="rId23"/>
    <p:sldId id="283" r:id="rId24"/>
    <p:sldId id="404" r:id="rId25"/>
    <p:sldId id="405" r:id="rId26"/>
    <p:sldId id="307" r:id="rId27"/>
    <p:sldId id="268" r:id="rId28"/>
    <p:sldId id="285" r:id="rId29"/>
    <p:sldId id="266" r:id="rId30"/>
    <p:sldId id="267" r:id="rId31"/>
    <p:sldId id="286" r:id="rId32"/>
    <p:sldId id="287" r:id="rId33"/>
    <p:sldId id="304" r:id="rId34"/>
    <p:sldId id="305" r:id="rId35"/>
    <p:sldId id="270" r:id="rId36"/>
    <p:sldId id="272" r:id="rId37"/>
    <p:sldId id="288" r:id="rId38"/>
    <p:sldId id="289" r:id="rId39"/>
    <p:sldId id="290" r:id="rId40"/>
    <p:sldId id="293" r:id="rId41"/>
    <p:sldId id="294" r:id="rId42"/>
    <p:sldId id="308" r:id="rId43"/>
    <p:sldId id="309" r:id="rId44"/>
    <p:sldId id="295" r:id="rId45"/>
    <p:sldId id="310" r:id="rId46"/>
    <p:sldId id="296" r:id="rId47"/>
    <p:sldId id="273" r:id="rId48"/>
    <p:sldId id="299" r:id="rId49"/>
    <p:sldId id="275" r:id="rId50"/>
    <p:sldId id="298" r:id="rId51"/>
    <p:sldId id="30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33" r:id="rId69"/>
    <p:sldId id="327" r:id="rId70"/>
    <p:sldId id="328" r:id="rId71"/>
    <p:sldId id="329" r:id="rId72"/>
    <p:sldId id="330" r:id="rId73"/>
    <p:sldId id="331" r:id="rId74"/>
    <p:sldId id="332" r:id="rId75"/>
    <p:sldId id="334" r:id="rId76"/>
    <p:sldId id="335" r:id="rId77"/>
    <p:sldId id="336" r:id="rId78"/>
    <p:sldId id="359" r:id="rId79"/>
    <p:sldId id="340" r:id="rId80"/>
    <p:sldId id="339" r:id="rId81"/>
    <p:sldId id="337" r:id="rId82"/>
    <p:sldId id="341" r:id="rId83"/>
    <p:sldId id="342" r:id="rId84"/>
    <p:sldId id="343" r:id="rId85"/>
    <p:sldId id="344" r:id="rId86"/>
    <p:sldId id="346" r:id="rId87"/>
    <p:sldId id="338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407" r:id="rId101"/>
    <p:sldId id="408" r:id="rId102"/>
    <p:sldId id="409" r:id="rId103"/>
    <p:sldId id="410" r:id="rId104"/>
    <p:sldId id="411" r:id="rId105"/>
    <p:sldId id="412" r:id="rId106"/>
    <p:sldId id="413" r:id="rId107"/>
    <p:sldId id="414" r:id="rId108"/>
    <p:sldId id="415" r:id="rId109"/>
    <p:sldId id="360" r:id="rId110"/>
    <p:sldId id="361" r:id="rId111"/>
    <p:sldId id="362" r:id="rId112"/>
    <p:sldId id="363" r:id="rId113"/>
    <p:sldId id="365" r:id="rId114"/>
    <p:sldId id="364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421" r:id="rId124"/>
    <p:sldId id="422" r:id="rId125"/>
    <p:sldId id="423" r:id="rId126"/>
    <p:sldId id="416" r:id="rId127"/>
    <p:sldId id="418" r:id="rId128"/>
    <p:sldId id="419" r:id="rId129"/>
    <p:sldId id="420" r:id="rId130"/>
    <p:sldId id="379" r:id="rId131"/>
    <p:sldId id="383" r:id="rId132"/>
    <p:sldId id="384" r:id="rId133"/>
    <p:sldId id="385" r:id="rId134"/>
    <p:sldId id="386" r:id="rId135"/>
    <p:sldId id="388" r:id="rId136"/>
    <p:sldId id="389" r:id="rId137"/>
    <p:sldId id="390" r:id="rId138"/>
    <p:sldId id="391" r:id="rId139"/>
    <p:sldId id="392" r:id="rId140"/>
    <p:sldId id="393" r:id="rId141"/>
    <p:sldId id="387" r:id="rId142"/>
    <p:sldId id="395" r:id="rId143"/>
    <p:sldId id="396" r:id="rId144"/>
    <p:sldId id="397" r:id="rId145"/>
    <p:sldId id="398" r:id="rId146"/>
    <p:sldId id="399" r:id="rId147"/>
    <p:sldId id="400" r:id="rId148"/>
    <p:sldId id="401" r:id="rId149"/>
    <p:sldId id="402" r:id="rId150"/>
    <p:sldId id="406" r:id="rId1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346" autoAdjust="0"/>
  </p:normalViewPr>
  <p:slideViewPr>
    <p:cSldViewPr>
      <p:cViewPr varScale="1">
        <p:scale>
          <a:sx n="40" d="100"/>
          <a:sy n="40" d="100"/>
        </p:scale>
        <p:origin x="-30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8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fld id="{679F1A96-134C-4452-9334-7CCFA4D967CE}" type="datetimeFigureOut">
              <a:rPr lang="en-US"/>
              <a:pPr>
                <a:defRPr/>
              </a:pPr>
              <a:t>1/18/2019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fld id="{523FF9C6-A96C-406C-B2EE-A8809480BA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89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9C76B03-E899-4321-90DB-572A1897B18B}" type="slidenum">
              <a:rPr lang="en-US" sz="1200" smtClean="0">
                <a:latin typeface="Comic Sans MS" pitchFamily="66" charset="0"/>
              </a:rPr>
              <a:pPr eaLnBrk="1" hangingPunct="1"/>
              <a:t>1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EBD5121-D116-428C-BA95-5192DE813E1F}" type="slidenum">
              <a:rPr lang="en-US" sz="1200" smtClean="0">
                <a:latin typeface="Comic Sans MS" pitchFamily="66" charset="0"/>
              </a:rPr>
              <a:pPr eaLnBrk="1" hangingPunct="1"/>
              <a:t>10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789FDE4-6A23-40D7-B93B-987CA3401252}" type="slidenum">
              <a:rPr lang="en-US" sz="1200" smtClean="0">
                <a:latin typeface="Comic Sans MS" pitchFamily="66" charset="0"/>
              </a:rPr>
              <a:pPr eaLnBrk="1" hangingPunct="1"/>
              <a:t>104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7B75F0D-5356-4664-B8AE-19D35CB75699}" type="slidenum">
              <a:rPr lang="en-US" sz="1200" smtClean="0">
                <a:latin typeface="Comic Sans MS" pitchFamily="66" charset="0"/>
              </a:rPr>
              <a:pPr eaLnBrk="1" hangingPunct="1"/>
              <a:t>105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9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9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954E477-020D-49DF-B719-E4E9A48E27A4}" type="slidenum">
              <a:rPr lang="en-US" sz="1200" smtClean="0">
                <a:latin typeface="Comic Sans MS" pitchFamily="66" charset="0"/>
              </a:rPr>
              <a:pPr eaLnBrk="1" hangingPunct="1"/>
              <a:t>106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0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B1D5788-06C6-40B3-833C-6F0FC2BA62E9}" type="slidenum">
              <a:rPr lang="en-US" sz="1200" smtClean="0">
                <a:latin typeface="Comic Sans MS" pitchFamily="66" charset="0"/>
              </a:rPr>
              <a:pPr eaLnBrk="1" hangingPunct="1"/>
              <a:t>107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1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1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4306640-3560-43AD-BA2A-150BB46D06A8}" type="slidenum">
              <a:rPr lang="en-US" sz="1200" smtClean="0">
                <a:latin typeface="Comic Sans MS" pitchFamily="66" charset="0"/>
              </a:rPr>
              <a:pPr eaLnBrk="1" hangingPunct="1"/>
              <a:t>108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2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2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BC019C1-05EC-4991-8609-92C103FAAB28}" type="slidenum">
              <a:rPr lang="en-US" sz="1200" smtClean="0">
                <a:latin typeface="Comic Sans MS" pitchFamily="66" charset="0"/>
              </a:rPr>
              <a:pPr eaLnBrk="1" hangingPunct="1"/>
              <a:t>109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3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3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91B942B-9857-4017-841C-FDF14536555F}" type="slidenum">
              <a:rPr lang="en-US" sz="1200" smtClean="0">
                <a:latin typeface="Comic Sans MS" pitchFamily="66" charset="0"/>
              </a:rPr>
              <a:pPr eaLnBrk="1" hangingPunct="1"/>
              <a:t>110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0989C72-108C-4811-8DD3-D524CB1709A3}" type="slidenum">
              <a:rPr lang="en-US" sz="1200" smtClean="0">
                <a:latin typeface="Comic Sans MS" pitchFamily="66" charset="0"/>
              </a:rPr>
              <a:pPr eaLnBrk="1" hangingPunct="1"/>
              <a:t>111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5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5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621AFBE-0461-4DFA-BFCA-45DBA50AF25D}" type="slidenum">
              <a:rPr lang="en-US" sz="1200" smtClean="0">
                <a:latin typeface="Comic Sans MS" pitchFamily="66" charset="0"/>
              </a:rPr>
              <a:pPr eaLnBrk="1" hangingPunct="1"/>
              <a:t>112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D1E6612-0463-4325-A455-8EB23BBF4C58}" type="slidenum">
              <a:rPr lang="en-US" sz="1200" smtClean="0">
                <a:latin typeface="Comic Sans MS" pitchFamily="66" charset="0"/>
              </a:rPr>
              <a:pPr eaLnBrk="1" hangingPunct="1"/>
              <a:t>113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A0CEF47-9AF8-4FB3-BDEB-0745F598C86A}" type="slidenum">
              <a:rPr lang="en-US" sz="1200" smtClean="0">
                <a:latin typeface="Comic Sans MS" pitchFamily="66" charset="0"/>
              </a:rPr>
              <a:pPr eaLnBrk="1" hangingPunct="1"/>
              <a:t>11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785F7A9-DDF9-4C1F-8E33-B7A7F7B9D47C}" type="slidenum">
              <a:rPr lang="en-US" sz="1200" smtClean="0">
                <a:latin typeface="Comic Sans MS" pitchFamily="66" charset="0"/>
              </a:rPr>
              <a:pPr eaLnBrk="1" hangingPunct="1"/>
              <a:t>114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8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AE636F-C28E-4606-A71E-074512618F0F}" type="slidenum">
              <a:rPr lang="en-US" sz="1200" smtClean="0">
                <a:latin typeface="Comic Sans MS" pitchFamily="66" charset="0"/>
              </a:rPr>
              <a:pPr eaLnBrk="1" hangingPunct="1"/>
              <a:t>115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F41BD5A-1A09-4EE0-870E-FFBC274770AF}" type="slidenum">
              <a:rPr lang="en-US" sz="1200" smtClean="0">
                <a:latin typeface="Comic Sans MS" pitchFamily="66" charset="0"/>
              </a:rPr>
              <a:pPr eaLnBrk="1" hangingPunct="1"/>
              <a:t>116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A385A6C-5272-45C6-84A1-7190798CD5D0}" type="slidenum">
              <a:rPr lang="en-US" sz="1200" smtClean="0">
                <a:latin typeface="Comic Sans MS" pitchFamily="66" charset="0"/>
              </a:rPr>
              <a:pPr eaLnBrk="1" hangingPunct="1"/>
              <a:t>117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1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1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D88CB9-4B28-49FC-8392-73ACDB5D96C7}" type="slidenum">
              <a:rPr lang="en-US" sz="1200" smtClean="0">
                <a:latin typeface="Comic Sans MS" pitchFamily="66" charset="0"/>
              </a:rPr>
              <a:pPr eaLnBrk="1" hangingPunct="1"/>
              <a:t>118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58B3311-4D3A-47C4-BB38-CC8AB84681B3}" type="slidenum">
              <a:rPr lang="en-US" sz="1200" smtClean="0">
                <a:latin typeface="Comic Sans MS" pitchFamily="66" charset="0"/>
              </a:rPr>
              <a:pPr eaLnBrk="1" hangingPunct="1"/>
              <a:t>119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3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3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E052850-36A1-405B-BE7C-C77C0674FDD8}" type="slidenum">
              <a:rPr lang="en-US" sz="1200" smtClean="0">
                <a:latin typeface="Comic Sans MS" pitchFamily="66" charset="0"/>
              </a:rPr>
              <a:pPr eaLnBrk="1" hangingPunct="1"/>
              <a:t>120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4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35F64C3-757B-4F8C-B0EB-C72935139AEF}" type="slidenum">
              <a:rPr lang="en-US" sz="1200" smtClean="0">
                <a:latin typeface="Comic Sans MS" pitchFamily="66" charset="0"/>
              </a:rPr>
              <a:pPr eaLnBrk="1" hangingPunct="1"/>
              <a:t>121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76A936A-E772-49A2-A29D-392B3B5D6272}" type="slidenum">
              <a:rPr lang="en-US" sz="1200" smtClean="0">
                <a:latin typeface="Comic Sans MS" pitchFamily="66" charset="0"/>
              </a:rPr>
              <a:pPr eaLnBrk="1" hangingPunct="1"/>
              <a:t>122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B54E923-78F7-455F-8EF2-91BBED8FA146}" type="slidenum">
              <a:rPr lang="en-US" sz="1200" smtClean="0">
                <a:latin typeface="Comic Sans MS" pitchFamily="66" charset="0"/>
              </a:rPr>
              <a:pPr eaLnBrk="1" hangingPunct="1"/>
              <a:t>123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BEF5353-5AA2-41EF-A98D-0638247C6040}" type="slidenum">
              <a:rPr lang="en-US" sz="1200" smtClean="0">
                <a:latin typeface="Comic Sans MS" pitchFamily="66" charset="0"/>
              </a:rPr>
              <a:pPr eaLnBrk="1" hangingPunct="1"/>
              <a:t>12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7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D7F145C-14D0-4718-B94A-C68008A138CB}" type="slidenum">
              <a:rPr lang="en-US" sz="1200" smtClean="0">
                <a:latin typeface="Comic Sans MS" pitchFamily="66" charset="0"/>
              </a:rPr>
              <a:pPr eaLnBrk="1" hangingPunct="1"/>
              <a:t>124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8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8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52874D2-C34A-4CF9-895C-6682C503C2FB}" type="slidenum">
              <a:rPr lang="en-US" sz="1200" smtClean="0">
                <a:latin typeface="Comic Sans MS" pitchFamily="66" charset="0"/>
              </a:rPr>
              <a:pPr eaLnBrk="1" hangingPunct="1"/>
              <a:t>125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8A91402-4AAD-4D90-B16C-D55BD9A4E706}" type="slidenum">
              <a:rPr lang="en-US" sz="1200" smtClean="0">
                <a:latin typeface="Comic Sans MS" pitchFamily="66" charset="0"/>
              </a:rPr>
              <a:pPr eaLnBrk="1" hangingPunct="1"/>
              <a:t>130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1373389-3A96-4324-9492-B2EA299A5894}" type="slidenum">
              <a:rPr lang="en-US" sz="1200" smtClean="0">
                <a:latin typeface="Comic Sans MS" pitchFamily="66" charset="0"/>
              </a:rPr>
              <a:pPr eaLnBrk="1" hangingPunct="1"/>
              <a:t>131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1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1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E2A3E9-9281-49E8-B9DD-42EDCC6AA60A}" type="slidenum">
              <a:rPr lang="en-US" sz="1200" smtClean="0">
                <a:latin typeface="Comic Sans MS" pitchFamily="66" charset="0"/>
              </a:rPr>
              <a:pPr eaLnBrk="1" hangingPunct="1"/>
              <a:t>132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2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55F08C2-2967-4DF7-ABC3-CD9AC1837FA5}" type="slidenum">
              <a:rPr lang="en-US" sz="1200" smtClean="0">
                <a:latin typeface="Comic Sans MS" pitchFamily="66" charset="0"/>
              </a:rPr>
              <a:pPr eaLnBrk="1" hangingPunct="1"/>
              <a:t>133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3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3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514F8E-6136-4FB1-A01F-18CD1E189E79}" type="slidenum">
              <a:rPr lang="en-US" sz="1200" smtClean="0">
                <a:latin typeface="Comic Sans MS" pitchFamily="66" charset="0"/>
              </a:rPr>
              <a:pPr eaLnBrk="1" hangingPunct="1"/>
              <a:t>134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4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B0F885-4F2F-4A96-8167-21F771D513A4}" type="slidenum">
              <a:rPr lang="en-US" sz="1200" smtClean="0">
                <a:latin typeface="Comic Sans MS" pitchFamily="66" charset="0"/>
              </a:rPr>
              <a:pPr eaLnBrk="1" hangingPunct="1"/>
              <a:t>135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5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5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DD9DA24-3795-4FC3-BF57-333A87D75DB5}" type="slidenum">
              <a:rPr lang="en-US" sz="1200" smtClean="0">
                <a:latin typeface="Comic Sans MS" pitchFamily="66" charset="0"/>
              </a:rPr>
              <a:pPr eaLnBrk="1" hangingPunct="1"/>
              <a:t>136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9B24C94-35B7-4C6B-96B7-6A24527792EC}" type="slidenum">
              <a:rPr lang="en-US" sz="1200" smtClean="0">
                <a:latin typeface="Comic Sans MS" pitchFamily="66" charset="0"/>
              </a:rPr>
              <a:pPr eaLnBrk="1" hangingPunct="1"/>
              <a:t>137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3A7C507-5076-4C06-8F74-2962325D2891}" type="slidenum">
              <a:rPr lang="en-US" sz="1200" smtClean="0">
                <a:latin typeface="Comic Sans MS" pitchFamily="66" charset="0"/>
              </a:rPr>
              <a:pPr eaLnBrk="1" hangingPunct="1"/>
              <a:t>13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7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7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11E0B1-31E6-42C1-96C9-77320227C4B3}" type="slidenum">
              <a:rPr lang="en-US" sz="1200" smtClean="0">
                <a:latin typeface="Comic Sans MS" pitchFamily="66" charset="0"/>
              </a:rPr>
              <a:pPr eaLnBrk="1" hangingPunct="1"/>
              <a:t>138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2549858-80B6-4F45-AD94-410AA43DC31E}" type="slidenum">
              <a:rPr lang="en-US" sz="1200" smtClean="0">
                <a:latin typeface="Comic Sans MS" pitchFamily="66" charset="0"/>
              </a:rPr>
              <a:pPr eaLnBrk="1" hangingPunct="1"/>
              <a:t>139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69D24D4-8BBD-4790-A1E4-A49284764AEB}" type="slidenum">
              <a:rPr lang="en-US" sz="1200" smtClean="0">
                <a:latin typeface="Comic Sans MS" pitchFamily="66" charset="0"/>
              </a:rPr>
              <a:pPr eaLnBrk="1" hangingPunct="1"/>
              <a:t>140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0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025C8A-4899-49FD-AFB1-459330FC5AE8}" type="slidenum">
              <a:rPr lang="en-US" sz="1200" smtClean="0">
                <a:latin typeface="Comic Sans MS" pitchFamily="66" charset="0"/>
              </a:rPr>
              <a:pPr eaLnBrk="1" hangingPunct="1"/>
              <a:t>141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1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1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03F0002-7673-4F94-A3E4-941A6EAB75D6}" type="slidenum">
              <a:rPr lang="en-US" sz="1200" smtClean="0">
                <a:latin typeface="Comic Sans MS" pitchFamily="66" charset="0"/>
              </a:rPr>
              <a:pPr eaLnBrk="1" hangingPunct="1"/>
              <a:t>142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2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2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EC37376-1BF7-4783-B969-206DE4335B14}" type="slidenum">
              <a:rPr lang="en-US" sz="1200" smtClean="0">
                <a:latin typeface="Comic Sans MS" pitchFamily="66" charset="0"/>
              </a:rPr>
              <a:pPr eaLnBrk="1" hangingPunct="1"/>
              <a:t>143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3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3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FD398C-7DAC-49D1-990C-A32D50F8191B}" type="slidenum">
              <a:rPr lang="en-US" sz="1200" smtClean="0">
                <a:latin typeface="Comic Sans MS" pitchFamily="66" charset="0"/>
              </a:rPr>
              <a:pPr eaLnBrk="1" hangingPunct="1"/>
              <a:t>144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4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7D854F9-E04F-445A-88B7-16DE87A6DD5A}" type="slidenum">
              <a:rPr lang="en-US" sz="1200" smtClean="0">
                <a:latin typeface="Comic Sans MS" pitchFamily="66" charset="0"/>
              </a:rPr>
              <a:pPr eaLnBrk="1" hangingPunct="1"/>
              <a:t>145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730E52-865A-41AB-AE74-DAC531D1D1B4}" type="slidenum">
              <a:rPr lang="en-US" sz="1200" smtClean="0">
                <a:latin typeface="Comic Sans MS" pitchFamily="66" charset="0"/>
              </a:rPr>
              <a:pPr eaLnBrk="1" hangingPunct="1"/>
              <a:t>146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6B317B-F7EA-4344-B70C-23A9CCAA38D6}" type="slidenum">
              <a:rPr lang="en-US" sz="1200" smtClean="0">
                <a:latin typeface="Comic Sans MS" pitchFamily="66" charset="0"/>
              </a:rPr>
              <a:pPr eaLnBrk="1" hangingPunct="1"/>
              <a:t>147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915DAF2-83FD-4DDF-B853-27AC5FDBB8FC}" type="slidenum">
              <a:rPr lang="en-US" sz="1200" smtClean="0">
                <a:latin typeface="Comic Sans MS" pitchFamily="66" charset="0"/>
              </a:rPr>
              <a:pPr eaLnBrk="1" hangingPunct="1"/>
              <a:t>14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40C2416-95DE-4E50-B2F1-155AA864EBA1}" type="slidenum">
              <a:rPr lang="en-US" sz="1200" smtClean="0">
                <a:latin typeface="Comic Sans MS" pitchFamily="66" charset="0"/>
              </a:rPr>
              <a:pPr eaLnBrk="1" hangingPunct="1"/>
              <a:t>148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9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D124172-781A-4DD2-B173-D3AE74E05EA3}" type="slidenum">
              <a:rPr lang="en-US" sz="1200" smtClean="0">
                <a:latin typeface="Comic Sans MS" pitchFamily="66" charset="0"/>
              </a:rPr>
              <a:pPr eaLnBrk="1" hangingPunct="1"/>
              <a:t>149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6333AFA-8C1C-4F38-9322-83CFD723904E}" type="slidenum">
              <a:rPr lang="en-US" sz="1200" smtClean="0">
                <a:latin typeface="Comic Sans MS" pitchFamily="66" charset="0"/>
              </a:rPr>
              <a:pPr eaLnBrk="1" hangingPunct="1"/>
              <a:t>15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FB9CBB0-6DF6-43D5-80DF-06838249D494}" type="slidenum">
              <a:rPr lang="en-US" sz="1200" smtClean="0">
                <a:latin typeface="Comic Sans MS" pitchFamily="66" charset="0"/>
              </a:rPr>
              <a:pPr eaLnBrk="1" hangingPunct="1"/>
              <a:t>16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07E86F-54BB-4C2E-8FB1-ED09DF801A93}" type="slidenum">
              <a:rPr lang="en-US" sz="1200" smtClean="0">
                <a:latin typeface="Comic Sans MS" pitchFamily="66" charset="0"/>
              </a:rPr>
              <a:pPr eaLnBrk="1" hangingPunct="1"/>
              <a:t>17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7FFDF6A-DAF7-4D59-9B38-FFF7A8A89CE8}" type="slidenum">
              <a:rPr lang="en-US" sz="1200" smtClean="0">
                <a:latin typeface="Comic Sans MS" pitchFamily="66" charset="0"/>
              </a:rPr>
              <a:pPr eaLnBrk="1" hangingPunct="1"/>
              <a:t>18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D54E4B7-8B9E-41B2-B4CD-A7D00229468E}" type="slidenum">
              <a:rPr lang="en-US" sz="1200" smtClean="0">
                <a:latin typeface="Comic Sans MS" pitchFamily="66" charset="0"/>
              </a:rPr>
              <a:pPr eaLnBrk="1" hangingPunct="1"/>
              <a:t>19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DF5ABAB-4B5D-4534-A8A5-F5A57B01987C}" type="slidenum">
              <a:rPr lang="en-US" sz="1200" smtClean="0">
                <a:latin typeface="Comic Sans MS" pitchFamily="66" charset="0"/>
              </a:rPr>
              <a:pPr eaLnBrk="1" hangingPunct="1"/>
              <a:t>2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5B76EDA-C637-4969-B120-125B88129D8A}" type="slidenum">
              <a:rPr lang="en-US" sz="1200" smtClean="0">
                <a:latin typeface="Comic Sans MS" pitchFamily="66" charset="0"/>
              </a:rPr>
              <a:pPr eaLnBrk="1" hangingPunct="1"/>
              <a:t>20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CC0DA06-B9FA-4BB2-8FD6-555CC807A2C0}" type="slidenum">
              <a:rPr lang="en-US" sz="1200" smtClean="0">
                <a:latin typeface="Comic Sans MS" pitchFamily="66" charset="0"/>
              </a:rPr>
              <a:pPr eaLnBrk="1" hangingPunct="1"/>
              <a:t>21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E670912-836F-4556-A7AC-844933485BD2}" type="slidenum">
              <a:rPr lang="en-US" sz="1200" smtClean="0">
                <a:latin typeface="Comic Sans MS" pitchFamily="66" charset="0"/>
              </a:rPr>
              <a:pPr eaLnBrk="1" hangingPunct="1"/>
              <a:t>22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57AB615-1A11-4222-9462-F381FA7FBD69}" type="slidenum">
              <a:rPr lang="en-US" sz="1200" smtClean="0">
                <a:latin typeface="Comic Sans MS" pitchFamily="66" charset="0"/>
              </a:rPr>
              <a:pPr eaLnBrk="1" hangingPunct="1"/>
              <a:t>23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DEE5FE9-E7C5-442D-9793-6E91EA688E09}" type="slidenum">
              <a:rPr lang="en-US" sz="1200" smtClean="0">
                <a:latin typeface="Comic Sans MS" pitchFamily="66" charset="0"/>
              </a:rPr>
              <a:pPr eaLnBrk="1" hangingPunct="1"/>
              <a:t>24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727D974-ECEA-48EC-92F2-B3AACFC6DA1E}" type="slidenum">
              <a:rPr lang="en-US" sz="1200" smtClean="0">
                <a:latin typeface="Comic Sans MS" pitchFamily="66" charset="0"/>
              </a:rPr>
              <a:pPr eaLnBrk="1" hangingPunct="1"/>
              <a:t>25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31879BB-E367-4D65-8A05-572F00648B75}" type="slidenum">
              <a:rPr lang="en-US" sz="1200" smtClean="0">
                <a:latin typeface="Comic Sans MS" pitchFamily="66" charset="0"/>
              </a:rPr>
              <a:pPr eaLnBrk="1" hangingPunct="1"/>
              <a:t>26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1AD50BC-0B76-41AF-A4FC-F72B5D3E57DF}" type="slidenum">
              <a:rPr lang="en-US" sz="1200" smtClean="0">
                <a:latin typeface="Comic Sans MS" pitchFamily="66" charset="0"/>
              </a:rPr>
              <a:pPr eaLnBrk="1" hangingPunct="1"/>
              <a:t>27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D81BAAC-539B-4649-8211-0BEC7CC0E497}" type="slidenum">
              <a:rPr lang="en-US" sz="1200" smtClean="0">
                <a:latin typeface="Comic Sans MS" pitchFamily="66" charset="0"/>
              </a:rPr>
              <a:pPr eaLnBrk="1" hangingPunct="1"/>
              <a:t>28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8A88938-1CAA-4B04-A291-122A7206E969}" type="slidenum">
              <a:rPr lang="en-US" sz="1200" smtClean="0">
                <a:latin typeface="Comic Sans MS" pitchFamily="66" charset="0"/>
              </a:rPr>
              <a:pPr eaLnBrk="1" hangingPunct="1"/>
              <a:t>29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5303E85-F659-4CAA-9142-06D37DE341F6}" type="slidenum">
              <a:rPr lang="en-US" sz="1200" smtClean="0">
                <a:latin typeface="Comic Sans MS" pitchFamily="66" charset="0"/>
              </a:rPr>
              <a:pPr eaLnBrk="1" hangingPunct="1"/>
              <a:t>3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95CF81A-8A09-42D1-ADDA-C72C2EB524E4}" type="slidenum">
              <a:rPr lang="en-US" sz="1200" smtClean="0">
                <a:latin typeface="Comic Sans MS" pitchFamily="66" charset="0"/>
              </a:rPr>
              <a:pPr eaLnBrk="1" hangingPunct="1"/>
              <a:t>30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8F0B283-60F3-462C-BFB2-7551089A8013}" type="slidenum">
              <a:rPr lang="en-US" sz="1200" smtClean="0">
                <a:latin typeface="Comic Sans MS" pitchFamily="66" charset="0"/>
              </a:rPr>
              <a:pPr eaLnBrk="1" hangingPunct="1"/>
              <a:t>31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22B5ADA-56DC-489A-9AA6-005D636AA184}" type="slidenum">
              <a:rPr lang="en-US" sz="1200" smtClean="0">
                <a:latin typeface="Comic Sans MS" pitchFamily="66" charset="0"/>
              </a:rPr>
              <a:pPr eaLnBrk="1" hangingPunct="1"/>
              <a:t>32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121701B-1330-4656-8ABE-34E9C09A971F}" type="slidenum">
              <a:rPr lang="en-US" sz="1200" smtClean="0">
                <a:latin typeface="Comic Sans MS" pitchFamily="66" charset="0"/>
              </a:rPr>
              <a:pPr eaLnBrk="1" hangingPunct="1"/>
              <a:t>33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39D7A2-2450-4B19-925F-F251D6C7BF61}" type="slidenum">
              <a:rPr lang="en-US" sz="1200" smtClean="0">
                <a:latin typeface="Comic Sans MS" pitchFamily="66" charset="0"/>
              </a:rPr>
              <a:pPr eaLnBrk="1" hangingPunct="1"/>
              <a:t>34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40A3409-8F07-4514-9AE5-871CAE90175F}" type="slidenum">
              <a:rPr lang="en-US" sz="1200" smtClean="0">
                <a:latin typeface="Comic Sans MS" pitchFamily="66" charset="0"/>
              </a:rPr>
              <a:pPr eaLnBrk="1" hangingPunct="1"/>
              <a:t>35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60DCCF3-F4A9-44CE-808B-33D5663665BB}" type="slidenum">
              <a:rPr lang="en-US" sz="1200" smtClean="0">
                <a:latin typeface="Comic Sans MS" pitchFamily="66" charset="0"/>
              </a:rPr>
              <a:pPr eaLnBrk="1" hangingPunct="1"/>
              <a:t>36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5EC9E63-9712-497C-9FB7-285BBCEA2F71}" type="slidenum">
              <a:rPr lang="en-US" sz="1200" smtClean="0">
                <a:latin typeface="Comic Sans MS" pitchFamily="66" charset="0"/>
              </a:rPr>
              <a:pPr eaLnBrk="1" hangingPunct="1"/>
              <a:t>37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6FF3B40-A6BD-444D-94D6-2039BD284EB7}" type="slidenum">
              <a:rPr lang="en-US" sz="1200" smtClean="0">
                <a:latin typeface="Comic Sans MS" pitchFamily="66" charset="0"/>
              </a:rPr>
              <a:pPr eaLnBrk="1" hangingPunct="1"/>
              <a:t>38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813C41E-E753-4673-BFD7-CE1AE089920A}" type="slidenum">
              <a:rPr lang="en-US" sz="1200" smtClean="0">
                <a:latin typeface="Comic Sans MS" pitchFamily="66" charset="0"/>
              </a:rPr>
              <a:pPr eaLnBrk="1" hangingPunct="1"/>
              <a:t>39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FCCB62C-7F1A-48C0-909C-CB396CC601EE}" type="slidenum">
              <a:rPr lang="en-US" sz="1200" smtClean="0">
                <a:latin typeface="Comic Sans MS" pitchFamily="66" charset="0"/>
              </a:rPr>
              <a:pPr eaLnBrk="1" hangingPunct="1"/>
              <a:t>4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3EF997F-4CBD-4747-AA44-12D260EE2D67}" type="slidenum">
              <a:rPr lang="en-US" sz="1200" smtClean="0">
                <a:latin typeface="Comic Sans MS" pitchFamily="66" charset="0"/>
              </a:rPr>
              <a:pPr eaLnBrk="1" hangingPunct="1"/>
              <a:t>40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702EDBD-CD2C-4B01-B89C-F39CF5810867}" type="slidenum">
              <a:rPr lang="en-US" sz="1200" smtClean="0">
                <a:latin typeface="Comic Sans MS" pitchFamily="66" charset="0"/>
              </a:rPr>
              <a:pPr eaLnBrk="1" hangingPunct="1"/>
              <a:t>41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100544B-6EBE-4D84-85D5-21EEEF56F9D1}" type="slidenum">
              <a:rPr lang="en-US" sz="1200" smtClean="0">
                <a:latin typeface="Comic Sans MS" pitchFamily="66" charset="0"/>
              </a:rPr>
              <a:pPr eaLnBrk="1" hangingPunct="1"/>
              <a:t>42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E377261-7D6D-494E-B620-AF70B480C84E}" type="slidenum">
              <a:rPr lang="en-US" sz="1200" smtClean="0">
                <a:latin typeface="Comic Sans MS" pitchFamily="66" charset="0"/>
              </a:rPr>
              <a:pPr eaLnBrk="1" hangingPunct="1"/>
              <a:t>43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0C2A630-E14A-4C61-AEC9-8E9BCD1C27AE}" type="slidenum">
              <a:rPr lang="en-US" sz="1200" smtClean="0">
                <a:latin typeface="Comic Sans MS" pitchFamily="66" charset="0"/>
              </a:rPr>
              <a:pPr eaLnBrk="1" hangingPunct="1"/>
              <a:t>44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95A1006-6DCF-45E6-AC7A-0604BD5DB92C}" type="slidenum">
              <a:rPr lang="en-US" sz="1200" smtClean="0">
                <a:latin typeface="Comic Sans MS" pitchFamily="66" charset="0"/>
              </a:rPr>
              <a:pPr eaLnBrk="1" hangingPunct="1"/>
              <a:t>45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107BD02-B81C-4694-8D76-2A5624575996}" type="slidenum">
              <a:rPr lang="en-US" sz="1200" smtClean="0">
                <a:latin typeface="Comic Sans MS" pitchFamily="66" charset="0"/>
              </a:rPr>
              <a:pPr eaLnBrk="1" hangingPunct="1"/>
              <a:t>46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EBDD43A-4013-4D2F-BBA1-095604F05174}" type="slidenum">
              <a:rPr lang="en-US" sz="1200" smtClean="0">
                <a:latin typeface="Comic Sans MS" pitchFamily="66" charset="0"/>
              </a:rPr>
              <a:pPr eaLnBrk="1" hangingPunct="1"/>
              <a:t>47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7B6D911-94BF-40F8-A7DD-5C1E050432F1}" type="slidenum">
              <a:rPr lang="en-US" sz="1200" smtClean="0">
                <a:latin typeface="Comic Sans MS" pitchFamily="66" charset="0"/>
              </a:rPr>
              <a:pPr eaLnBrk="1" hangingPunct="1"/>
              <a:t>48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204FD2E-531B-4D48-8B3F-259AED933EC6}" type="slidenum">
              <a:rPr lang="en-US" sz="1200" smtClean="0">
                <a:latin typeface="Comic Sans MS" pitchFamily="66" charset="0"/>
              </a:rPr>
              <a:pPr eaLnBrk="1" hangingPunct="1"/>
              <a:t>49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E859461-FE69-48A5-B357-7A2F20A0F5EB}" type="slidenum">
              <a:rPr lang="en-US" sz="1200" smtClean="0">
                <a:latin typeface="Comic Sans MS" pitchFamily="66" charset="0"/>
              </a:rPr>
              <a:pPr eaLnBrk="1" hangingPunct="1"/>
              <a:t>5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5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01B8793-DA17-408B-8ECA-ACCDA1D22BCD}" type="slidenum">
              <a:rPr lang="en-US" sz="1200" smtClean="0">
                <a:latin typeface="Comic Sans MS" pitchFamily="66" charset="0"/>
              </a:rPr>
              <a:pPr eaLnBrk="1" hangingPunct="1"/>
              <a:t>50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62641E4-9397-4569-A5A2-09695BA64ABB}" type="slidenum">
              <a:rPr lang="en-US" sz="1200" smtClean="0">
                <a:latin typeface="Comic Sans MS" pitchFamily="66" charset="0"/>
              </a:rPr>
              <a:pPr eaLnBrk="1" hangingPunct="1"/>
              <a:t>51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CEF4B2E-AC20-4157-95FE-112FB2C823F4}" type="slidenum">
              <a:rPr lang="en-US" sz="1200" smtClean="0">
                <a:latin typeface="Comic Sans MS" pitchFamily="66" charset="0"/>
              </a:rPr>
              <a:pPr eaLnBrk="1" hangingPunct="1"/>
              <a:t>52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279EB7B-F267-424C-8D4F-3EF35CCD8710}" type="slidenum">
              <a:rPr lang="en-US" sz="1200" smtClean="0">
                <a:latin typeface="Comic Sans MS" pitchFamily="66" charset="0"/>
              </a:rPr>
              <a:pPr eaLnBrk="1" hangingPunct="1"/>
              <a:t>53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8BF69D9-D1F8-4B88-9079-C39C7FABE549}" type="slidenum">
              <a:rPr lang="en-US" sz="1200" smtClean="0">
                <a:latin typeface="Comic Sans MS" pitchFamily="66" charset="0"/>
              </a:rPr>
              <a:pPr eaLnBrk="1" hangingPunct="1"/>
              <a:t>54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9034008-8DFD-41DF-9EBB-AE80478106F3}" type="slidenum">
              <a:rPr lang="en-US" sz="1200" smtClean="0">
                <a:latin typeface="Comic Sans MS" pitchFamily="66" charset="0"/>
              </a:rPr>
              <a:pPr eaLnBrk="1" hangingPunct="1"/>
              <a:t>55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614620-6026-4AB7-9373-366B59C07DC9}" type="slidenum">
              <a:rPr lang="en-US" sz="1200" smtClean="0">
                <a:latin typeface="Comic Sans MS" pitchFamily="66" charset="0"/>
              </a:rPr>
              <a:pPr eaLnBrk="1" hangingPunct="1"/>
              <a:t>56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88225D3-BC4D-4AF5-8E66-4B9835006CA1}" type="slidenum">
              <a:rPr lang="en-US" sz="1200" smtClean="0">
                <a:latin typeface="Comic Sans MS" pitchFamily="66" charset="0"/>
              </a:rPr>
              <a:pPr eaLnBrk="1" hangingPunct="1"/>
              <a:t>57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0CC48E3-3E22-4B4B-8E48-5D7AF48001E8}" type="slidenum">
              <a:rPr lang="en-US" sz="1200" smtClean="0">
                <a:latin typeface="Comic Sans MS" pitchFamily="66" charset="0"/>
              </a:rPr>
              <a:pPr eaLnBrk="1" hangingPunct="1"/>
              <a:t>58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37D40F3-5CAD-4260-B5F4-D737DAC95DC0}" type="slidenum">
              <a:rPr lang="en-US" sz="1200" smtClean="0">
                <a:latin typeface="Comic Sans MS" pitchFamily="66" charset="0"/>
              </a:rPr>
              <a:pPr eaLnBrk="1" hangingPunct="1"/>
              <a:t>59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8EABF88-7063-48D5-BDDD-F2FBF2673615}" type="slidenum">
              <a:rPr lang="en-US" sz="1200" smtClean="0">
                <a:latin typeface="Comic Sans MS" pitchFamily="66" charset="0"/>
              </a:rPr>
              <a:pPr eaLnBrk="1" hangingPunct="1"/>
              <a:t>6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BE1B58-4525-4C97-A257-0FD098051AC0}" type="slidenum">
              <a:rPr lang="en-US" sz="1200" smtClean="0">
                <a:latin typeface="Comic Sans MS" pitchFamily="66" charset="0"/>
              </a:rPr>
              <a:pPr eaLnBrk="1" hangingPunct="1"/>
              <a:t>60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AAC4FDD-9B44-43C6-B753-8A7B2329BAAE}" type="slidenum">
              <a:rPr lang="en-US" sz="1200" smtClean="0">
                <a:latin typeface="Comic Sans MS" pitchFamily="66" charset="0"/>
              </a:rPr>
              <a:pPr eaLnBrk="1" hangingPunct="1"/>
              <a:t>61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0EB5B5A-938C-4350-9859-E79E804034B2}" type="slidenum">
              <a:rPr lang="en-US" sz="1200" smtClean="0">
                <a:latin typeface="Comic Sans MS" pitchFamily="66" charset="0"/>
              </a:rPr>
              <a:pPr eaLnBrk="1" hangingPunct="1"/>
              <a:t>62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582542-BD8A-4532-B0C8-B056739559A5}" type="slidenum">
              <a:rPr lang="en-US" sz="1200" smtClean="0">
                <a:latin typeface="Comic Sans MS" pitchFamily="66" charset="0"/>
              </a:rPr>
              <a:pPr eaLnBrk="1" hangingPunct="1"/>
              <a:t>63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3483D97-C5F3-4DE4-8A8E-C4D1861AB061}" type="slidenum">
              <a:rPr lang="en-US" sz="1200" smtClean="0">
                <a:latin typeface="Comic Sans MS" pitchFamily="66" charset="0"/>
              </a:rPr>
              <a:pPr eaLnBrk="1" hangingPunct="1"/>
              <a:t>64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902B002-67E4-4E65-A960-B05A7A48AC0B}" type="slidenum">
              <a:rPr lang="en-US" sz="1200" smtClean="0">
                <a:latin typeface="Comic Sans MS" pitchFamily="66" charset="0"/>
              </a:rPr>
              <a:pPr eaLnBrk="1" hangingPunct="1"/>
              <a:t>65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2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1FAE81E-A852-4EF2-AEED-4CE2EB2D55B7}" type="slidenum">
              <a:rPr lang="en-US" sz="1200" smtClean="0">
                <a:latin typeface="Comic Sans MS" pitchFamily="66" charset="0"/>
              </a:rPr>
              <a:pPr eaLnBrk="1" hangingPunct="1"/>
              <a:t>66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3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09549D3-D379-4315-8C9F-E83BE62BE161}" type="slidenum">
              <a:rPr lang="en-US" sz="1200" smtClean="0">
                <a:latin typeface="Comic Sans MS" pitchFamily="66" charset="0"/>
              </a:rPr>
              <a:pPr eaLnBrk="1" hangingPunct="1"/>
              <a:t>67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EB12A5-B75C-42AB-856E-1D57F7C38EE6}" type="slidenum">
              <a:rPr lang="en-US" sz="1200" smtClean="0">
                <a:latin typeface="Comic Sans MS" pitchFamily="66" charset="0"/>
              </a:rPr>
              <a:pPr eaLnBrk="1" hangingPunct="1"/>
              <a:t>68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91D106B-D490-4179-9B3F-4A3DB9CCFA5A}" type="slidenum">
              <a:rPr lang="en-US" sz="1200" smtClean="0">
                <a:latin typeface="Comic Sans MS" pitchFamily="66" charset="0"/>
              </a:rPr>
              <a:pPr eaLnBrk="1" hangingPunct="1"/>
              <a:t>69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2A82F9-6DEC-4724-927D-6984C4C5B370}" type="slidenum">
              <a:rPr lang="en-US" sz="1200" smtClean="0">
                <a:latin typeface="Comic Sans MS" pitchFamily="66" charset="0"/>
              </a:rPr>
              <a:pPr eaLnBrk="1" hangingPunct="1"/>
              <a:t>7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87E0B74-8DD2-4850-B744-2AD286D92F68}" type="slidenum">
              <a:rPr lang="en-US" sz="1200" smtClean="0">
                <a:latin typeface="Comic Sans MS" pitchFamily="66" charset="0"/>
              </a:rPr>
              <a:pPr eaLnBrk="1" hangingPunct="1"/>
              <a:t>70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7E03C2D-CAFC-4CC2-B19B-8B2B66AFAE2C}" type="slidenum">
              <a:rPr lang="en-US" sz="1200" smtClean="0">
                <a:latin typeface="Comic Sans MS" pitchFamily="66" charset="0"/>
              </a:rPr>
              <a:pPr eaLnBrk="1" hangingPunct="1"/>
              <a:t>71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8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CF9D98E-9D93-465C-B02C-0BEA73587117}" type="slidenum">
              <a:rPr lang="en-US" sz="1200" smtClean="0">
                <a:latin typeface="Comic Sans MS" pitchFamily="66" charset="0"/>
              </a:rPr>
              <a:pPr eaLnBrk="1" hangingPunct="1"/>
              <a:t>72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EE79D50-EF99-4D30-903A-ED819D75606F}" type="slidenum">
              <a:rPr lang="en-US" sz="1200" smtClean="0">
                <a:latin typeface="Comic Sans MS" pitchFamily="66" charset="0"/>
              </a:rPr>
              <a:pPr eaLnBrk="1" hangingPunct="1"/>
              <a:t>73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3FB5140-B41B-4618-B144-9B0E79D33C9D}" type="slidenum">
              <a:rPr lang="en-US" sz="1200" smtClean="0">
                <a:latin typeface="Comic Sans MS" pitchFamily="66" charset="0"/>
              </a:rPr>
              <a:pPr eaLnBrk="1" hangingPunct="1"/>
              <a:t>74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590AE1A-49EC-42EA-8387-40BE3A1393CA}" type="slidenum">
              <a:rPr lang="en-US" sz="1200" smtClean="0">
                <a:latin typeface="Comic Sans MS" pitchFamily="66" charset="0"/>
              </a:rPr>
              <a:pPr eaLnBrk="1" hangingPunct="1"/>
              <a:t>75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E71A2B4-A59E-4A6D-8E2A-F08F73B988E4}" type="slidenum">
              <a:rPr lang="en-US" sz="1200" smtClean="0">
                <a:latin typeface="Comic Sans MS" pitchFamily="66" charset="0"/>
              </a:rPr>
              <a:pPr eaLnBrk="1" hangingPunct="1"/>
              <a:t>76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2D0213B-90DF-4389-B3E1-5B35E546D286}" type="slidenum">
              <a:rPr lang="en-US" sz="1200" smtClean="0">
                <a:latin typeface="Comic Sans MS" pitchFamily="66" charset="0"/>
              </a:rPr>
              <a:pPr eaLnBrk="1" hangingPunct="1"/>
              <a:t>77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BBCA692-6C69-49AF-B1A2-71E6600F76B8}" type="slidenum">
              <a:rPr lang="en-US" sz="1200" smtClean="0">
                <a:latin typeface="Comic Sans MS" pitchFamily="66" charset="0"/>
              </a:rPr>
              <a:pPr eaLnBrk="1" hangingPunct="1"/>
              <a:t>78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557A085-902A-4165-88C3-726B2B461F05}" type="slidenum">
              <a:rPr lang="en-US" sz="1200" smtClean="0">
                <a:latin typeface="Comic Sans MS" pitchFamily="66" charset="0"/>
              </a:rPr>
              <a:pPr eaLnBrk="1" hangingPunct="1"/>
              <a:t>79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F21824B-9328-41FE-85CA-37132E79AA95}" type="slidenum">
              <a:rPr lang="en-US" sz="1200" smtClean="0">
                <a:latin typeface="Comic Sans MS" pitchFamily="66" charset="0"/>
              </a:rPr>
              <a:pPr eaLnBrk="1" hangingPunct="1"/>
              <a:t>8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6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7E44569-0BC7-4E16-A3F8-D6938398F25B}" type="slidenum">
              <a:rPr lang="en-US" sz="1200" smtClean="0">
                <a:latin typeface="Comic Sans MS" pitchFamily="66" charset="0"/>
              </a:rPr>
              <a:pPr eaLnBrk="1" hangingPunct="1"/>
              <a:t>80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8896D90-0026-4C81-AE90-B4EC3A338D74}" type="slidenum">
              <a:rPr lang="en-US" sz="1200" smtClean="0">
                <a:latin typeface="Comic Sans MS" pitchFamily="66" charset="0"/>
              </a:rPr>
              <a:pPr eaLnBrk="1" hangingPunct="1"/>
              <a:t>81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DF842AA-A28C-4360-B198-BFC4084586A1}" type="slidenum">
              <a:rPr lang="en-US" sz="1200" smtClean="0">
                <a:latin typeface="Comic Sans MS" pitchFamily="66" charset="0"/>
              </a:rPr>
              <a:pPr eaLnBrk="1" hangingPunct="1"/>
              <a:t>82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B4FCE32-67D2-4023-8739-FD384C7418CE}" type="slidenum">
              <a:rPr lang="en-US" sz="1200" smtClean="0">
                <a:latin typeface="Comic Sans MS" pitchFamily="66" charset="0"/>
              </a:rPr>
              <a:pPr eaLnBrk="1" hangingPunct="1"/>
              <a:t>83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2E009CD-1C80-45D4-9E02-C8ED1A0C6B90}" type="slidenum">
              <a:rPr lang="en-US" sz="1200" smtClean="0">
                <a:latin typeface="Comic Sans MS" pitchFamily="66" charset="0"/>
              </a:rPr>
              <a:pPr eaLnBrk="1" hangingPunct="1"/>
              <a:t>84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F2C0E47-2F83-4B5B-B026-A86D73CBAF3C}" type="slidenum">
              <a:rPr lang="en-US" sz="1200" smtClean="0">
                <a:latin typeface="Comic Sans MS" pitchFamily="66" charset="0"/>
              </a:rPr>
              <a:pPr eaLnBrk="1" hangingPunct="1"/>
              <a:t>85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AA35F02-F19F-4BC7-8334-ED19AA3B218D}" type="slidenum">
              <a:rPr lang="en-US" sz="1200" smtClean="0">
                <a:latin typeface="Comic Sans MS" pitchFamily="66" charset="0"/>
              </a:rPr>
              <a:pPr eaLnBrk="1" hangingPunct="1"/>
              <a:t>86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7D06F3-A25D-4B68-BF36-107934759CC6}" type="slidenum">
              <a:rPr lang="en-US" sz="1200" smtClean="0">
                <a:latin typeface="Comic Sans MS" pitchFamily="66" charset="0"/>
              </a:rPr>
              <a:pPr eaLnBrk="1" hangingPunct="1"/>
              <a:t>87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63EDF61-C914-403D-98FD-63525F722EB7}" type="slidenum">
              <a:rPr lang="en-US" sz="1200" smtClean="0">
                <a:latin typeface="Comic Sans MS" pitchFamily="66" charset="0"/>
              </a:rPr>
              <a:pPr eaLnBrk="1" hangingPunct="1"/>
              <a:t>88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C0F1F25-E32E-4E16-8339-4D8CFE649748}" type="slidenum">
              <a:rPr lang="en-US" sz="1200" smtClean="0">
                <a:latin typeface="Comic Sans MS" pitchFamily="66" charset="0"/>
              </a:rPr>
              <a:pPr eaLnBrk="1" hangingPunct="1"/>
              <a:t>89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DCC5CB-8BCF-4140-A175-053CBAAC7D6B}" type="slidenum">
              <a:rPr lang="en-US" sz="1200" smtClean="0">
                <a:latin typeface="Comic Sans MS" pitchFamily="66" charset="0"/>
              </a:rPr>
              <a:pPr eaLnBrk="1" hangingPunct="1"/>
              <a:t>9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8A26488-8ECA-440A-BFBE-5A3FC0BE8109}" type="slidenum">
              <a:rPr lang="en-US" sz="1200" smtClean="0">
                <a:latin typeface="Comic Sans MS" pitchFamily="66" charset="0"/>
              </a:rPr>
              <a:pPr eaLnBrk="1" hangingPunct="1"/>
              <a:t>90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483AD81-5DF4-4EB5-8CB0-0ECD6B8896ED}" type="slidenum">
              <a:rPr lang="en-US" sz="1200" smtClean="0">
                <a:latin typeface="Comic Sans MS" pitchFamily="66" charset="0"/>
              </a:rPr>
              <a:pPr eaLnBrk="1" hangingPunct="1"/>
              <a:t>91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BA2A3FF-9CAF-4A4F-9D90-0CD09D07C425}" type="slidenum">
              <a:rPr lang="en-US" sz="1200" smtClean="0">
                <a:latin typeface="Comic Sans MS" pitchFamily="66" charset="0"/>
              </a:rPr>
              <a:pPr eaLnBrk="1" hangingPunct="1"/>
              <a:t>92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C082E68-5D3A-4D36-827C-C5E049D57EDB}" type="slidenum">
              <a:rPr lang="en-US" sz="1200" smtClean="0">
                <a:latin typeface="Comic Sans MS" pitchFamily="66" charset="0"/>
              </a:rPr>
              <a:pPr eaLnBrk="1" hangingPunct="1"/>
              <a:t>93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7E6FD2A-6A4E-42A5-A2A5-AC56721BC39F}" type="slidenum">
              <a:rPr lang="en-US" sz="1200" smtClean="0">
                <a:latin typeface="Comic Sans MS" pitchFamily="66" charset="0"/>
              </a:rPr>
              <a:pPr eaLnBrk="1" hangingPunct="1"/>
              <a:t>94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55DBAF4-A80C-42CE-9147-AEE0509C69EA}" type="slidenum">
              <a:rPr lang="en-US" sz="1200" smtClean="0">
                <a:latin typeface="Comic Sans MS" pitchFamily="66" charset="0"/>
              </a:rPr>
              <a:pPr eaLnBrk="1" hangingPunct="1"/>
              <a:t>95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2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2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D298900-5A89-45F9-BA5E-26A688E852BB}" type="slidenum">
              <a:rPr lang="en-US" sz="1200" smtClean="0">
                <a:latin typeface="Comic Sans MS" pitchFamily="66" charset="0"/>
              </a:rPr>
              <a:pPr eaLnBrk="1" hangingPunct="1"/>
              <a:t>96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D887EAA-ACDA-48B9-AD8C-F049B92D50F5}" type="slidenum">
              <a:rPr lang="en-US" sz="1200" smtClean="0">
                <a:latin typeface="Comic Sans MS" pitchFamily="66" charset="0"/>
              </a:rPr>
              <a:pPr eaLnBrk="1" hangingPunct="1"/>
              <a:t>97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101EC5A-96E9-45A0-AFAB-DE32B864FB7F}" type="slidenum">
              <a:rPr lang="en-US" sz="1200" smtClean="0">
                <a:latin typeface="Comic Sans MS" pitchFamily="66" charset="0"/>
              </a:rPr>
              <a:pPr eaLnBrk="1" hangingPunct="1"/>
              <a:t>98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8362D23-2D5D-405A-BAE5-1279AB7DB2F0}" type="slidenum">
              <a:rPr lang="en-US" sz="1200" smtClean="0">
                <a:latin typeface="Comic Sans MS" pitchFamily="66" charset="0"/>
              </a:rPr>
              <a:pPr eaLnBrk="1" hangingPunct="1"/>
              <a:t>99</a:t>
            </a:fld>
            <a:endParaRPr lang="en-US" sz="1200" smtClean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6DCDB-7AA8-4EA9-8319-F4AD3B1781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654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CE6F1-3D69-49D6-AAA8-932B0921A4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197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D3B5C-2F67-4774-83C6-8F122948C1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6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D2543-7B4B-4C64-AE2D-7B81010758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366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EB206-6BE3-4F4B-B9D7-650DED8FD3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1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1D0BE-C12F-4A3B-B8E0-7CA24B8746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2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260D0-2B23-415E-8211-A1C867A599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83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23A5E-F38A-4DDB-9856-D2DCE9AC6B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239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2425D-1EA6-4C29-89C2-DC3B6F9299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61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60C2-1B7A-4A30-8B74-D041F5A7D8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92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6157D-57E3-4EDB-B9CB-257E4C3894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57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omic Sans MS" pitchFamily="66" charset="0"/>
              </a:defRPr>
            </a:lvl1pPr>
          </a:lstStyle>
          <a:p>
            <a:pPr>
              <a:defRPr/>
            </a:pPr>
            <a:fld id="{EBCB8334-B338-4CE0-B044-02A232E6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omic Sans MS" pitchFamily="66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omic Sans MS" pitchFamily="66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omic Sans MS" pitchFamily="66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omic Sans MS" pitchFamily="66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mic Sans MS" pitchFamily="66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bl.gov/images/MicroWorlds/mosquito.j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Heather\Application%20Data\Microsoft\Media%20Catalog\Downloaded%20Clips\cl3a\j0145137.jpg" TargetMode="Externa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Heather\Application%20Data\Microsoft\Media%20Catalog\Downloaded%20Clips\cl50\j0201205.jpg" TargetMode="Externa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1430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800" b="1" smtClean="0">
                <a:solidFill>
                  <a:schemeClr val="bg1"/>
                </a:solidFill>
              </a:rPr>
              <a:t>Land Biomes</a:t>
            </a:r>
          </a:p>
        </p:txBody>
      </p:sp>
      <p:pic>
        <p:nvPicPr>
          <p:cNvPr id="2051" name="Picture 5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362200"/>
            <a:ext cx="3581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bg1"/>
                </a:solidFill>
              </a:rPr>
              <a:t>Plants of the Tundra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7772400" cy="53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accent1"/>
                </a:solidFill>
              </a:rPr>
              <a:t>Reindeer moss – It’s a lichen!</a:t>
            </a:r>
          </a:p>
        </p:txBody>
      </p:sp>
      <p:pic>
        <p:nvPicPr>
          <p:cNvPr id="11268" name="Picture 5" descr="ReindeerM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5029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bg1"/>
                </a:solidFill>
              </a:rPr>
              <a:t>Tropical Savanna</a:t>
            </a:r>
          </a:p>
        </p:txBody>
      </p:sp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78013"/>
            <a:ext cx="7010400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3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2000" cy="1143000"/>
          </a:xfrm>
        </p:spPr>
        <p:txBody>
          <a:bodyPr/>
          <a:lstStyle/>
          <a:p>
            <a:r>
              <a:rPr lang="en-US" sz="4000" b="1" smtClean="0">
                <a:solidFill>
                  <a:schemeClr val="bg1"/>
                </a:solidFill>
              </a:rPr>
              <a:t>Characteristics of the Savanna</a:t>
            </a:r>
          </a:p>
        </p:txBody>
      </p:sp>
      <p:sp>
        <p:nvSpPr>
          <p:cNvPr id="104451" name="Content Placeholder 4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876800"/>
          </a:xfrm>
        </p:spPr>
        <p:txBody>
          <a:bodyPr/>
          <a:lstStyle/>
          <a:p>
            <a:r>
              <a:rPr lang="en-US" b="1" smtClean="0">
                <a:solidFill>
                  <a:srgbClr val="FFFF00"/>
                </a:solidFill>
              </a:rPr>
              <a:t>Tropical, rolling grassland scattered with shrubs and isolated trees</a:t>
            </a:r>
          </a:p>
          <a:p>
            <a:r>
              <a:rPr lang="en-US" b="1" smtClean="0">
                <a:solidFill>
                  <a:srgbClr val="FFFF00"/>
                </a:solidFill>
              </a:rPr>
              <a:t>Not enough rainfall to support forests</a:t>
            </a:r>
          </a:p>
          <a:p>
            <a:r>
              <a:rPr lang="en-US" b="1" smtClean="0">
                <a:solidFill>
                  <a:srgbClr val="FFFF00"/>
                </a:solidFill>
              </a:rPr>
              <a:t>Long dry winter with 4” rainfall and rainy summer with 15 – 50 inches of rainfall annually</a:t>
            </a:r>
          </a:p>
          <a:p>
            <a:r>
              <a:rPr lang="en-US" b="1" smtClean="0">
                <a:solidFill>
                  <a:srgbClr val="FFFF00"/>
                </a:solidFill>
              </a:rPr>
              <a:t>90</a:t>
            </a:r>
            <a:r>
              <a:rPr lang="en-US" b="1" baseline="30000" smtClean="0">
                <a:solidFill>
                  <a:srgbClr val="FFFF00"/>
                </a:solidFill>
              </a:rPr>
              <a:t>o</a:t>
            </a:r>
            <a:r>
              <a:rPr lang="en-US" b="1" smtClean="0">
                <a:solidFill>
                  <a:srgbClr val="FFFF00"/>
                </a:solidFill>
              </a:rPr>
              <a:t>F in dry season; 70</a:t>
            </a:r>
            <a:r>
              <a:rPr lang="en-US" b="1" baseline="30000" smtClean="0">
                <a:solidFill>
                  <a:srgbClr val="FFFF00"/>
                </a:solidFill>
              </a:rPr>
              <a:t>o</a:t>
            </a:r>
            <a:r>
              <a:rPr lang="en-US" b="1" smtClean="0">
                <a:solidFill>
                  <a:srgbClr val="FFFF00"/>
                </a:solidFill>
              </a:rPr>
              <a:t>F in summer</a:t>
            </a:r>
          </a:p>
          <a:p>
            <a:r>
              <a:rPr lang="en-US" b="1" smtClean="0">
                <a:solidFill>
                  <a:srgbClr val="FFFF00"/>
                </a:solidFill>
              </a:rPr>
              <a:t>Clay and sand mixed soils</a:t>
            </a:r>
          </a:p>
          <a:p>
            <a:endParaRPr lang="en-US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bg1"/>
                </a:solidFill>
              </a:rPr>
              <a:t>Savanna Producers</a:t>
            </a:r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>
          <a:xfrm>
            <a:off x="615950" y="2362200"/>
            <a:ext cx="3581400" cy="4114800"/>
          </a:xfrm>
        </p:spPr>
        <p:txBody>
          <a:bodyPr/>
          <a:lstStyle/>
          <a:p>
            <a:r>
              <a:rPr lang="en-US" sz="3600" b="1" smtClean="0">
                <a:solidFill>
                  <a:srgbClr val="FFFF00"/>
                </a:solidFill>
              </a:rPr>
              <a:t>Tall, wild grasses</a:t>
            </a:r>
          </a:p>
          <a:p>
            <a:r>
              <a:rPr lang="en-US" sz="3600" b="1" smtClean="0">
                <a:solidFill>
                  <a:srgbClr val="FFFF00"/>
                </a:solidFill>
              </a:rPr>
              <a:t>Acacia trees</a:t>
            </a:r>
          </a:p>
          <a:p>
            <a:r>
              <a:rPr lang="en-US" sz="3600" b="1" smtClean="0">
                <a:solidFill>
                  <a:srgbClr val="FFFF00"/>
                </a:solidFill>
              </a:rPr>
              <a:t>Small shrubs</a:t>
            </a:r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7913"/>
            <a:ext cx="42164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bg1"/>
                </a:solidFill>
              </a:rPr>
              <a:t>Savanna Consumers</a:t>
            </a:r>
          </a:p>
        </p:txBody>
      </p:sp>
      <p:sp>
        <p:nvSpPr>
          <p:cNvPr id="106499" name="Content Placeholder 4"/>
          <p:cNvSpPr>
            <a:spLocks noGrp="1"/>
          </p:cNvSpPr>
          <p:nvPr>
            <p:ph idx="1"/>
          </p:nvPr>
        </p:nvSpPr>
        <p:spPr>
          <a:xfrm>
            <a:off x="685800" y="1981200"/>
            <a:ext cx="5181600" cy="4114800"/>
          </a:xfrm>
        </p:spPr>
        <p:txBody>
          <a:bodyPr/>
          <a:lstStyle/>
          <a:p>
            <a:r>
              <a:rPr lang="en-US" smtClean="0">
                <a:solidFill>
                  <a:srgbClr val="FFFF00"/>
                </a:solidFill>
              </a:rPr>
              <a:t>Large </a:t>
            </a:r>
            <a:r>
              <a:rPr lang="en-US" smtClean="0">
                <a:solidFill>
                  <a:schemeClr val="bg1"/>
                </a:solidFill>
              </a:rPr>
              <a:t>herbivores</a:t>
            </a:r>
            <a:r>
              <a:rPr lang="en-US" smtClean="0">
                <a:solidFill>
                  <a:srgbClr val="FFFF00"/>
                </a:solidFill>
              </a:rPr>
              <a:t> such as antelope, gazelles, giraffes, elephants, zebras, wildebeests</a:t>
            </a:r>
          </a:p>
          <a:p>
            <a:r>
              <a:rPr lang="en-US" smtClean="0">
                <a:solidFill>
                  <a:srgbClr val="FFFF00"/>
                </a:solidFill>
              </a:rPr>
              <a:t>Large </a:t>
            </a:r>
            <a:r>
              <a:rPr lang="en-US" smtClean="0">
                <a:solidFill>
                  <a:schemeClr val="bg1"/>
                </a:solidFill>
              </a:rPr>
              <a:t>carnivores</a:t>
            </a:r>
            <a:r>
              <a:rPr lang="en-US" smtClean="0">
                <a:solidFill>
                  <a:srgbClr val="FFFF00"/>
                </a:solidFill>
              </a:rPr>
              <a:t> such as lions, hyenas, and leopards</a:t>
            </a:r>
          </a:p>
        </p:txBody>
      </p:sp>
      <p:pic>
        <p:nvPicPr>
          <p:cNvPr id="1065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30226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2462213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African Grassland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Gazelle</a:t>
            </a:r>
          </a:p>
        </p:txBody>
      </p:sp>
      <p:pic>
        <p:nvPicPr>
          <p:cNvPr id="107524" name="Picture 5" descr="gaze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5715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African Grassland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320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Wildebeest</a:t>
            </a:r>
          </a:p>
        </p:txBody>
      </p:sp>
      <p:pic>
        <p:nvPicPr>
          <p:cNvPr id="108548" name="Picture 7" descr="wildebe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35175"/>
            <a:ext cx="632460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African Grassland</a:t>
            </a: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Lion</a:t>
            </a:r>
          </a:p>
        </p:txBody>
      </p:sp>
      <p:pic>
        <p:nvPicPr>
          <p:cNvPr id="109572" name="Picture 5" descr="l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6096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African Grassland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Elephant</a:t>
            </a:r>
          </a:p>
        </p:txBody>
      </p:sp>
      <p:pic>
        <p:nvPicPr>
          <p:cNvPr id="110596" name="Picture 7" descr="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533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African Grassland</a:t>
            </a:r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Giraffe</a:t>
            </a:r>
          </a:p>
        </p:txBody>
      </p:sp>
      <p:pic>
        <p:nvPicPr>
          <p:cNvPr id="111620" name="Picture 5" descr="Giraffe-Mom-and-Ba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428750"/>
            <a:ext cx="4421187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Grassland - Prairie</a:t>
            </a: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533400" y="838200"/>
            <a:ext cx="8229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“The Bread Basket of the World”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Found on every continent.</a:t>
            </a:r>
          </a:p>
        </p:txBody>
      </p:sp>
      <p:pic>
        <p:nvPicPr>
          <p:cNvPr id="112644" name="Picture 8" descr="grass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6858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bg1"/>
                </a:solidFill>
              </a:rPr>
              <a:t>Plants of the Tundra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2514600" cy="53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accent1"/>
                </a:solidFill>
              </a:rPr>
              <a:t>Lichens</a:t>
            </a:r>
          </a:p>
        </p:txBody>
      </p:sp>
      <p:pic>
        <p:nvPicPr>
          <p:cNvPr id="12292" name="Picture 8" descr="liche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9373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Grassland</a:t>
            </a: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533400" y="1066800"/>
            <a:ext cx="8229600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Comic Sans MS" pitchFamily="66" charset="0"/>
              </a:rPr>
              <a:t>Grasslands are known by many names.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U.S.A. – Prairie or Plains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Asia – Steppe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South America – Pampas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Africa –Veldt or Savanna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Australia - Savanna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3886200" cy="579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 </a:t>
            </a:r>
            <a:r>
              <a:rPr lang="en-US" sz="3600" b="1" smtClean="0">
                <a:solidFill>
                  <a:schemeClr val="bg1"/>
                </a:solidFill>
              </a:rPr>
              <a:t>Grassland</a:t>
            </a:r>
          </a:p>
          <a:p>
            <a:pPr eaLnBrk="1" hangingPunct="1">
              <a:buFontTx/>
              <a:buNone/>
            </a:pPr>
            <a:endParaRPr lang="en-US" sz="3600" b="1" smtClean="0">
              <a:solidFill>
                <a:schemeClr val="bg1"/>
              </a:solidFill>
            </a:endParaRP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Wet seasons followed by a season of drought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chemeClr val="accent1"/>
              </a:solidFill>
            </a:endParaRP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25 to 75 cm precipitation yearly</a:t>
            </a:r>
          </a:p>
        </p:txBody>
      </p:sp>
      <p:sp>
        <p:nvSpPr>
          <p:cNvPr id="114691" name="Rectangle 4"/>
          <p:cNvSpPr>
            <a:spLocks noChangeArrowheads="1"/>
          </p:cNvSpPr>
          <p:nvPr/>
        </p:nvSpPr>
        <p:spPr bwMode="auto">
          <a:xfrm>
            <a:off x="158750" y="23939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114692" name="Picture 8" descr="prair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"/>
            <a:ext cx="4343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3886200" cy="579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 </a:t>
            </a:r>
            <a:r>
              <a:rPr lang="en-US" sz="3600" b="1" smtClean="0">
                <a:solidFill>
                  <a:schemeClr val="bg1"/>
                </a:solidFill>
              </a:rPr>
              <a:t>Grassland</a:t>
            </a:r>
          </a:p>
          <a:p>
            <a:pPr eaLnBrk="1" hangingPunct="1">
              <a:buFontTx/>
              <a:buNone/>
            </a:pPr>
            <a:endParaRPr lang="en-US" sz="3600" b="1" smtClean="0">
              <a:solidFill>
                <a:schemeClr val="bg1"/>
              </a:solidFill>
            </a:endParaRP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The soil is rich and fertile.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chemeClr val="accent1"/>
              </a:solidFill>
            </a:endParaRP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The grass has extensive root systems, called sod.</a:t>
            </a:r>
          </a:p>
        </p:txBody>
      </p:sp>
      <p:pic>
        <p:nvPicPr>
          <p:cNvPr id="115715" name="Picture 6" descr="prair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"/>
            <a:ext cx="4038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accent1"/>
                </a:solidFill>
              </a:rPr>
              <a:t>Plants of the Grassland</a:t>
            </a:r>
          </a:p>
        </p:txBody>
      </p:sp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762000" y="1066800"/>
            <a:ext cx="74676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omic Sans MS" pitchFamily="66" charset="0"/>
              </a:rPr>
              <a:t>Grassland regions of the world are important farming areas.  Cereal and grains grow here.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Examples: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Wheat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Rye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Barley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Corn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610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</a:t>
            </a:r>
            <a:r>
              <a:rPr lang="en-US" sz="3600" b="1" smtClean="0">
                <a:solidFill>
                  <a:schemeClr val="bg1"/>
                </a:solidFill>
              </a:rPr>
              <a:t>Plants of the Grassland</a:t>
            </a: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Wheat</a:t>
            </a:r>
          </a:p>
        </p:txBody>
      </p:sp>
      <p:pic>
        <p:nvPicPr>
          <p:cNvPr id="117764" name="Picture 5" descr="whe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0"/>
            <a:ext cx="6553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610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</a:t>
            </a:r>
            <a:r>
              <a:rPr lang="en-US" sz="3600" b="1" smtClean="0">
                <a:solidFill>
                  <a:schemeClr val="bg1"/>
                </a:solidFill>
              </a:rPr>
              <a:t>Plants of the Grassland</a:t>
            </a: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Rye</a:t>
            </a:r>
          </a:p>
        </p:txBody>
      </p:sp>
      <p:pic>
        <p:nvPicPr>
          <p:cNvPr id="118788" name="Picture 5" descr="r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7210425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610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</a:t>
            </a:r>
            <a:r>
              <a:rPr lang="en-US" sz="3600" b="1" smtClean="0">
                <a:solidFill>
                  <a:schemeClr val="bg1"/>
                </a:solidFill>
              </a:rPr>
              <a:t>Plants of the Grassland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Barley</a:t>
            </a:r>
          </a:p>
        </p:txBody>
      </p:sp>
      <p:pic>
        <p:nvPicPr>
          <p:cNvPr id="119812" name="Picture 7" descr="Barl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5791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610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</a:t>
            </a:r>
            <a:r>
              <a:rPr lang="en-US" sz="3600" b="1" smtClean="0">
                <a:solidFill>
                  <a:schemeClr val="bg1"/>
                </a:solidFill>
              </a:rPr>
              <a:t>Plants of the Grassland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Corn</a:t>
            </a:r>
          </a:p>
        </p:txBody>
      </p:sp>
      <p:pic>
        <p:nvPicPr>
          <p:cNvPr id="120836" name="Picture 5" descr="Luoyang,%20China%20-%20Drying%20co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7872413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229600" cy="838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000" b="1" smtClean="0">
                <a:solidFill>
                  <a:schemeClr val="accent1"/>
                </a:solidFill>
              </a:rPr>
              <a:t>Animals of the Grassland</a:t>
            </a:r>
          </a:p>
        </p:txBody>
      </p:sp>
      <p:sp>
        <p:nvSpPr>
          <p:cNvPr id="121859" name="Text Box 4"/>
          <p:cNvSpPr txBox="1">
            <a:spLocks noChangeArrowheads="1"/>
          </p:cNvSpPr>
          <p:nvPr/>
        </p:nvSpPr>
        <p:spPr bwMode="auto">
          <a:xfrm>
            <a:off x="914400" y="2667000"/>
            <a:ext cx="74676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Comic Sans MS" pitchFamily="66" charset="0"/>
              </a:rPr>
              <a:t>The most noticeable animals in grassland ecosystems are usually grazing mammals.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sz="320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American Grassland</a:t>
            </a: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533400" y="14478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Bison</a:t>
            </a:r>
          </a:p>
        </p:txBody>
      </p:sp>
      <p:pic>
        <p:nvPicPr>
          <p:cNvPr id="122884" name="Picture 8" descr="bi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43125"/>
            <a:ext cx="54864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bg1"/>
                </a:solidFill>
              </a:rPr>
              <a:t>Plants of the Tundra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2209800" cy="53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accent1"/>
                </a:solidFill>
              </a:rPr>
              <a:t>Lichen</a:t>
            </a:r>
          </a:p>
        </p:txBody>
      </p:sp>
      <p:pic>
        <p:nvPicPr>
          <p:cNvPr id="13316" name="Picture 6" descr="228AM0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7056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American Grassland</a:t>
            </a: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365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Prairie Dog</a:t>
            </a:r>
          </a:p>
        </p:txBody>
      </p:sp>
      <p:pic>
        <p:nvPicPr>
          <p:cNvPr id="123908" name="Picture 5" descr="prairie-dog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93925"/>
            <a:ext cx="70866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American Grassland</a:t>
            </a: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Pronghorn</a:t>
            </a:r>
          </a:p>
        </p:txBody>
      </p:sp>
      <p:pic>
        <p:nvPicPr>
          <p:cNvPr id="124932" name="Picture 5" descr="PRONGHO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5943600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American Grassland</a:t>
            </a:r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Coyote</a:t>
            </a:r>
          </a:p>
        </p:txBody>
      </p:sp>
      <p:pic>
        <p:nvPicPr>
          <p:cNvPr id="125956" name="Picture 7" descr="Coyote%20on%20Prair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309813"/>
            <a:ext cx="6096000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Australian Grassland</a:t>
            </a: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518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Long Nosed Bandicoot</a:t>
            </a:r>
          </a:p>
        </p:txBody>
      </p:sp>
      <p:pic>
        <p:nvPicPr>
          <p:cNvPr id="126980" name="Picture 5" descr="Lon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38400"/>
            <a:ext cx="51816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Australian Grassland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Wallaby</a:t>
            </a:r>
          </a:p>
        </p:txBody>
      </p:sp>
      <p:pic>
        <p:nvPicPr>
          <p:cNvPr id="128004" name="Picture 5" descr="walla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6594475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Australian Grassland</a:t>
            </a:r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Wombat</a:t>
            </a:r>
          </a:p>
        </p:txBody>
      </p:sp>
      <p:pic>
        <p:nvPicPr>
          <p:cNvPr id="129028" name="Picture 7" descr="7716%20wombat%20and%20ba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54864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bg1"/>
                </a:solidFill>
              </a:rPr>
              <a:t>Chapparal (Scrub)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1905000"/>
            <a:ext cx="6545262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914400"/>
          </a:xfrm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</a:rPr>
              <a:t>Chapparal Characteristics</a:t>
            </a:r>
          </a:p>
        </p:txBody>
      </p:sp>
      <p:sp>
        <p:nvSpPr>
          <p:cNvPr id="131075" name="Content Placeholder 4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876800"/>
          </a:xfrm>
        </p:spPr>
        <p:txBody>
          <a:bodyPr/>
          <a:lstStyle/>
          <a:p>
            <a:r>
              <a:rPr lang="en-US" sz="2800" b="1" smtClean="0">
                <a:solidFill>
                  <a:srgbClr val="FFFF00"/>
                </a:solidFill>
              </a:rPr>
              <a:t>Cross between a grassland and a forest</a:t>
            </a:r>
          </a:p>
          <a:p>
            <a:r>
              <a:rPr lang="en-US" b="1" smtClean="0">
                <a:solidFill>
                  <a:srgbClr val="FFFF00"/>
                </a:solidFill>
              </a:rPr>
              <a:t>May contain mountain slopes and plains</a:t>
            </a:r>
          </a:p>
          <a:p>
            <a:r>
              <a:rPr lang="en-US" b="1" smtClean="0">
                <a:solidFill>
                  <a:srgbClr val="FFFF00"/>
                </a:solidFill>
              </a:rPr>
              <a:t>Hot, dry summers and mild winters</a:t>
            </a:r>
          </a:p>
          <a:p>
            <a:r>
              <a:rPr lang="en-US" b="1" smtClean="0">
                <a:solidFill>
                  <a:srgbClr val="FFFF00"/>
                </a:solidFill>
              </a:rPr>
              <a:t>Average winter temperature ~ 46</a:t>
            </a:r>
            <a:r>
              <a:rPr lang="en-US" b="1" baseline="30000" smtClean="0">
                <a:solidFill>
                  <a:srgbClr val="FFFF00"/>
                </a:solidFill>
              </a:rPr>
              <a:t>o</a:t>
            </a:r>
            <a:r>
              <a:rPr lang="en-US" b="1" smtClean="0">
                <a:solidFill>
                  <a:srgbClr val="FFFF00"/>
                </a:solidFill>
              </a:rPr>
              <a:t>F</a:t>
            </a:r>
          </a:p>
          <a:p>
            <a:r>
              <a:rPr lang="en-US" b="1" smtClean="0">
                <a:solidFill>
                  <a:srgbClr val="FFFF00"/>
                </a:solidFill>
              </a:rPr>
              <a:t>Average summer temperature ~ 72</a:t>
            </a:r>
            <a:r>
              <a:rPr lang="en-US" b="1" baseline="30000" smtClean="0">
                <a:solidFill>
                  <a:srgbClr val="FFFF00"/>
                </a:solidFill>
              </a:rPr>
              <a:t>o</a:t>
            </a:r>
            <a:r>
              <a:rPr lang="en-US" b="1" smtClean="0">
                <a:solidFill>
                  <a:srgbClr val="FFFF00"/>
                </a:solidFill>
              </a:rPr>
              <a:t>F</a:t>
            </a:r>
          </a:p>
          <a:p>
            <a:r>
              <a:rPr lang="en-US" b="1" smtClean="0">
                <a:solidFill>
                  <a:srgbClr val="FFFF00"/>
                </a:solidFill>
              </a:rPr>
              <a:t>Annual rainfall 15 - 40 inches</a:t>
            </a:r>
          </a:p>
          <a:p>
            <a:r>
              <a:rPr lang="en-US" b="1" smtClean="0">
                <a:solidFill>
                  <a:srgbClr val="FFFF00"/>
                </a:solidFill>
              </a:rPr>
              <a:t>Nutrient poor soil with low moisture</a:t>
            </a:r>
          </a:p>
          <a:p>
            <a:endParaRPr lang="en-US" b="1" smtClean="0">
              <a:solidFill>
                <a:srgbClr val="FFFF00"/>
              </a:solidFill>
            </a:endParaRPr>
          </a:p>
          <a:p>
            <a:endParaRPr lang="en-US" b="1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</a:rPr>
              <a:t>Chapparal Organisms</a:t>
            </a:r>
          </a:p>
        </p:txBody>
      </p:sp>
      <p:sp>
        <p:nvSpPr>
          <p:cNvPr id="132099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600" smtClean="0">
                <a:solidFill>
                  <a:srgbClr val="FFFF00"/>
                </a:solidFill>
              </a:rPr>
              <a:t>Producers</a:t>
            </a:r>
          </a:p>
        </p:txBody>
      </p:sp>
      <p:sp>
        <p:nvSpPr>
          <p:cNvPr id="132100" name="Content Placeholder 7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886200" cy="3951288"/>
          </a:xfrm>
        </p:spPr>
        <p:txBody>
          <a:bodyPr/>
          <a:lstStyle/>
          <a:p>
            <a:r>
              <a:rPr lang="en-US" sz="3200" b="1" smtClean="0">
                <a:solidFill>
                  <a:schemeClr val="bg1"/>
                </a:solidFill>
              </a:rPr>
              <a:t>Trees such as oak</a:t>
            </a:r>
          </a:p>
          <a:p>
            <a:r>
              <a:rPr lang="en-US" sz="3200" b="1" smtClean="0">
                <a:solidFill>
                  <a:schemeClr val="bg1"/>
                </a:solidFill>
              </a:rPr>
              <a:t>Shrubs with thick waxy coverings to conserve water</a:t>
            </a:r>
          </a:p>
        </p:txBody>
      </p:sp>
      <p:sp>
        <p:nvSpPr>
          <p:cNvPr id="132101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600" smtClean="0">
                <a:solidFill>
                  <a:srgbClr val="FFFF00"/>
                </a:solidFill>
              </a:rPr>
              <a:t>Consumers</a:t>
            </a:r>
          </a:p>
        </p:txBody>
      </p:sp>
      <p:sp>
        <p:nvSpPr>
          <p:cNvPr id="132102" name="Content Placeholder 9"/>
          <p:cNvSpPr>
            <a:spLocks noGrp="1"/>
          </p:cNvSpPr>
          <p:nvPr>
            <p:ph sz="quarter" idx="4"/>
          </p:nvPr>
        </p:nvSpPr>
        <p:spPr>
          <a:xfrm>
            <a:off x="4876800" y="2174875"/>
            <a:ext cx="3810000" cy="3951288"/>
          </a:xfrm>
        </p:spPr>
        <p:txBody>
          <a:bodyPr/>
          <a:lstStyle/>
          <a:p>
            <a:r>
              <a:rPr lang="en-US" sz="3200" b="1" smtClean="0">
                <a:solidFill>
                  <a:schemeClr val="bg1"/>
                </a:solidFill>
              </a:rPr>
              <a:t>Aardvark</a:t>
            </a:r>
          </a:p>
          <a:p>
            <a:r>
              <a:rPr lang="en-US" sz="3200" b="1" smtClean="0">
                <a:solidFill>
                  <a:schemeClr val="bg1"/>
                </a:solidFill>
              </a:rPr>
              <a:t>Coyotes</a:t>
            </a:r>
          </a:p>
          <a:p>
            <a:r>
              <a:rPr lang="en-US" sz="3200" b="1" smtClean="0">
                <a:solidFill>
                  <a:schemeClr val="bg1"/>
                </a:solidFill>
              </a:rPr>
              <a:t>Lynx</a:t>
            </a:r>
          </a:p>
          <a:p>
            <a:r>
              <a:rPr lang="en-US" sz="3200" b="1" smtClean="0">
                <a:solidFill>
                  <a:schemeClr val="bg1"/>
                </a:solidFill>
              </a:rPr>
              <a:t>Chipmunks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bg1"/>
                </a:solidFill>
              </a:rPr>
              <a:t>Chapparals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65613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2133600"/>
            <a:ext cx="32766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bg1"/>
                </a:solidFill>
              </a:rPr>
              <a:t>Plants of the Tundra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3657600" cy="609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True Mosses</a:t>
            </a:r>
          </a:p>
          <a:p>
            <a:pPr eaLnBrk="1" hangingPunct="1"/>
            <a:endParaRPr lang="en-US" smtClean="0"/>
          </a:p>
        </p:txBody>
      </p:sp>
      <p:pic>
        <p:nvPicPr>
          <p:cNvPr id="14340" name="Picture 1028" descr="Moss_and_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934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chemeClr val="bg1"/>
                </a:solidFill>
              </a:rPr>
              <a:t>Animals of the Australian Grassland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chemeClr val="accent1"/>
                </a:solidFill>
              </a:rPr>
              <a:t>Australian grassland animals are marsupials</a:t>
            </a:r>
          </a:p>
        </p:txBody>
      </p:sp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457200" y="18288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Kangaroo</a:t>
            </a:r>
          </a:p>
        </p:txBody>
      </p:sp>
      <p:pic>
        <p:nvPicPr>
          <p:cNvPr id="134148" name="Picture 9" descr="kangaroo_with_joey_b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38400"/>
            <a:ext cx="63928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Desert</a:t>
            </a:r>
          </a:p>
        </p:txBody>
      </p: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533400" y="838200"/>
            <a:ext cx="8229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Found on every continent.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The driest biome on Earth</a:t>
            </a:r>
          </a:p>
        </p:txBody>
      </p:sp>
      <p:pic>
        <p:nvPicPr>
          <p:cNvPr id="135172" name="Picture 6" descr="des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09788"/>
            <a:ext cx="7391400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3886200" cy="579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 </a:t>
            </a:r>
            <a:r>
              <a:rPr lang="en-US" sz="3600" b="1" smtClean="0">
                <a:solidFill>
                  <a:schemeClr val="bg1"/>
                </a:solidFill>
              </a:rPr>
              <a:t>Desert</a:t>
            </a:r>
          </a:p>
          <a:p>
            <a:pPr eaLnBrk="1" hangingPunct="1">
              <a:buFontTx/>
              <a:buNone/>
            </a:pPr>
            <a:endParaRPr lang="en-US" sz="3600" b="1" smtClean="0">
              <a:solidFill>
                <a:schemeClr val="bg1"/>
              </a:solidFill>
            </a:endParaRPr>
          </a:p>
          <a:p>
            <a:pPr eaLnBrk="1" hangingPunct="1"/>
            <a:r>
              <a:rPr lang="en-US" b="1" smtClean="0">
                <a:solidFill>
                  <a:schemeClr val="accent1"/>
                </a:solidFill>
              </a:rPr>
              <a:t>Extreme temperatures- Very hot during the day and cool at night</a:t>
            </a:r>
          </a:p>
          <a:p>
            <a:pPr eaLnBrk="1" hangingPunct="1"/>
            <a:endParaRPr lang="en-US" b="1" smtClean="0">
              <a:solidFill>
                <a:schemeClr val="accent1"/>
              </a:solidFill>
            </a:endParaRPr>
          </a:p>
        </p:txBody>
      </p:sp>
      <p:pic>
        <p:nvPicPr>
          <p:cNvPr id="136195" name="Picture 7" descr="moon-over-des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9600"/>
            <a:ext cx="38068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3886200" cy="579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 </a:t>
            </a:r>
            <a:r>
              <a:rPr lang="en-US" sz="3600" b="1" smtClean="0">
                <a:solidFill>
                  <a:schemeClr val="bg1"/>
                </a:solidFill>
              </a:rPr>
              <a:t>Desert</a:t>
            </a:r>
          </a:p>
          <a:p>
            <a:pPr eaLnBrk="1" hangingPunct="1">
              <a:buFontTx/>
              <a:buNone/>
            </a:pPr>
            <a:endParaRPr lang="en-US" sz="3600" b="1" smtClean="0">
              <a:solidFill>
                <a:schemeClr val="bg1"/>
              </a:solidFill>
            </a:endParaRPr>
          </a:p>
          <a:p>
            <a:pPr eaLnBrk="1" hangingPunct="1"/>
            <a:r>
              <a:rPr lang="en-US" b="1" smtClean="0">
                <a:solidFill>
                  <a:schemeClr val="accent1"/>
                </a:solidFill>
              </a:rPr>
              <a:t>Very little rainfall</a:t>
            </a:r>
          </a:p>
          <a:p>
            <a:pPr eaLnBrk="1" hangingPunct="1">
              <a:buFontTx/>
              <a:buNone/>
            </a:pPr>
            <a:endParaRPr lang="en-US" b="1" smtClean="0">
              <a:solidFill>
                <a:schemeClr val="accent1"/>
              </a:solidFill>
            </a:endParaRPr>
          </a:p>
          <a:p>
            <a:pPr eaLnBrk="1" hangingPunct="1"/>
            <a:r>
              <a:rPr lang="en-US" b="1" smtClean="0">
                <a:solidFill>
                  <a:schemeClr val="accent1"/>
                </a:solidFill>
              </a:rPr>
              <a:t>Less than</a:t>
            </a:r>
          </a:p>
          <a:p>
            <a:pPr eaLnBrk="1" hangingPunct="1">
              <a:buFontTx/>
              <a:buNone/>
            </a:pPr>
            <a:r>
              <a:rPr lang="en-US" b="1" smtClean="0">
                <a:solidFill>
                  <a:schemeClr val="accent1"/>
                </a:solidFill>
              </a:rPr>
              <a:t>	25 cm precipitation yearly</a:t>
            </a:r>
          </a:p>
          <a:p>
            <a:pPr eaLnBrk="1" hangingPunct="1"/>
            <a:endParaRPr lang="en-US" b="1" smtClean="0">
              <a:solidFill>
                <a:schemeClr val="accent1"/>
              </a:solidFill>
            </a:endParaRPr>
          </a:p>
        </p:txBody>
      </p:sp>
      <p:pic>
        <p:nvPicPr>
          <p:cNvPr id="137219" name="Picture 5" descr="des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62000"/>
            <a:ext cx="46291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3886200" cy="579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 </a:t>
            </a:r>
            <a:r>
              <a:rPr lang="en-US" sz="3600" b="1" smtClean="0">
                <a:solidFill>
                  <a:schemeClr val="bg1"/>
                </a:solidFill>
              </a:rPr>
              <a:t>Desert</a:t>
            </a:r>
          </a:p>
          <a:p>
            <a:pPr eaLnBrk="1" hangingPunct="1">
              <a:buFontTx/>
              <a:buNone/>
            </a:pPr>
            <a:endParaRPr lang="en-US" sz="3600" b="1" smtClean="0">
              <a:solidFill>
                <a:schemeClr val="bg1"/>
              </a:solidFill>
            </a:endParaRPr>
          </a:p>
          <a:p>
            <a:pPr eaLnBrk="1" hangingPunct="1"/>
            <a:r>
              <a:rPr lang="en-US" b="1" smtClean="0">
                <a:solidFill>
                  <a:schemeClr val="accent1"/>
                </a:solidFill>
              </a:rPr>
              <a:t>The soil ranges from gravel to sand.</a:t>
            </a:r>
          </a:p>
          <a:p>
            <a:pPr eaLnBrk="1" hangingPunct="1">
              <a:buFontTx/>
              <a:buNone/>
            </a:pPr>
            <a:endParaRPr lang="en-US" b="1" smtClean="0">
              <a:solidFill>
                <a:schemeClr val="accent1"/>
              </a:solidFill>
            </a:endParaRPr>
          </a:p>
          <a:p>
            <a:pPr eaLnBrk="1" hangingPunct="1"/>
            <a:r>
              <a:rPr lang="en-US" b="1" smtClean="0">
                <a:solidFill>
                  <a:schemeClr val="accent1"/>
                </a:solidFill>
              </a:rPr>
              <a:t>Soil is nutrient poor.</a:t>
            </a:r>
          </a:p>
        </p:txBody>
      </p:sp>
      <p:pic>
        <p:nvPicPr>
          <p:cNvPr id="138243" name="Picture 5" descr="des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90600"/>
            <a:ext cx="4572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229600" cy="685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accent1"/>
                </a:solidFill>
              </a:rPr>
              <a:t>Plants of the Desert</a:t>
            </a: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457200" y="1066800"/>
            <a:ext cx="8458200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Comic Sans MS" pitchFamily="66" charset="0"/>
              </a:rPr>
              <a:t>Desert plants have evolved adaptations to help them survive in the extreme temperatures and dryness of this biome.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Examples: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Cactus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Mesquite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Joshua trees</a:t>
            </a:r>
          </a:p>
        </p:txBody>
      </p:sp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4114800" y="3581400"/>
            <a:ext cx="3810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Wildflowers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Creosote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610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</a:t>
            </a:r>
            <a:r>
              <a:rPr lang="en-US" sz="3600" b="1" smtClean="0">
                <a:solidFill>
                  <a:schemeClr val="bg1"/>
                </a:solidFill>
              </a:rPr>
              <a:t>Plants of the Desert</a:t>
            </a: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533400" y="838200"/>
            <a:ext cx="8001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Cactus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Saguaro				Prickly Pear</a:t>
            </a:r>
          </a:p>
        </p:txBody>
      </p:sp>
      <p:pic>
        <p:nvPicPr>
          <p:cNvPr id="140292" name="Picture 6" descr="sagua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3657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Picture 8" descr="prickly-pear-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434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610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</a:t>
            </a:r>
            <a:r>
              <a:rPr lang="en-US" sz="3600" b="1" smtClean="0">
                <a:solidFill>
                  <a:schemeClr val="bg1"/>
                </a:solidFill>
              </a:rPr>
              <a:t>Plants of the Desert</a:t>
            </a: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Mesquite</a:t>
            </a:r>
          </a:p>
        </p:txBody>
      </p:sp>
      <p:pic>
        <p:nvPicPr>
          <p:cNvPr id="141316" name="Picture 7" descr="mesqu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172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610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</a:t>
            </a:r>
            <a:r>
              <a:rPr lang="en-US" sz="3600" b="1" smtClean="0">
                <a:solidFill>
                  <a:schemeClr val="bg1"/>
                </a:solidFill>
              </a:rPr>
              <a:t>Plants of the Desert</a:t>
            </a: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457200" y="1219200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Joshua tree</a:t>
            </a:r>
          </a:p>
        </p:txBody>
      </p:sp>
      <p:pic>
        <p:nvPicPr>
          <p:cNvPr id="142340" name="Picture 5" descr="joshua-tree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28800"/>
            <a:ext cx="5257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610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</a:t>
            </a:r>
            <a:r>
              <a:rPr lang="en-US" sz="3600" b="1" smtClean="0">
                <a:solidFill>
                  <a:schemeClr val="bg1"/>
                </a:solidFill>
              </a:rPr>
              <a:t>Plants of the Desert</a:t>
            </a:r>
          </a:p>
        </p:txBody>
      </p:sp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342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Wildflowers</a:t>
            </a:r>
          </a:p>
        </p:txBody>
      </p:sp>
      <p:pic>
        <p:nvPicPr>
          <p:cNvPr id="143364" name="Picture 5" descr="cartucho_bro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403860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Picture 7" descr="pataguanac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41227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bg1"/>
                </a:solidFill>
              </a:rPr>
              <a:t>Plants of the Tundra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620000" cy="609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Small shrubs and flowers</a:t>
            </a:r>
          </a:p>
          <a:p>
            <a:pPr eaLnBrk="1" hangingPunct="1"/>
            <a:endParaRPr lang="en-US" smtClean="0"/>
          </a:p>
        </p:txBody>
      </p:sp>
      <p:pic>
        <p:nvPicPr>
          <p:cNvPr id="15364" name="Picture 5" descr="altaicus-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553200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610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</a:t>
            </a:r>
            <a:r>
              <a:rPr lang="en-US" sz="3600" b="1" smtClean="0">
                <a:solidFill>
                  <a:schemeClr val="bg1"/>
                </a:solidFill>
              </a:rPr>
              <a:t>Plants of the Desert</a:t>
            </a:r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Creosote</a:t>
            </a:r>
          </a:p>
        </p:txBody>
      </p:sp>
      <p:pic>
        <p:nvPicPr>
          <p:cNvPr id="144388" name="Picture 7" descr="creosote-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1200"/>
            <a:ext cx="6248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229600" cy="685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accent1"/>
                </a:solidFill>
              </a:rPr>
              <a:t>Animals of the Desert</a:t>
            </a:r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685800" y="1066800"/>
            <a:ext cx="7467600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Comic Sans MS" pitchFamily="66" charset="0"/>
              </a:rPr>
              <a:t>The animals of the desert are adapted to the hot temperatures. 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Examples: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Lizards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Camels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Snakes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Scorpions</a:t>
            </a:r>
          </a:p>
        </p:txBody>
      </p:sp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4648200" y="3200400"/>
            <a:ext cx="41148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Kangaroo rat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Gila Monster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Predatory birds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Tarantula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Desert</a:t>
            </a:r>
          </a:p>
        </p:txBody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533400" y="1143000"/>
            <a:ext cx="8382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Lizards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Desert Iguana		Frilled Lizard</a:t>
            </a:r>
          </a:p>
        </p:txBody>
      </p:sp>
      <p:pic>
        <p:nvPicPr>
          <p:cNvPr id="146436" name="Picture 6" descr="herp-d-dorsal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3886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7" name="Picture 8" descr="Frilled%20Liz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90800"/>
            <a:ext cx="4648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Desert</a:t>
            </a: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685800" y="10668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Camel</a:t>
            </a:r>
          </a:p>
        </p:txBody>
      </p:sp>
      <p:pic>
        <p:nvPicPr>
          <p:cNvPr id="147460" name="Picture 5" descr="cam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5867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Desert</a:t>
            </a:r>
          </a:p>
        </p:txBody>
      </p:sp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0" y="1066800"/>
            <a:ext cx="89154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Snakes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latin typeface="Comic Sans MS" pitchFamily="66" charset="0"/>
              </a:rPr>
              <a:t>Diamondback Rattlesnake		  Sidewinder</a:t>
            </a:r>
          </a:p>
        </p:txBody>
      </p:sp>
      <p:pic>
        <p:nvPicPr>
          <p:cNvPr id="148484" name="Picture 5" descr="diamondb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42672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7" descr="sna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62200"/>
            <a:ext cx="38068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Desert</a:t>
            </a:r>
          </a:p>
        </p:txBody>
      </p:sp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Scorpion</a:t>
            </a:r>
          </a:p>
        </p:txBody>
      </p:sp>
      <p:pic>
        <p:nvPicPr>
          <p:cNvPr id="149508" name="Picture 5" descr="scorp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33600"/>
            <a:ext cx="57150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Desert</a:t>
            </a: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411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Kangaroo rat</a:t>
            </a:r>
          </a:p>
        </p:txBody>
      </p:sp>
      <p:pic>
        <p:nvPicPr>
          <p:cNvPr id="150532" name="Picture 5" descr="banner-tailed-kangaroo-rat-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70866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Desert</a:t>
            </a: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495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Gila Monster</a:t>
            </a:r>
          </a:p>
        </p:txBody>
      </p:sp>
      <p:pic>
        <p:nvPicPr>
          <p:cNvPr id="151556" name="Picture 5" descr="gi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63246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Desert</a:t>
            </a:r>
          </a:p>
        </p:txBody>
      </p:sp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152400" y="1066800"/>
            <a:ext cx="8001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Predatory birds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Great Horned Owl		Kestrel</a:t>
            </a:r>
          </a:p>
        </p:txBody>
      </p:sp>
      <p:pic>
        <p:nvPicPr>
          <p:cNvPr id="152580" name="Picture 5" descr="owl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35814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7" descr="kestr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Desert</a:t>
            </a:r>
          </a:p>
        </p:txBody>
      </p:sp>
      <p:sp>
        <p:nvSpPr>
          <p:cNvPr id="153603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Tarantula</a:t>
            </a:r>
          </a:p>
        </p:txBody>
      </p:sp>
      <p:pic>
        <p:nvPicPr>
          <p:cNvPr id="153604" name="Picture 5" descr="tarant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7056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bg1"/>
                </a:solidFill>
              </a:rPr>
              <a:t>Plants of the Tundra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620000" cy="609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Small shrubs and flowers</a:t>
            </a:r>
          </a:p>
          <a:p>
            <a:pPr eaLnBrk="1" hangingPunct="1"/>
            <a:endParaRPr lang="en-US" smtClean="0"/>
          </a:p>
        </p:txBody>
      </p:sp>
      <p:pic>
        <p:nvPicPr>
          <p:cNvPr id="16388" name="Picture 5" descr="a6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477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bg1"/>
                </a:solidFill>
              </a:rPr>
              <a:t>Plants of the Tundra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620000" cy="609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Small shrubs and flowers</a:t>
            </a:r>
          </a:p>
          <a:p>
            <a:pPr eaLnBrk="1" hangingPunct="1"/>
            <a:endParaRPr lang="en-US" smtClean="0"/>
          </a:p>
        </p:txBody>
      </p:sp>
      <p:pic>
        <p:nvPicPr>
          <p:cNvPr id="17412" name="Picture 7" descr="cloudber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08660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bg1"/>
                </a:solidFill>
              </a:rPr>
              <a:t>Plants of the Tundra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620000" cy="609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Grasses </a:t>
            </a:r>
          </a:p>
          <a:p>
            <a:pPr eaLnBrk="1" hangingPunct="1"/>
            <a:endParaRPr lang="en-US" smtClean="0"/>
          </a:p>
        </p:txBody>
      </p:sp>
      <p:pic>
        <p:nvPicPr>
          <p:cNvPr id="18436" name="Picture 8" descr="grass_bluff_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14500"/>
            <a:ext cx="68580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accent1"/>
                </a:solidFill>
              </a:rPr>
              <a:t>Animals of the Tundra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0010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chemeClr val="bg1"/>
                </a:solidFill>
              </a:rPr>
              <a:t>Many animals of the tundra migrate there during the short summer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chemeClr val="accent1"/>
              </a:solidFill>
            </a:endParaRP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accent1"/>
                </a:solidFill>
              </a:rPr>
              <a:t>Examples: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Biting insects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Snowy owls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Arctic hares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chemeClr val="accent1"/>
              </a:solidFill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343400" y="3505200"/>
            <a:ext cx="3733800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Caribou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Musk oxen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Lemmings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bg1"/>
                </a:solidFill>
              </a:rPr>
              <a:t>Animals of the Tundra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848600" cy="1676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Biting insects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accent1"/>
                </a:solidFill>
              </a:rPr>
              <a:t>	Mosquito			  Blackfly</a:t>
            </a:r>
          </a:p>
        </p:txBody>
      </p:sp>
      <p:pic>
        <p:nvPicPr>
          <p:cNvPr id="20484" name="Picture 5" descr="mosquit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396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blackf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2971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Land Biomes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667000"/>
            <a:ext cx="7772400" cy="121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chemeClr val="bg1"/>
                </a:solidFill>
              </a:rPr>
              <a:t>Biome-</a:t>
            </a:r>
            <a:r>
              <a:rPr lang="en-US" smtClean="0">
                <a:solidFill>
                  <a:schemeClr val="accent1"/>
                </a:solidFill>
              </a:rPr>
              <a:t> geographic areas that have similar climates and ecosystems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bg1"/>
                </a:solidFill>
              </a:rPr>
              <a:t>Animals of the Tundra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57150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Snowy owl</a:t>
            </a:r>
          </a:p>
        </p:txBody>
      </p:sp>
      <p:pic>
        <p:nvPicPr>
          <p:cNvPr id="21508" name="Picture 5" descr="snowy%20o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4876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bg1"/>
                </a:solidFill>
              </a:rPr>
              <a:t>Animals of the Tundra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57150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Arctic hare</a:t>
            </a:r>
          </a:p>
        </p:txBody>
      </p:sp>
      <p:pic>
        <p:nvPicPr>
          <p:cNvPr id="22532" name="Picture 9" descr="mech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89088"/>
            <a:ext cx="6858000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bg1"/>
                </a:solidFill>
              </a:rPr>
              <a:t>Animals of the Tundra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7150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Caribou – “Reindeer”</a:t>
            </a:r>
          </a:p>
        </p:txBody>
      </p:sp>
      <p:pic>
        <p:nvPicPr>
          <p:cNvPr id="23556" name="Picture 5" descr="Caribo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553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bg1"/>
                </a:solidFill>
              </a:rPr>
              <a:t>Animals of the Tundra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57150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Musk oxen</a:t>
            </a:r>
          </a:p>
        </p:txBody>
      </p:sp>
      <p:pic>
        <p:nvPicPr>
          <p:cNvPr id="24580" name="Picture 5" descr="musk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8153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bg1"/>
                </a:solidFill>
              </a:rPr>
              <a:t>Animals of the Tundra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57150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Lemmings</a:t>
            </a:r>
          </a:p>
        </p:txBody>
      </p:sp>
      <p:pic>
        <p:nvPicPr>
          <p:cNvPr id="25604" name="Picture 5" descr="ph365006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6200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bg1"/>
                </a:solidFill>
              </a:rPr>
              <a:t>Animals of the Tundra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57150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Lemmings</a:t>
            </a:r>
          </a:p>
        </p:txBody>
      </p:sp>
      <p:pic>
        <p:nvPicPr>
          <p:cNvPr id="26628" name="Picture 4" descr="lemm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5532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Taiga or Coniferous Forest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914400"/>
            <a:ext cx="8686800" cy="17526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accent1"/>
                </a:solidFill>
              </a:rPr>
              <a:t>Found in parts of Canada, Alaska, and Russia</a:t>
            </a:r>
          </a:p>
        </p:txBody>
      </p:sp>
      <p:pic>
        <p:nvPicPr>
          <p:cNvPr id="27652" name="Picture 4" descr="Conifers%20in%20the%20Tai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467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3733800" cy="5105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 </a:t>
            </a:r>
            <a:r>
              <a:rPr lang="en-US" sz="3600" b="1" smtClean="0">
                <a:solidFill>
                  <a:schemeClr val="bg1"/>
                </a:solidFill>
              </a:rPr>
              <a:t>Taiga or Coniferous Forest</a:t>
            </a:r>
          </a:p>
          <a:p>
            <a:pPr eaLnBrk="1" hangingPunct="1">
              <a:buFontTx/>
              <a:buNone/>
            </a:pPr>
            <a:endParaRPr lang="en-US" sz="1800" b="1" smtClean="0">
              <a:solidFill>
                <a:schemeClr val="bg1"/>
              </a:solidFill>
            </a:endParaRP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World’s largest land biome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Latitudes between 50ºN and 60ºN</a:t>
            </a:r>
          </a:p>
        </p:txBody>
      </p:sp>
      <p:pic>
        <p:nvPicPr>
          <p:cNvPr id="28675" name="Picture 9" descr="tai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48196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4267200" cy="6172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 </a:t>
            </a:r>
            <a:r>
              <a:rPr lang="en-US" sz="3600" b="1" smtClean="0">
                <a:solidFill>
                  <a:schemeClr val="bg1"/>
                </a:solidFill>
              </a:rPr>
              <a:t>Taiga-</a:t>
            </a:r>
          </a:p>
          <a:p>
            <a:pPr eaLnBrk="1" hangingPunct="1">
              <a:buFontTx/>
              <a:buNone/>
            </a:pPr>
            <a:endParaRPr lang="en-US" sz="1800" b="1" smtClean="0">
              <a:solidFill>
                <a:schemeClr val="bg1"/>
              </a:solidFill>
            </a:endParaRP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Warmer and wetter than the  Tundra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Winters are long and cold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35 to 40 cm of precipitation yearly (mostly snow)</a:t>
            </a:r>
          </a:p>
        </p:txBody>
      </p:sp>
      <p:pic>
        <p:nvPicPr>
          <p:cNvPr id="29699" name="Picture 5" descr="Looks%20like%20a%20conference%20hall%20picture%20window%2C%20but%20ain'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"/>
            <a:ext cx="4495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accent1"/>
                </a:solidFill>
              </a:rPr>
              <a:t>Plants of the Taiga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066800"/>
            <a:ext cx="79248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1"/>
                </a:solidFill>
              </a:rPr>
              <a:t>There is no permafrost, so trees can grow.  Mosses and lichens grow on the forest floor.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accent1"/>
                </a:solidFill>
              </a:rPr>
              <a:t>Examples: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accent1"/>
                </a:solidFill>
              </a:rPr>
              <a:t>Cone-bearing Evergreen trees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mtClean="0">
              <a:solidFill>
                <a:schemeClr val="accent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accent1"/>
                </a:solidFill>
              </a:rPr>
              <a:t>Firs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accent1"/>
                </a:solidFill>
              </a:rPr>
              <a:t>Spruces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accent1"/>
                </a:solidFill>
              </a:rPr>
              <a:t>Pines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371600" y="57150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Comic Sans MS" pitchFamily="66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867400" y="11430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>
              <a:latin typeface="Comic Sans MS" pitchFamily="66" charset="0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3276600" y="4495800"/>
            <a:ext cx="4572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lnSpc>
                <a:spcPct val="50000"/>
              </a:lnSpc>
              <a:spcBef>
                <a:spcPct val="50000"/>
              </a:spcBef>
              <a:buFontTx/>
              <a:buChar char="–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Hemlocks </a:t>
            </a:r>
          </a:p>
          <a:p>
            <a:pPr lvl="1">
              <a:lnSpc>
                <a:spcPct val="50000"/>
              </a:lnSpc>
              <a:spcBef>
                <a:spcPct val="50000"/>
              </a:spcBef>
              <a:buFontTx/>
              <a:buChar char="–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Cedars </a:t>
            </a:r>
          </a:p>
          <a:p>
            <a:pPr lvl="1">
              <a:lnSpc>
                <a:spcPct val="50000"/>
              </a:lnSpc>
              <a:spcBef>
                <a:spcPct val="50000"/>
              </a:spcBef>
            </a:pPr>
            <a:endParaRPr lang="en-US" sz="360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Land Biomes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876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chemeClr val="bg1"/>
                </a:solidFill>
              </a:rPr>
              <a:t>The 6 most common biomes are:</a:t>
            </a:r>
          </a:p>
          <a:p>
            <a:pPr eaLnBrk="1" hangingPunct="1">
              <a:buFontTx/>
              <a:buNone/>
            </a:pPr>
            <a:endParaRPr lang="en-US" sz="1800" smtClean="0">
              <a:solidFill>
                <a:schemeClr val="bg1"/>
              </a:solidFill>
            </a:endParaRP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Tundra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Taiga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Temperate Deciduous Forest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Tropical Rain Forest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Grassland (Prairie, Tropical Savanna, Chapparal)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Desert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Plants of the Taiga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3048000" cy="609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Fir tree</a:t>
            </a:r>
          </a:p>
        </p:txBody>
      </p:sp>
      <p:pic>
        <p:nvPicPr>
          <p:cNvPr id="31748" name="Picture 5" descr="f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47323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Plants of the Taiga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3352800" cy="609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Spruce tree</a:t>
            </a:r>
          </a:p>
        </p:txBody>
      </p:sp>
      <p:pic>
        <p:nvPicPr>
          <p:cNvPr id="32772" name="Picture 5" descr="white%20spru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68580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Plants of the Taiga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3581400" cy="609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Hemlock tree</a:t>
            </a:r>
          </a:p>
        </p:txBody>
      </p:sp>
      <p:pic>
        <p:nvPicPr>
          <p:cNvPr id="33796" name="Picture 5" descr="canadianhem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28800"/>
            <a:ext cx="42672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Plants of the Taiga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5181600" cy="609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Liverwort (a moss)</a:t>
            </a:r>
          </a:p>
        </p:txBody>
      </p:sp>
      <p:pic>
        <p:nvPicPr>
          <p:cNvPr id="34820" name="Picture 6" descr="liverwortcomm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5638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Plants of the Taiga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3581400" cy="609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Mosses</a:t>
            </a:r>
          </a:p>
        </p:txBody>
      </p:sp>
      <p:pic>
        <p:nvPicPr>
          <p:cNvPr id="35844" name="Picture 6" descr="southerngndce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6096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accent1"/>
                </a:solidFill>
              </a:rPr>
              <a:t>Animals of the Taiga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478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Many animals live in the Taiga.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smtClean="0">
                <a:solidFill>
                  <a:schemeClr val="accent1"/>
                </a:solidFill>
              </a:rPr>
              <a:t>Examples: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smtClean="0">
                <a:solidFill>
                  <a:schemeClr val="accent1"/>
                </a:solidFill>
              </a:rPr>
              <a:t>Moose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smtClean="0">
                <a:solidFill>
                  <a:schemeClr val="accent1"/>
                </a:solidFill>
              </a:rPr>
              <a:t>Black Bear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smtClean="0">
                <a:solidFill>
                  <a:schemeClr val="accent1"/>
                </a:solidFill>
              </a:rPr>
              <a:t>Lynx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smtClean="0">
                <a:solidFill>
                  <a:schemeClr val="accent1"/>
                </a:solidFill>
              </a:rPr>
              <a:t>Wolves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810000" y="3048000"/>
            <a:ext cx="41148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Badgers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Wolverines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Ermines 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Deer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Animals of the Taiga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2057400" cy="685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Moose</a:t>
            </a:r>
          </a:p>
        </p:txBody>
      </p:sp>
      <p:pic>
        <p:nvPicPr>
          <p:cNvPr id="37892" name="Picture 7" descr="mo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5486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Animals of the Taiga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3733800" cy="685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Black bear</a:t>
            </a:r>
          </a:p>
        </p:txBody>
      </p:sp>
      <p:pic>
        <p:nvPicPr>
          <p:cNvPr id="38916" name="Picture 5" descr="riding-black-be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81200"/>
            <a:ext cx="5029200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Animals of the Taiga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3429000" cy="685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Lynx </a:t>
            </a:r>
          </a:p>
        </p:txBody>
      </p:sp>
      <p:pic>
        <p:nvPicPr>
          <p:cNvPr id="39940" name="Picture 5" descr="lyn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03438"/>
            <a:ext cx="62484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Animals of the Taiga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2971800" cy="685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Wolf </a:t>
            </a:r>
          </a:p>
        </p:txBody>
      </p:sp>
      <p:pic>
        <p:nvPicPr>
          <p:cNvPr id="40964" name="Picture 5" descr="arc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46288"/>
            <a:ext cx="5726113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Land Biomes</a:t>
            </a:r>
          </a:p>
        </p:txBody>
      </p:sp>
      <p:pic>
        <p:nvPicPr>
          <p:cNvPr id="5123" name="Picture 7" descr="ma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86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Animals of the Taiga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2057400" cy="685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Badger</a:t>
            </a:r>
          </a:p>
        </p:txBody>
      </p:sp>
      <p:pic>
        <p:nvPicPr>
          <p:cNvPr id="41988" name="Picture 5" descr="Bad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22475"/>
            <a:ext cx="53340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Animals of the Taiga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3352800" cy="685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Wolverine</a:t>
            </a:r>
          </a:p>
        </p:txBody>
      </p:sp>
      <p:pic>
        <p:nvPicPr>
          <p:cNvPr id="43012" name="Picture 5" descr="wolver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81200"/>
            <a:ext cx="5486400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Temperate Deciduous Forest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990600"/>
            <a:ext cx="80010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accent1"/>
                </a:solidFill>
              </a:rPr>
              <a:t>Found in Europe, the eastern part of the U.S.A., and China</a:t>
            </a:r>
          </a:p>
        </p:txBody>
      </p:sp>
      <p:pic>
        <p:nvPicPr>
          <p:cNvPr id="44036" name="Picture 9" descr="hillcre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716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3886200" cy="579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 </a:t>
            </a:r>
            <a:r>
              <a:rPr lang="en-US" sz="3600" b="1" smtClean="0">
                <a:solidFill>
                  <a:schemeClr val="bg1"/>
                </a:solidFill>
              </a:rPr>
              <a:t>Temperate Deciduous Forest</a:t>
            </a:r>
          </a:p>
          <a:p>
            <a:pPr eaLnBrk="1" hangingPunct="1"/>
            <a:r>
              <a:rPr lang="en-US" sz="3600" smtClean="0">
                <a:solidFill>
                  <a:schemeClr val="accent1"/>
                </a:solidFill>
              </a:rPr>
              <a:t>Found below 50ºN latitude</a:t>
            </a:r>
          </a:p>
          <a:p>
            <a:pPr eaLnBrk="1" hangingPunct="1"/>
            <a:r>
              <a:rPr lang="en-US" sz="3600" smtClean="0">
                <a:solidFill>
                  <a:schemeClr val="accent1"/>
                </a:solidFill>
              </a:rPr>
              <a:t>75 to 150 cm precipitation yearly</a:t>
            </a:r>
          </a:p>
        </p:txBody>
      </p:sp>
      <p:pic>
        <p:nvPicPr>
          <p:cNvPr id="45059" name="Picture 9" descr="1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4868863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3886200" cy="579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 </a:t>
            </a:r>
            <a:r>
              <a:rPr lang="en-US" sz="3600" b="1" smtClean="0">
                <a:solidFill>
                  <a:schemeClr val="bg1"/>
                </a:solidFill>
              </a:rPr>
              <a:t>Temperate Deciduous Forest</a:t>
            </a:r>
          </a:p>
          <a:p>
            <a:pPr eaLnBrk="1" hangingPunct="1"/>
            <a:r>
              <a:rPr lang="en-US" sz="3600" smtClean="0">
                <a:solidFill>
                  <a:schemeClr val="accent1"/>
                </a:solidFill>
              </a:rPr>
              <a:t>Wide range of temperatures with 4 seasons</a:t>
            </a:r>
          </a:p>
          <a:p>
            <a:pPr eaLnBrk="1" hangingPunct="1"/>
            <a:r>
              <a:rPr lang="en-US" sz="3600" smtClean="0">
                <a:solidFill>
                  <a:schemeClr val="accent1"/>
                </a:solidFill>
              </a:rPr>
              <a:t>Below freezing in winter to 30ºC in summer</a:t>
            </a:r>
          </a:p>
          <a:p>
            <a:pPr eaLnBrk="1" hangingPunct="1"/>
            <a:endParaRPr lang="en-US" sz="3600" smtClean="0">
              <a:solidFill>
                <a:schemeClr val="accent1"/>
              </a:solidFill>
            </a:endParaRPr>
          </a:p>
        </p:txBody>
      </p:sp>
      <p:pic>
        <p:nvPicPr>
          <p:cNvPr id="46083" name="Picture 9" descr="autum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"/>
            <a:ext cx="4495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3886200" cy="579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 </a:t>
            </a:r>
            <a:r>
              <a:rPr lang="en-US" sz="3600" b="1" smtClean="0">
                <a:solidFill>
                  <a:schemeClr val="bg1"/>
                </a:solidFill>
              </a:rPr>
              <a:t>Temperate Deciduous Forest</a:t>
            </a:r>
          </a:p>
          <a:p>
            <a:pPr eaLnBrk="1" hangingPunct="1">
              <a:buFontTx/>
              <a:buNone/>
            </a:pPr>
            <a:endParaRPr lang="en-US" sz="3600" b="1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3600" smtClean="0">
                <a:solidFill>
                  <a:schemeClr val="accent1"/>
                </a:solidFill>
              </a:rPr>
              <a:t>Soil is rich in nutrients from layers of decomposing leaves  </a:t>
            </a:r>
          </a:p>
          <a:p>
            <a:pPr eaLnBrk="1" hangingPunct="1"/>
            <a:endParaRPr lang="en-US" sz="3600" smtClean="0">
              <a:solidFill>
                <a:schemeClr val="accent1"/>
              </a:solidFill>
            </a:endParaRPr>
          </a:p>
        </p:txBody>
      </p:sp>
      <p:pic>
        <p:nvPicPr>
          <p:cNvPr id="47107" name="Picture 9" descr="forest_floor_2_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6713"/>
            <a:ext cx="4543425" cy="612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3886200" cy="579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 </a:t>
            </a:r>
            <a:r>
              <a:rPr lang="en-US" sz="3600" b="1" smtClean="0">
                <a:solidFill>
                  <a:schemeClr val="bg1"/>
                </a:solidFill>
              </a:rPr>
              <a:t>Temperate Deciduous Forest</a:t>
            </a:r>
          </a:p>
          <a:p>
            <a:pPr eaLnBrk="1" hangingPunct="1"/>
            <a:r>
              <a:rPr lang="en-US" sz="3600" smtClean="0">
                <a:solidFill>
                  <a:schemeClr val="accent1"/>
                </a:solidFill>
              </a:rPr>
              <a:t>Layers of vegetation</a:t>
            </a:r>
          </a:p>
          <a:p>
            <a:pPr lvl="1" eaLnBrk="1" hangingPunct="1"/>
            <a:r>
              <a:rPr lang="en-US" sz="3200" smtClean="0">
                <a:solidFill>
                  <a:schemeClr val="accent1"/>
                </a:solidFill>
              </a:rPr>
              <a:t>Canopy</a:t>
            </a:r>
          </a:p>
          <a:p>
            <a:pPr lvl="1" eaLnBrk="1" hangingPunct="1"/>
            <a:r>
              <a:rPr lang="en-US" sz="3200" smtClean="0">
                <a:solidFill>
                  <a:schemeClr val="accent1"/>
                </a:solidFill>
              </a:rPr>
              <a:t>Understory</a:t>
            </a:r>
          </a:p>
          <a:p>
            <a:pPr lvl="1" eaLnBrk="1" hangingPunct="1"/>
            <a:r>
              <a:rPr lang="en-US" sz="3200" smtClean="0">
                <a:solidFill>
                  <a:schemeClr val="accent1"/>
                </a:solidFill>
              </a:rPr>
              <a:t>Forest floor</a:t>
            </a:r>
          </a:p>
        </p:txBody>
      </p:sp>
      <p:pic>
        <p:nvPicPr>
          <p:cNvPr id="48131" name="Picture 7" descr="FO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"/>
            <a:ext cx="5029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Layers of Vegetation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3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Canopy-</a:t>
            </a:r>
            <a:r>
              <a:rPr lang="en-US" sz="3600" smtClean="0">
                <a:solidFill>
                  <a:schemeClr val="accent1"/>
                </a:solidFill>
              </a:rPr>
              <a:t> tree tops that shade the ground below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3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Understory-</a:t>
            </a:r>
            <a:r>
              <a:rPr lang="en-US" sz="3600" smtClean="0">
                <a:solidFill>
                  <a:schemeClr val="accent1"/>
                </a:solidFill>
              </a:rPr>
              <a:t> shrub layer </a:t>
            </a:r>
            <a:endParaRPr lang="en-US" sz="3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3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Forest floor- </a:t>
            </a:r>
            <a:r>
              <a:rPr lang="en-US" sz="3600" smtClean="0">
                <a:solidFill>
                  <a:schemeClr val="accent1"/>
                </a:solidFill>
              </a:rPr>
              <a:t>dark and moist layer of dead leaves, twigs, and seeds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Layers of Vegetation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200400"/>
            <a:ext cx="27432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chemeClr val="accent1"/>
                </a:solidFill>
              </a:rPr>
              <a:t>Canopy</a:t>
            </a:r>
          </a:p>
        </p:txBody>
      </p:sp>
      <p:pic>
        <p:nvPicPr>
          <p:cNvPr id="50180" name="j0145137.j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6800"/>
            <a:ext cx="632618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Line 5"/>
          <p:cNvSpPr>
            <a:spLocks noChangeShapeType="1"/>
          </p:cNvSpPr>
          <p:nvPr/>
        </p:nvSpPr>
        <p:spPr bwMode="auto">
          <a:xfrm flipV="1">
            <a:off x="2057400" y="2057400"/>
            <a:ext cx="3276600" cy="1447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0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180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Layers of Vegetation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200400"/>
            <a:ext cx="27432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chemeClr val="accent1"/>
                </a:solidFill>
              </a:rPr>
              <a:t>Understory</a:t>
            </a:r>
          </a:p>
        </p:txBody>
      </p:sp>
      <p:pic>
        <p:nvPicPr>
          <p:cNvPr id="51204" name="Picture 7" descr="glade-o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53530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2895600" y="3657600"/>
            <a:ext cx="1905000" cy="1371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Tundra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28600" y="1066800"/>
            <a:ext cx="891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Found in parts of Canada, Alaska, and Siberia</a:t>
            </a:r>
          </a:p>
        </p:txBody>
      </p:sp>
      <p:pic>
        <p:nvPicPr>
          <p:cNvPr id="6148" name="Picture 5" descr="tund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746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Layers of Vegetation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200400"/>
            <a:ext cx="3200400" cy="68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000" smtClean="0">
                <a:solidFill>
                  <a:schemeClr val="accent1"/>
                </a:solidFill>
              </a:rPr>
              <a:t>Forest floor</a:t>
            </a:r>
          </a:p>
        </p:txBody>
      </p:sp>
      <p:pic>
        <p:nvPicPr>
          <p:cNvPr id="48134" name="j0201205.j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19200"/>
            <a:ext cx="5181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Line 7"/>
          <p:cNvSpPr>
            <a:spLocks noChangeShapeType="1"/>
          </p:cNvSpPr>
          <p:nvPr/>
        </p:nvSpPr>
        <p:spPr bwMode="auto">
          <a:xfrm>
            <a:off x="2895600" y="3657600"/>
            <a:ext cx="2438400" cy="2286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8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3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13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533400"/>
            <a:ext cx="85344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b="1" smtClean="0">
                <a:solidFill>
                  <a:schemeClr val="accent1"/>
                </a:solidFill>
              </a:rPr>
              <a:t>Life in the Temperate Deciduous Forest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  <a:latin typeface="Comic Sans MS" pitchFamily="66" charset="0"/>
              </a:rPr>
              <a:t>The mild climate and rich soil of the temperate deciduous forest supports a wide variety of plant and animal life.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accent1"/>
                </a:solidFill>
              </a:rPr>
              <a:t>Plants of the Temperate Deciduous Forest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Comic Sans MS" pitchFamily="66" charset="0"/>
              </a:rPr>
              <a:t>Plant life is abundant.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Examples: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Oak trees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Hickory trees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Maple trees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4648200" y="3352800"/>
            <a:ext cx="36576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Shrubs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Wildflowers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Ferns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Plants of the Temperate Deciduous Forest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Oak tree</a:t>
            </a:r>
          </a:p>
        </p:txBody>
      </p:sp>
      <p:pic>
        <p:nvPicPr>
          <p:cNvPr id="55301" name="Picture 6" descr="o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28800"/>
            <a:ext cx="42672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Plants of the Temperate Deciduous Forest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Hickory tree</a:t>
            </a:r>
          </a:p>
        </p:txBody>
      </p:sp>
      <p:pic>
        <p:nvPicPr>
          <p:cNvPr id="56325" name="Picture 6" descr="hick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0200"/>
            <a:ext cx="4267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Plants of the Temperate Deciduous Forest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Maple tree</a:t>
            </a:r>
          </a:p>
        </p:txBody>
      </p:sp>
      <p:pic>
        <p:nvPicPr>
          <p:cNvPr id="57349" name="Picture 6" descr="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0"/>
            <a:ext cx="4648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Plants of the Temperate Deciduous Forest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Shrubs (Azalea)</a:t>
            </a:r>
          </a:p>
        </p:txBody>
      </p:sp>
      <p:pic>
        <p:nvPicPr>
          <p:cNvPr id="58373" name="Picture 7" descr="picture of azaleas on Mount Hamil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6629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Plants of the Temperate Deciduous Forest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Shrubs (Holly)</a:t>
            </a:r>
          </a:p>
        </p:txBody>
      </p:sp>
      <p:pic>
        <p:nvPicPr>
          <p:cNvPr id="59397" name="Picture 9" descr="hol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6324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Plants of the Temperate Deciduous Forest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Wildflowers</a:t>
            </a:r>
          </a:p>
        </p:txBody>
      </p:sp>
      <p:pic>
        <p:nvPicPr>
          <p:cNvPr id="60421" name="Picture 7" descr="fot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62200"/>
            <a:ext cx="5562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Plants of the Temperate Deciduous Forest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Wildflowers</a:t>
            </a:r>
          </a:p>
        </p:txBody>
      </p:sp>
      <p:pic>
        <p:nvPicPr>
          <p:cNvPr id="61445" name="Picture 7" descr="g06660virginiablueb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5715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4953000" cy="6248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Tundra – </a:t>
            </a:r>
          </a:p>
          <a:p>
            <a:pPr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“The Cold Desert”</a:t>
            </a:r>
          </a:p>
          <a:p>
            <a:pPr eaLnBrk="1" hangingPunct="1">
              <a:buFontTx/>
              <a:buNone/>
            </a:pPr>
            <a:endParaRPr lang="en-US" sz="1600" b="1" smtClean="0">
              <a:solidFill>
                <a:schemeClr val="bg1"/>
              </a:solidFill>
            </a:endParaRP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Found at latitudes around the North Pole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Less than 25 cm precipitation yearly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Very cold year round   (-40ºC in winter)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Cold, dry, treeless region</a:t>
            </a:r>
          </a:p>
        </p:txBody>
      </p:sp>
      <p:pic>
        <p:nvPicPr>
          <p:cNvPr id="7171" name="Picture 5" descr="tund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"/>
            <a:ext cx="3581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Plants of the Temperate Deciduous Forest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Ferns</a:t>
            </a:r>
          </a:p>
        </p:txBody>
      </p:sp>
      <p:pic>
        <p:nvPicPr>
          <p:cNvPr id="62469" name="Picture 7" descr="christm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19350"/>
            <a:ext cx="61722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Temperate Deciduous Forest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Comic Sans MS" pitchFamily="66" charset="0"/>
              </a:rPr>
              <a:t>Animal life is diverse.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Examples: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Deer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Foxes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Snakes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Bears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648200" y="3352800"/>
            <a:ext cx="36576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Birds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Raccoons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Amphibians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Small mammals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Temperate Deciduous Forest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Deer</a:t>
            </a:r>
          </a:p>
        </p:txBody>
      </p:sp>
      <p:pic>
        <p:nvPicPr>
          <p:cNvPr id="64517" name="Picture 7" descr="de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28800"/>
            <a:ext cx="57832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Temperate Deciduous Forest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Fox</a:t>
            </a:r>
          </a:p>
        </p:txBody>
      </p:sp>
      <p:pic>
        <p:nvPicPr>
          <p:cNvPr id="65541" name="Picture 7" descr="f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62200"/>
            <a:ext cx="533400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Temperate Deciduous Forest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Snakes (Eastern Garter Snake)</a:t>
            </a:r>
          </a:p>
        </p:txBody>
      </p:sp>
      <p:pic>
        <p:nvPicPr>
          <p:cNvPr id="66565" name="Picture 7" descr="Eastern%20Garter%20Snake%20%20(Thamnophis%20sirtalis%20sirtali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2438400"/>
            <a:ext cx="693737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Temperate Deciduous Forest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Snakes (Copperhead)</a:t>
            </a:r>
          </a:p>
        </p:txBody>
      </p:sp>
      <p:pic>
        <p:nvPicPr>
          <p:cNvPr id="67589" name="Picture 7" descr="copper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0"/>
            <a:ext cx="56229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Temperate Deciduous Forest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Black bear</a:t>
            </a:r>
          </a:p>
        </p:txBody>
      </p:sp>
      <p:pic>
        <p:nvPicPr>
          <p:cNvPr id="68613" name="Picture 7" descr="be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28800"/>
            <a:ext cx="44577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Temperate Deciduous Forest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Birds (Bald Eagle)</a:t>
            </a:r>
          </a:p>
        </p:txBody>
      </p:sp>
      <p:pic>
        <p:nvPicPr>
          <p:cNvPr id="69637" name="Picture 7" descr="Bald%20Eagle-YR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38400"/>
            <a:ext cx="64008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Temperate Deciduous Forest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Birds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 (Barn Owl)</a:t>
            </a:r>
          </a:p>
        </p:txBody>
      </p:sp>
      <p:pic>
        <p:nvPicPr>
          <p:cNvPr id="70661" name="Picture 7" descr="o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52600"/>
            <a:ext cx="41529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Temperate Deciduous Forest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838200" y="1447800"/>
            <a:ext cx="74676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Birds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Woodpecker			Cardinal</a:t>
            </a:r>
          </a:p>
        </p:txBody>
      </p:sp>
      <p:pic>
        <p:nvPicPr>
          <p:cNvPr id="71685" name="Picture 7" descr="woodpec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124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9" descr="9521_m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56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4724400" cy="6400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Tundra </a:t>
            </a:r>
            <a:r>
              <a:rPr lang="en-US" b="1" smtClean="0">
                <a:solidFill>
                  <a:schemeClr val="bg1"/>
                </a:solidFill>
              </a:rPr>
              <a:t>–</a:t>
            </a:r>
          </a:p>
          <a:p>
            <a:pPr eaLnBrk="1" hangingPunct="1">
              <a:buFontTx/>
              <a:buNone/>
            </a:pPr>
            <a:r>
              <a:rPr lang="en-US" b="1" smtClean="0">
                <a:solidFill>
                  <a:schemeClr val="bg1"/>
                </a:solidFill>
              </a:rPr>
              <a:t>“The Land of the Midnight Sun”</a:t>
            </a:r>
          </a:p>
          <a:p>
            <a:pPr eaLnBrk="1" hangingPunct="1">
              <a:buFontTx/>
              <a:buNone/>
            </a:pPr>
            <a:endParaRPr lang="en-US" b="1" smtClean="0">
              <a:solidFill>
                <a:schemeClr val="accent1"/>
              </a:solidFill>
            </a:endParaRP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Winter lasts 6 to 9 months with no daylight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Summer is short and cold with 24 hours of sunlight a day</a:t>
            </a:r>
            <a:endParaRPr lang="en-US" smtClean="0"/>
          </a:p>
        </p:txBody>
      </p:sp>
      <p:pic>
        <p:nvPicPr>
          <p:cNvPr id="8195" name="Picture 7" descr="tund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4114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Temperate Deciduous Forest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Raccoon</a:t>
            </a:r>
          </a:p>
        </p:txBody>
      </p:sp>
      <p:pic>
        <p:nvPicPr>
          <p:cNvPr id="72709" name="Picture 7" descr="Raccoon%20Baby%2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00200"/>
            <a:ext cx="45720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Temperate Deciduous Forest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838200" y="1447800"/>
            <a:ext cx="74676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Amphibians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Wood frog		      Leopard Frog</a:t>
            </a:r>
          </a:p>
        </p:txBody>
      </p:sp>
      <p:pic>
        <p:nvPicPr>
          <p:cNvPr id="73733" name="Picture 7" descr="woodfro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4038600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9" descr="Southern%20Leopard%20Fro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941763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Temperate Deciduous Forest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304800" y="1752600"/>
            <a:ext cx="86106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Amphibians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latin typeface="Comic Sans MS" pitchFamily="66" charset="0"/>
              </a:rPr>
              <a:t>Spotted Salamander       Jefferson Salamander</a:t>
            </a:r>
          </a:p>
        </p:txBody>
      </p:sp>
      <p:pic>
        <p:nvPicPr>
          <p:cNvPr id="74757" name="Picture 9" descr="spottedsalaman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36576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11" descr="jeffersonsing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592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Temperate Deciduous Forest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57200" y="1447800"/>
            <a:ext cx="74676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Small Mammals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Field Mouse			   Squirrel</a:t>
            </a:r>
          </a:p>
        </p:txBody>
      </p:sp>
      <p:pic>
        <p:nvPicPr>
          <p:cNvPr id="75781" name="Picture 7" descr="aposyl33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35242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13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19400"/>
            <a:ext cx="3581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400" b="1" smtClean="0">
                <a:solidFill>
                  <a:schemeClr val="bg1"/>
                </a:solidFill>
              </a:rPr>
              <a:t>Tropical Rain Forest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57200" y="914400"/>
            <a:ext cx="845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Found near the equator in Africa, South America, Australia, and the Pacific Islands</a:t>
            </a:r>
          </a:p>
        </p:txBody>
      </p:sp>
      <p:pic>
        <p:nvPicPr>
          <p:cNvPr id="76805" name="Picture 7" descr="rainfo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624840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3886200" cy="579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 </a:t>
            </a:r>
            <a:r>
              <a:rPr lang="en-US" sz="3600" b="1" smtClean="0">
                <a:solidFill>
                  <a:schemeClr val="bg1"/>
                </a:solidFill>
              </a:rPr>
              <a:t>Tropical Rain Forest</a:t>
            </a:r>
          </a:p>
          <a:p>
            <a:pPr eaLnBrk="1" hangingPunct="1">
              <a:buFontTx/>
              <a:buNone/>
            </a:pPr>
            <a:endParaRPr lang="en-US" sz="3600" b="1" smtClean="0">
              <a:solidFill>
                <a:schemeClr val="bg1"/>
              </a:solidFill>
            </a:endParaRP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Found near the equator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200 to 225 cm precipitation yearly</a:t>
            </a:r>
          </a:p>
        </p:txBody>
      </p:sp>
      <p:pic>
        <p:nvPicPr>
          <p:cNvPr id="77827" name="Picture 5" descr="Rainforest%20Cre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"/>
            <a:ext cx="4953000" cy="641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"/>
            <a:ext cx="3886200" cy="579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 </a:t>
            </a:r>
            <a:r>
              <a:rPr lang="en-US" sz="3600" b="1" smtClean="0">
                <a:solidFill>
                  <a:schemeClr val="bg1"/>
                </a:solidFill>
              </a:rPr>
              <a:t>Tropical Rain Forest</a:t>
            </a:r>
          </a:p>
          <a:p>
            <a:pPr eaLnBrk="1" hangingPunct="1">
              <a:buFontTx/>
              <a:buNone/>
            </a:pPr>
            <a:endParaRPr lang="en-US" sz="3600" b="1" smtClean="0">
              <a:solidFill>
                <a:schemeClr val="bg1"/>
              </a:solidFill>
            </a:endParaRP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Hot and humid all year 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Temperatures are fairly constant around 25ºC</a:t>
            </a:r>
          </a:p>
        </p:txBody>
      </p:sp>
      <p:pic>
        <p:nvPicPr>
          <p:cNvPr id="78851" name="Picture 7" descr="rainfo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"/>
            <a:ext cx="4533900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3886200" cy="579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chemeClr val="bg1"/>
                </a:solidFill>
              </a:rPr>
              <a:t>  </a:t>
            </a:r>
            <a:r>
              <a:rPr lang="en-US" sz="3600" b="1" smtClean="0">
                <a:solidFill>
                  <a:schemeClr val="bg1"/>
                </a:solidFill>
              </a:rPr>
              <a:t>Tropical Rain Forest</a:t>
            </a:r>
          </a:p>
          <a:p>
            <a:pPr eaLnBrk="1" hangingPunct="1">
              <a:buFontTx/>
              <a:buNone/>
            </a:pPr>
            <a:endParaRPr lang="en-US" sz="3600" b="1" smtClean="0">
              <a:solidFill>
                <a:schemeClr val="bg1"/>
              </a:solidFill>
            </a:endParaRP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Soil is nutrient poor and acidic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Most plants have shallow roots</a:t>
            </a:r>
          </a:p>
        </p:txBody>
      </p:sp>
      <p:pic>
        <p:nvPicPr>
          <p:cNvPr id="79875" name="Picture 9" descr="rainfo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62000"/>
            <a:ext cx="49339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Tropical Rain Forest Layers of Vegetation</a:t>
            </a:r>
          </a:p>
        </p:txBody>
      </p:sp>
      <p:pic>
        <p:nvPicPr>
          <p:cNvPr id="80899" name="Picture 8" descr="RAINFSTR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858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4582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200" b="1" smtClean="0">
                <a:solidFill>
                  <a:schemeClr val="bg1"/>
                </a:solidFill>
              </a:rPr>
              <a:t>Life in the Tropical Rain Forest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838200" y="1752600"/>
            <a:ext cx="74676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The tropical rain forest is a lush, productive ecosystem containing more than half of all the species that live on Earth.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81000"/>
            <a:ext cx="3733800" cy="5715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Tundra- </a:t>
            </a:r>
          </a:p>
          <a:p>
            <a:pPr eaLnBrk="1" hangingPunct="1">
              <a:buFontTx/>
              <a:buNone/>
            </a:pPr>
            <a:endParaRPr lang="en-US" sz="3600" b="1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3600" smtClean="0">
                <a:solidFill>
                  <a:schemeClr val="accent1"/>
                </a:solidFill>
              </a:rPr>
              <a:t>Soil is poor</a:t>
            </a:r>
          </a:p>
          <a:p>
            <a:pPr eaLnBrk="1" hangingPunct="1">
              <a:buFontTx/>
              <a:buNone/>
            </a:pPr>
            <a:endParaRPr lang="en-US" sz="3600" smtClean="0">
              <a:solidFill>
                <a:schemeClr val="accent1"/>
              </a:solidFill>
            </a:endParaRPr>
          </a:p>
          <a:p>
            <a:pPr eaLnBrk="1" hangingPunct="1"/>
            <a:r>
              <a:rPr lang="en-US" sz="3600" smtClean="0">
                <a:solidFill>
                  <a:schemeClr val="accent1"/>
                </a:solidFill>
              </a:rPr>
              <a:t>Permafrost</a:t>
            </a:r>
          </a:p>
          <a:p>
            <a:pPr lvl="1" eaLnBrk="1" hangingPunct="1"/>
            <a:r>
              <a:rPr lang="en-US" sz="3600" smtClean="0">
                <a:solidFill>
                  <a:schemeClr val="accent1"/>
                </a:solidFill>
              </a:rPr>
              <a:t>Layer of permanently frozen soil</a:t>
            </a:r>
          </a:p>
        </p:txBody>
      </p:sp>
      <p:pic>
        <p:nvPicPr>
          <p:cNvPr id="9219" name="Picture 5" descr="Permafr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47244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229600" cy="685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accent1"/>
                </a:solidFill>
              </a:rPr>
              <a:t>Plants of the Tropical Rain Forest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762000" y="1066800"/>
            <a:ext cx="74676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omic Sans MS" pitchFamily="66" charset="0"/>
              </a:rPr>
              <a:t>A rain forest may contain more than 700 species of trees and over 1000 species of flowering plants.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Examples: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Mahogany trees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Bromeliads and orchids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Giant ferns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200">
                <a:solidFill>
                  <a:schemeClr val="accent1"/>
                </a:solidFill>
                <a:latin typeface="Comic Sans MS" pitchFamily="66" charset="0"/>
              </a:rPr>
              <a:t>Many flowering plants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153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Plants of the Tropical Rain Forest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304800" y="1219200"/>
            <a:ext cx="38100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Mahogany tree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sz="3600">
              <a:solidFill>
                <a:schemeClr val="accent1"/>
              </a:solidFill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Notice how the roots rise above the ground to help support this giant tree!</a:t>
            </a:r>
          </a:p>
        </p:txBody>
      </p:sp>
      <p:pic>
        <p:nvPicPr>
          <p:cNvPr id="83973" name="Picture 7" descr="Mahogany%20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19200"/>
            <a:ext cx="38639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153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Plants of the Tropical Rain Forest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304800" y="1219200"/>
            <a:ext cx="381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Bromeliads</a:t>
            </a:r>
          </a:p>
        </p:txBody>
      </p:sp>
      <p:pic>
        <p:nvPicPr>
          <p:cNvPr id="84997" name="Picture 7" descr="bromeliads329x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038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9" descr="Brom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657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153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Plants of the Tropical Rain Forest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304800" y="1219200"/>
            <a:ext cx="381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Orchids</a:t>
            </a:r>
          </a:p>
        </p:txBody>
      </p:sp>
      <p:pic>
        <p:nvPicPr>
          <p:cNvPr id="86021" name="Picture 7" descr="dendrobiumaemulumb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42672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9" descr="007_Tree_with_Orchi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40687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153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Plants of the Tropical Rain Forest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304800" y="1219200"/>
            <a:ext cx="381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Giant ferns</a:t>
            </a:r>
          </a:p>
        </p:txBody>
      </p:sp>
      <p:pic>
        <p:nvPicPr>
          <p:cNvPr id="87045" name="Picture 7" descr="1072_rainforest_fer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20875"/>
            <a:ext cx="658336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153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Plants of the Tropical Rain Forest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304800" y="1219200"/>
            <a:ext cx="472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Flowering plants</a:t>
            </a:r>
          </a:p>
        </p:txBody>
      </p:sp>
      <p:pic>
        <p:nvPicPr>
          <p:cNvPr id="88069" name="Picture 9" descr="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81200"/>
            <a:ext cx="373380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11" descr="bromeli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434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229600" cy="685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accent1"/>
                </a:solidFill>
              </a:rPr>
              <a:t>Animals of the Tropical Rain Forest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685800" y="1066800"/>
            <a:ext cx="7467600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Comic Sans MS" pitchFamily="66" charset="0"/>
              </a:rPr>
              <a:t>The rain forest is home to a huge number of animals.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Examples: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Monkeys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Exotic birds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Snakes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Sloths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4648200" y="3200400"/>
            <a:ext cx="41148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Bats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Insects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Large cats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Exotic mammals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"/>
            <a:ext cx="83820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Tropical Rain Forest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533400" y="11430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Monkeys</a:t>
            </a:r>
          </a:p>
        </p:txBody>
      </p:sp>
      <p:sp>
        <p:nvSpPr>
          <p:cNvPr id="90117" name="Rectangle 6"/>
          <p:cNvSpPr>
            <a:spLocks noChangeArrowheads="1"/>
          </p:cNvSpPr>
          <p:nvPr/>
        </p:nvSpPr>
        <p:spPr bwMode="auto">
          <a:xfrm>
            <a:off x="331788" y="15319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90118" name="Picture 8" descr="monk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449580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10" descr="29_A_monkey_in_the_rainforest_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3668713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"/>
            <a:ext cx="83820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Tropical Rain Forest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533400" y="1143000"/>
            <a:ext cx="74676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Exotic birds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Toucan				Parrots</a:t>
            </a:r>
          </a:p>
        </p:txBody>
      </p:sp>
      <p:pic>
        <p:nvPicPr>
          <p:cNvPr id="91141" name="Picture 6" descr="bi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3429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8" descr="parr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14600"/>
            <a:ext cx="3429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"/>
            <a:ext cx="83820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Tropical Rain Forest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533400" y="838200"/>
            <a:ext cx="74676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Exotic birds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Cockatoo		  Hummingbird</a:t>
            </a:r>
          </a:p>
        </p:txBody>
      </p:sp>
      <p:pic>
        <p:nvPicPr>
          <p:cNvPr id="92165" name="Picture 6" descr="cockto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32038"/>
            <a:ext cx="3657600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8" descr="Rufous-tailedHum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3657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accent1"/>
                </a:solidFill>
              </a:rPr>
              <a:t>Plants of the Tundra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95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chemeClr val="bg1"/>
                </a:solidFill>
              </a:rPr>
              <a:t>Tundra plants are resistant to drought and cold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accent1"/>
                </a:solidFill>
              </a:rPr>
              <a:t>Examples: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Reindeer moss (a lichen!)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Lichens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True mosses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Grasses</a:t>
            </a:r>
          </a:p>
          <a:p>
            <a:pPr eaLnBrk="1" hangingPunct="1"/>
            <a:r>
              <a:rPr lang="en-US" smtClean="0">
                <a:solidFill>
                  <a:schemeClr val="accent1"/>
                </a:solidFill>
              </a:rPr>
              <a:t>Small shrubs and flowers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"/>
            <a:ext cx="83820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Tropical Rain Forest</a:t>
            </a:r>
          </a:p>
        </p:txBody>
      </p:sp>
      <p:sp>
        <p:nvSpPr>
          <p:cNvPr id="93187" name="Text Box 4"/>
          <p:cNvSpPr txBox="1">
            <a:spLocks noChangeArrowheads="1"/>
          </p:cNvSpPr>
          <p:nvPr/>
        </p:nvSpPr>
        <p:spPr bwMode="auto">
          <a:xfrm>
            <a:off x="533400" y="11430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Snakes (Anaconda)</a:t>
            </a:r>
          </a:p>
        </p:txBody>
      </p:sp>
      <p:pic>
        <p:nvPicPr>
          <p:cNvPr id="93188" name="Picture 8" descr="anacon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7086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"/>
            <a:ext cx="83820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Tropical Rain Forest</a:t>
            </a:r>
          </a:p>
        </p:txBody>
      </p:sp>
      <p:sp>
        <p:nvSpPr>
          <p:cNvPr id="94211" name="Text Box 4"/>
          <p:cNvSpPr txBox="1">
            <a:spLocks noChangeArrowheads="1"/>
          </p:cNvSpPr>
          <p:nvPr/>
        </p:nvSpPr>
        <p:spPr bwMode="auto">
          <a:xfrm>
            <a:off x="304800" y="838200"/>
            <a:ext cx="83058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Snakes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Albino Ball Python	  Green Mamba</a:t>
            </a:r>
          </a:p>
        </p:txBody>
      </p:sp>
      <p:pic>
        <p:nvPicPr>
          <p:cNvPr id="94212" name="Picture 6" descr="mabp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4191000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8" descr="GreenMamba_12Mar2001FWZB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0"/>
            <a:ext cx="3810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"/>
            <a:ext cx="83820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Tropical Rain Forest</a:t>
            </a: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533400" y="11430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Sloths</a:t>
            </a:r>
          </a:p>
        </p:txBody>
      </p:sp>
      <p:pic>
        <p:nvPicPr>
          <p:cNvPr id="95237" name="Picture 6" descr="sl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60960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"/>
            <a:ext cx="83820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Tropical Rain Forest</a:t>
            </a:r>
          </a:p>
        </p:txBody>
      </p:sp>
      <p:sp>
        <p:nvSpPr>
          <p:cNvPr id="96259" name="Text Box 4"/>
          <p:cNvSpPr txBox="1">
            <a:spLocks noChangeArrowheads="1"/>
          </p:cNvSpPr>
          <p:nvPr/>
        </p:nvSpPr>
        <p:spPr bwMode="auto">
          <a:xfrm>
            <a:off x="533400" y="11430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Bat (Fruit bat)</a:t>
            </a:r>
          </a:p>
        </p:txBody>
      </p:sp>
      <p:pic>
        <p:nvPicPr>
          <p:cNvPr id="96260" name="Picture 6" descr="ghostba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70866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"/>
            <a:ext cx="83820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Tropical Rain Forest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533400" y="1143000"/>
            <a:ext cx="74676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Insects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Butterfly			Beetle</a:t>
            </a:r>
          </a:p>
        </p:txBody>
      </p:sp>
      <p:pic>
        <p:nvPicPr>
          <p:cNvPr id="97285" name="Picture 6" descr="tas12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403860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8" descr="bee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396240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"/>
            <a:ext cx="83820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Tropical Rain Forest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533400" y="11430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Large Cats (Jaguar)</a:t>
            </a:r>
          </a:p>
        </p:txBody>
      </p:sp>
      <p:pic>
        <p:nvPicPr>
          <p:cNvPr id="98309" name="Picture 6" descr="Jagu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67357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"/>
            <a:ext cx="83820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Tropical Rain Forest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533400" y="11430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Large Cats (Sumatran Tiger)</a:t>
            </a:r>
          </a:p>
        </p:txBody>
      </p:sp>
      <p:pic>
        <p:nvPicPr>
          <p:cNvPr id="99333" name="Picture 7" descr="s-bengalti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629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"/>
            <a:ext cx="83820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Tropical Rain Forest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533400" y="11430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Large Cat (Ocelot)</a:t>
            </a:r>
          </a:p>
        </p:txBody>
      </p:sp>
      <p:pic>
        <p:nvPicPr>
          <p:cNvPr id="100357" name="Picture 7" descr="oce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57400"/>
            <a:ext cx="6172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"/>
            <a:ext cx="83820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Tropical Rain Forest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533400" y="1143000"/>
            <a:ext cx="74676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Exotic mammals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	Paca			Peccary</a:t>
            </a:r>
          </a:p>
        </p:txBody>
      </p:sp>
      <p:pic>
        <p:nvPicPr>
          <p:cNvPr id="101381" name="Picture 6" descr="pa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39624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8" descr="slid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38322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"/>
            <a:ext cx="83820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600" b="1" smtClean="0">
                <a:solidFill>
                  <a:schemeClr val="bg1"/>
                </a:solidFill>
              </a:rPr>
              <a:t>Animals of the Tropical Rain Forest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533400" y="1143000"/>
            <a:ext cx="74676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Exotic mammals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>
                <a:solidFill>
                  <a:schemeClr val="accent1"/>
                </a:solidFill>
                <a:latin typeface="Comic Sans MS" pitchFamily="66" charset="0"/>
              </a:rPr>
              <a:t>Agouti				Nutria</a:t>
            </a:r>
          </a:p>
        </p:txBody>
      </p:sp>
      <p:pic>
        <p:nvPicPr>
          <p:cNvPr id="102405" name="Picture 8" descr="agou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36576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10" descr="nutri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7000"/>
            <a:ext cx="43053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2714</TotalTime>
  <Words>1878</Words>
  <Application>Microsoft Office PowerPoint</Application>
  <PresentationFormat>On-screen Show (4:3)</PresentationFormat>
  <Paragraphs>618</Paragraphs>
  <Slides>150</Slides>
  <Notes>141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5" baseType="lpstr">
      <vt:lpstr>Times New Roman</vt:lpstr>
      <vt:lpstr>Arial</vt:lpstr>
      <vt:lpstr>Comic Sans MS</vt:lpstr>
      <vt:lpstr>Calibri</vt:lpstr>
      <vt:lpstr>Default Design</vt:lpstr>
      <vt:lpstr>Land Biomes</vt:lpstr>
      <vt:lpstr>Land Biomes</vt:lpstr>
      <vt:lpstr>Land Biomes</vt:lpstr>
      <vt:lpstr>Land Biomes</vt:lpstr>
      <vt:lpstr>Tundra</vt:lpstr>
      <vt:lpstr>PowerPoint Presentation</vt:lpstr>
      <vt:lpstr>PowerPoint Presentation</vt:lpstr>
      <vt:lpstr>PowerPoint Presentation</vt:lpstr>
      <vt:lpstr>Plants of the Tundra</vt:lpstr>
      <vt:lpstr>Plants of the Tundra</vt:lpstr>
      <vt:lpstr>Plants of the Tundra</vt:lpstr>
      <vt:lpstr>Plants of the Tundra</vt:lpstr>
      <vt:lpstr>Plants of the Tundra</vt:lpstr>
      <vt:lpstr>Plants of the Tundra</vt:lpstr>
      <vt:lpstr>Plants of the Tundra</vt:lpstr>
      <vt:lpstr>Plants of the Tundra</vt:lpstr>
      <vt:lpstr>Plants of the Tundra</vt:lpstr>
      <vt:lpstr>Animals of the Tundra</vt:lpstr>
      <vt:lpstr>Animals of the Tundra</vt:lpstr>
      <vt:lpstr>Animals of the Tundra</vt:lpstr>
      <vt:lpstr>Animals of the Tundra</vt:lpstr>
      <vt:lpstr>Animals of the Tundra</vt:lpstr>
      <vt:lpstr>Animals of the Tundra</vt:lpstr>
      <vt:lpstr>Animals of the Tundra</vt:lpstr>
      <vt:lpstr>Animals of the Tundra</vt:lpstr>
      <vt:lpstr>Taiga or Coniferous Forest</vt:lpstr>
      <vt:lpstr>PowerPoint Presentation</vt:lpstr>
      <vt:lpstr>PowerPoint Presentation</vt:lpstr>
      <vt:lpstr>Plants of the Taiga</vt:lpstr>
      <vt:lpstr>Plants of the Taiga</vt:lpstr>
      <vt:lpstr>Plants of the Taiga</vt:lpstr>
      <vt:lpstr>Plants of the Taiga</vt:lpstr>
      <vt:lpstr>Plants of the Taiga</vt:lpstr>
      <vt:lpstr>Plants of the Taiga</vt:lpstr>
      <vt:lpstr>Animals of the Taiga</vt:lpstr>
      <vt:lpstr>Animals of the Taiga</vt:lpstr>
      <vt:lpstr>Animals of the Taiga</vt:lpstr>
      <vt:lpstr>Animals of the Taiga</vt:lpstr>
      <vt:lpstr>Animals of the Taiga</vt:lpstr>
      <vt:lpstr>Animals of the Taiga</vt:lpstr>
      <vt:lpstr>Animals of the Taiga</vt:lpstr>
      <vt:lpstr>Temperate Deciduous Forest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Layers of Vegetation</vt:lpstr>
      <vt:lpstr>Layers of Vegetation</vt:lpstr>
      <vt:lpstr>Layers of Vegetation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Tropical Rain Forest Layers of Vegetation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Tropical Savanna</vt:lpstr>
      <vt:lpstr>Characteristics of the Savanna</vt:lpstr>
      <vt:lpstr>Savanna Producers</vt:lpstr>
      <vt:lpstr>Savanna Consumers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Grassland - Prairie</vt:lpstr>
      <vt:lpstr>Grassland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Chapparal (Scrub)</vt:lpstr>
      <vt:lpstr>Chapparal Characteristics</vt:lpstr>
      <vt:lpstr>Chapparal Organisms</vt:lpstr>
      <vt:lpstr>Chapparals</vt:lpstr>
      <vt:lpstr>PowerPoint Presentation</vt:lpstr>
      <vt:lpstr>Desert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Blockheads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Biomes</dc:title>
  <dc:creator>Cheryl Massengale</dc:creator>
  <cp:lastModifiedBy>Teacher E-Solutions</cp:lastModifiedBy>
  <cp:revision>40</cp:revision>
  <dcterms:created xsi:type="dcterms:W3CDTF">2003-04-05T22:14:10Z</dcterms:created>
  <dcterms:modified xsi:type="dcterms:W3CDTF">2019-01-18T16:55:41Z</dcterms:modified>
</cp:coreProperties>
</file>