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8.xml" ContentType="application/vnd.openxmlformats-officedocument.presentationml.notesSlide+xml"/>
  <Override PartName="/ppt/tags/tag46.xml" ContentType="application/vnd.openxmlformats-officedocument.presentationml.tags+xml"/>
  <Override PartName="/ppt/notesSlides/notesSlide39.xml" ContentType="application/vnd.openxmlformats-officedocument.presentationml.notesSlide+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1.xml" ContentType="application/vnd.openxmlformats-officedocument.presentationml.notesSlide+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notesSlides/notesSlide43.xml" ContentType="application/vnd.openxmlformats-officedocument.presentationml.notesSlide+xml"/>
  <Override PartName="/ppt/tags/tag53.xml" ContentType="application/vnd.openxmlformats-officedocument.presentationml.tags+xml"/>
  <Override PartName="/ppt/notesSlides/notesSlide4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5.xml" ContentType="application/vnd.openxmlformats-officedocument.presentationml.notesSlide+xml"/>
  <Override PartName="/ppt/tags/tag57.xml" ContentType="application/vnd.openxmlformats-officedocument.presentationml.tags+xml"/>
  <Override PartName="/ppt/notesSlides/notesSlide46.xml" ContentType="application/vnd.openxmlformats-officedocument.presentationml.notesSlide+xml"/>
  <Override PartName="/ppt/tags/tag58.xml" ContentType="application/vnd.openxmlformats-officedocument.presentationml.tags+xml"/>
  <Override PartName="/ppt/notesSlides/notesSlide4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48.xml" ContentType="application/vnd.openxmlformats-officedocument.presentationml.notesSlide+xml"/>
  <Override PartName="/ppt/tags/tag62.xml" ContentType="application/vnd.openxmlformats-officedocument.presentationml.tags+xml"/>
  <Override PartName="/ppt/notesSlides/notesSlide49.xml" ContentType="application/vnd.openxmlformats-officedocument.presentationml.notesSlide+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tags/tag65.xml" ContentType="application/vnd.openxmlformats-officedocument.presentationml.tags+xml"/>
  <Override PartName="/ppt/notesSlides/notesSlide52.xml" ContentType="application/vnd.openxmlformats-officedocument.presentationml.notesSlide+xml"/>
  <Override PartName="/ppt/tags/tag66.xml" ContentType="application/vnd.openxmlformats-officedocument.presentationml.tags+xml"/>
  <Override PartName="/ppt/notesSlides/notesSlide53.xml" ContentType="application/vnd.openxmlformats-officedocument.presentationml.notesSlide+xml"/>
  <Override PartName="/ppt/tags/tag67.xml" ContentType="application/vnd.openxmlformats-officedocument.presentationml.tags+xml"/>
  <Override PartName="/ppt/notesSlides/notesSlide54.xml" ContentType="application/vnd.openxmlformats-officedocument.presentationml.notesSlide+xml"/>
  <Override PartName="/ppt/tags/tag68.xml" ContentType="application/vnd.openxmlformats-officedocument.presentationml.tags+xml"/>
  <Override PartName="/ppt/notesSlides/notesSlide55.xml" ContentType="application/vnd.openxmlformats-officedocument.presentationml.notesSlide+xml"/>
  <Override PartName="/ppt/tags/tag69.xml" ContentType="application/vnd.openxmlformats-officedocument.presentationml.tags+xml"/>
  <Override PartName="/ppt/notesSlides/notesSlide56.xml" ContentType="application/vnd.openxmlformats-officedocument.presentationml.notesSlide+xml"/>
  <Override PartName="/ppt/tags/tag70.xml" ContentType="application/vnd.openxmlformats-officedocument.presentationml.tags+xml"/>
  <Override PartName="/ppt/notesSlides/notesSlide57.xml" ContentType="application/vnd.openxmlformats-officedocument.presentationml.notesSlide+xml"/>
  <Override PartName="/ppt/tags/tag71.xml" ContentType="application/vnd.openxmlformats-officedocument.presentationml.tags+xml"/>
  <Override PartName="/ppt/notesSlides/notesSlide58.xml" ContentType="application/vnd.openxmlformats-officedocument.presentationml.notesSlide+xml"/>
  <Override PartName="/ppt/tags/tag72.xml" ContentType="application/vnd.openxmlformats-officedocument.presentationml.tags+xml"/>
  <Override PartName="/ppt/notesSlides/notesSlide59.xml" ContentType="application/vnd.openxmlformats-officedocument.presentationml.notesSlide+xml"/>
  <Override PartName="/ppt/tags/tag73.xml" ContentType="application/vnd.openxmlformats-officedocument.presentationml.tags+xml"/>
  <Override PartName="/ppt/notesSlides/notesSlide60.xml" ContentType="application/vnd.openxmlformats-officedocument.presentationml.notesSlide+xml"/>
  <Override PartName="/ppt/tags/tag74.xml" ContentType="application/vnd.openxmlformats-officedocument.presentationml.tags+xml"/>
  <Override PartName="/ppt/notesSlides/notesSlide61.xml" ContentType="application/vnd.openxmlformats-officedocument.presentationml.notesSlide+xml"/>
  <Override PartName="/ppt/tags/tag75.xml" ContentType="application/vnd.openxmlformats-officedocument.presentationml.tags+xml"/>
  <Override PartName="/ppt/notesSlides/notesSlide62.xml" ContentType="application/vnd.openxmlformats-officedocument.presentationml.notesSlide+xml"/>
  <Override PartName="/ppt/tags/tag76.xml" ContentType="application/vnd.openxmlformats-officedocument.presentationml.tags+xml"/>
  <Override PartName="/ppt/notesSlides/notesSlide63.xml" ContentType="application/vnd.openxmlformats-officedocument.presentationml.notesSlide+xml"/>
  <Override PartName="/ppt/tags/tag77.xml" ContentType="application/vnd.openxmlformats-officedocument.presentationml.tags+xml"/>
  <Override PartName="/ppt/notesSlides/notesSlide64.xml" ContentType="application/vnd.openxmlformats-officedocument.presentationml.notesSlide+xml"/>
  <Override PartName="/ppt/tags/tag78.xml" ContentType="application/vnd.openxmlformats-officedocument.presentationml.tags+xml"/>
  <Override PartName="/ppt/notesSlides/notesSlide65.xml" ContentType="application/vnd.openxmlformats-officedocument.presentationml.notesSlide+xml"/>
  <Override PartName="/ppt/tags/tag79.xml" ContentType="application/vnd.openxmlformats-officedocument.presentationml.tags+xml"/>
  <Override PartName="/ppt/notesSlides/notesSlide66.xml" ContentType="application/vnd.openxmlformats-officedocument.presentationml.notesSlide+xml"/>
  <Override PartName="/ppt/tags/tag80.xml" ContentType="application/vnd.openxmlformats-officedocument.presentationml.tags+xml"/>
  <Override PartName="/ppt/notesSlides/notesSlide67.xml" ContentType="application/vnd.openxmlformats-officedocument.presentationml.notesSlide+xml"/>
  <Override PartName="/ppt/tags/tag81.xml" ContentType="application/vnd.openxmlformats-officedocument.presentationml.tags+xml"/>
  <Override PartName="/ppt/notesSlides/notesSlide68.xml" ContentType="application/vnd.openxmlformats-officedocument.presentationml.notesSlide+xml"/>
  <Override PartName="/ppt/tags/tag82.xml" ContentType="application/vnd.openxmlformats-officedocument.presentationml.tags+xml"/>
  <Override PartName="/ppt/notesSlides/notesSlide69.xml" ContentType="application/vnd.openxmlformats-officedocument.presentationml.notesSlide+xml"/>
  <Override PartName="/ppt/tags/tag83.xml" ContentType="application/vnd.openxmlformats-officedocument.presentationml.tags+xml"/>
  <Override PartName="/ppt/notesSlides/notesSlide70.xml" ContentType="application/vnd.openxmlformats-officedocument.presentationml.notesSlide+xml"/>
  <Override PartName="/ppt/tags/tag84.xml" ContentType="application/vnd.openxmlformats-officedocument.presentationml.tags+xml"/>
  <Override PartName="/ppt/notesSlides/notesSlide71.xml" ContentType="application/vnd.openxmlformats-officedocument.presentationml.notesSlide+xml"/>
  <Override PartName="/ppt/tags/tag85.xml" ContentType="application/vnd.openxmlformats-officedocument.presentationml.tags+xml"/>
  <Override PartName="/ppt/notesSlides/notesSlide72.xml" ContentType="application/vnd.openxmlformats-officedocument.presentationml.notesSlide+xml"/>
  <Override PartName="/ppt/tags/tag86.xml" ContentType="application/vnd.openxmlformats-officedocument.presentationml.tags+xml"/>
  <Override PartName="/ppt/notesSlides/notesSlide73.xml" ContentType="application/vnd.openxmlformats-officedocument.presentationml.notesSlide+xml"/>
  <Override PartName="/ppt/tags/tag87.xml" ContentType="application/vnd.openxmlformats-officedocument.presentationml.tags+xml"/>
  <Override PartName="/ppt/notesSlides/notesSlide74.xml" ContentType="application/vnd.openxmlformats-officedocument.presentationml.notesSlide+xml"/>
  <Override PartName="/ppt/tags/tag88.xml" ContentType="application/vnd.openxmlformats-officedocument.presentationml.tags+xml"/>
  <Override PartName="/ppt/notesSlides/notesSlide75.xml" ContentType="application/vnd.openxmlformats-officedocument.presentationml.notesSlide+xml"/>
  <Override PartName="/ppt/tags/tag89.xml" ContentType="application/vnd.openxmlformats-officedocument.presentationml.tags+xml"/>
  <Override PartName="/ppt/notesSlides/notesSlide76.xml" ContentType="application/vnd.openxmlformats-officedocument.presentationml.notesSlide+xml"/>
  <Override PartName="/ppt/tags/tag90.xml" ContentType="application/vnd.openxmlformats-officedocument.presentationml.tags+xml"/>
  <Override PartName="/ppt/notesSlides/notesSlide77.xml" ContentType="application/vnd.openxmlformats-officedocument.presentationml.notesSlide+xml"/>
  <Override PartName="/ppt/tags/tag91.xml" ContentType="application/vnd.openxmlformats-officedocument.presentationml.tags+xml"/>
  <Override PartName="/ppt/notesSlides/notesSlide78.xml" ContentType="application/vnd.openxmlformats-officedocument.presentationml.notesSlide+xml"/>
  <Override PartName="/ppt/tags/tag92.xml" ContentType="application/vnd.openxmlformats-officedocument.presentationml.tags+xml"/>
  <Override PartName="/ppt/notesSlides/notesSlide79.xml" ContentType="application/vnd.openxmlformats-officedocument.presentationml.notesSlide+xml"/>
  <Override PartName="/ppt/tags/tag93.xml" ContentType="application/vnd.openxmlformats-officedocument.presentationml.tags+xml"/>
  <Override PartName="/ppt/notesSlides/notesSlide80.xml" ContentType="application/vnd.openxmlformats-officedocument.presentationml.notesSlide+xml"/>
  <Override PartName="/ppt/tags/tag94.xml" ContentType="application/vnd.openxmlformats-officedocument.presentationml.tags+xml"/>
  <Override PartName="/ppt/notesSlides/notesSlide81.xml" ContentType="application/vnd.openxmlformats-officedocument.presentationml.notesSlide+xml"/>
  <Override PartName="/ppt/tags/tag95.xml" ContentType="application/vnd.openxmlformats-officedocument.presentationml.tags+xml"/>
  <Override PartName="/ppt/notesSlides/notesSlide82.xml" ContentType="application/vnd.openxmlformats-officedocument.presentationml.notesSlide+xml"/>
  <Override PartName="/ppt/tags/tag96.xml" ContentType="application/vnd.openxmlformats-officedocument.presentationml.tags+xml"/>
  <Override PartName="/ppt/notesSlides/notesSlide83.xml" ContentType="application/vnd.openxmlformats-officedocument.presentationml.notesSlide+xml"/>
  <Override PartName="/ppt/tags/tag97.xml" ContentType="application/vnd.openxmlformats-officedocument.presentationml.tags+xml"/>
  <Override PartName="/ppt/notesSlides/notesSlide84.xml" ContentType="application/vnd.openxmlformats-officedocument.presentationml.notesSlide+xml"/>
  <Override PartName="/ppt/tags/tag98.xml" ContentType="application/vnd.openxmlformats-officedocument.presentationml.tags+xml"/>
  <Override PartName="/ppt/notesSlides/notesSlide85.xml" ContentType="application/vnd.openxmlformats-officedocument.presentationml.notesSlide+xml"/>
  <Override PartName="/ppt/tags/tag99.xml" ContentType="application/vnd.openxmlformats-officedocument.presentationml.tags+xml"/>
  <Override PartName="/ppt/notesSlides/notesSlide86.xml" ContentType="application/vnd.openxmlformats-officedocument.presentationml.notesSlide+xml"/>
  <Override PartName="/ppt/tags/tag100.xml" ContentType="application/vnd.openxmlformats-officedocument.presentationml.tags+xml"/>
  <Override PartName="/ppt/notesSlides/notesSlide87.xml" ContentType="application/vnd.openxmlformats-officedocument.presentationml.notesSlide+xml"/>
  <Override PartName="/ppt/tags/tag101.xml" ContentType="application/vnd.openxmlformats-officedocument.presentationml.tags+xml"/>
  <Override PartName="/ppt/notesSlides/notesSlide88.xml" ContentType="application/vnd.openxmlformats-officedocument.presentationml.notesSlide+xml"/>
  <Override PartName="/ppt/tags/tag102.xml" ContentType="application/vnd.openxmlformats-officedocument.presentationml.tags+xml"/>
  <Override PartName="/ppt/notesSlides/notesSlide89.xml" ContentType="application/vnd.openxmlformats-officedocument.presentationml.notesSlide+xml"/>
  <Override PartName="/ppt/tags/tag103.xml" ContentType="application/vnd.openxmlformats-officedocument.presentationml.tags+xml"/>
  <Override PartName="/ppt/notesSlides/notesSlide90.xml" ContentType="application/vnd.openxmlformats-officedocument.presentationml.notesSlide+xml"/>
  <Override PartName="/ppt/tags/tag104.xml" ContentType="application/vnd.openxmlformats-officedocument.presentationml.tags+xml"/>
  <Override PartName="/ppt/notesSlides/notesSlide91.xml" ContentType="application/vnd.openxmlformats-officedocument.presentationml.notesSlide+xml"/>
  <Override PartName="/ppt/tags/tag105.xml" ContentType="application/vnd.openxmlformats-officedocument.presentationml.tags+xml"/>
  <Override PartName="/ppt/notesSlides/notesSlide92.xml" ContentType="application/vnd.openxmlformats-officedocument.presentationml.notesSlide+xml"/>
  <Override PartName="/ppt/tags/tag106.xml" ContentType="application/vnd.openxmlformats-officedocument.presentationml.tags+xml"/>
  <Override PartName="/ppt/notesSlides/notesSlide93.xml" ContentType="application/vnd.openxmlformats-officedocument.presentationml.notesSlide+xml"/>
  <Override PartName="/ppt/tags/tag107.xml" ContentType="application/vnd.openxmlformats-officedocument.presentationml.tags+xml"/>
  <Override PartName="/ppt/notesSlides/notesSlide94.xml" ContentType="application/vnd.openxmlformats-officedocument.presentationml.notesSlide+xml"/>
  <Override PartName="/ppt/tags/tag108.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9" r:id="rId2"/>
    <p:sldMasterId id="2147483650" r:id="rId3"/>
    <p:sldMasterId id="2147483648" r:id="rId4"/>
    <p:sldMasterId id="2147483660" r:id="rId5"/>
    <p:sldMasterId id="2147483651" r:id="rId6"/>
    <p:sldMasterId id="2147483661" r:id="rId7"/>
    <p:sldMasterId id="2147483652" r:id="rId8"/>
    <p:sldMasterId id="2147483662" r:id="rId9"/>
    <p:sldMasterId id="2147483657" r:id="rId10"/>
    <p:sldMasterId id="2147483653" r:id="rId11"/>
    <p:sldMasterId id="2147483654" r:id="rId12"/>
    <p:sldMasterId id="2147483658" r:id="rId13"/>
  </p:sldMasterIdLst>
  <p:notesMasterIdLst>
    <p:notesMasterId r:id="rId117"/>
  </p:notesMasterIdLst>
  <p:handoutMasterIdLst>
    <p:handoutMasterId r:id="rId118"/>
  </p:handoutMasterIdLst>
  <p:sldIdLst>
    <p:sldId id="257" r:id="rId14"/>
    <p:sldId id="258" r:id="rId15"/>
    <p:sldId id="259" r:id="rId16"/>
    <p:sldId id="262" r:id="rId17"/>
    <p:sldId id="668" r:id="rId18"/>
    <p:sldId id="669" r:id="rId19"/>
    <p:sldId id="261" r:id="rId20"/>
    <p:sldId id="263" r:id="rId21"/>
    <p:sldId id="267" r:id="rId22"/>
    <p:sldId id="662" r:id="rId23"/>
    <p:sldId id="626" r:id="rId24"/>
    <p:sldId id="269" r:id="rId25"/>
    <p:sldId id="764" r:id="rId26"/>
    <p:sldId id="765" r:id="rId27"/>
    <p:sldId id="759" r:id="rId28"/>
    <p:sldId id="673" r:id="rId29"/>
    <p:sldId id="770" r:id="rId30"/>
    <p:sldId id="676" r:id="rId31"/>
    <p:sldId id="771" r:id="rId32"/>
    <p:sldId id="677" r:id="rId33"/>
    <p:sldId id="273" r:id="rId34"/>
    <p:sldId id="685" r:id="rId35"/>
    <p:sldId id="686" r:id="rId36"/>
    <p:sldId id="763" r:id="rId37"/>
    <p:sldId id="687" r:id="rId38"/>
    <p:sldId id="689" r:id="rId39"/>
    <p:sldId id="768" r:id="rId40"/>
    <p:sldId id="690" r:id="rId41"/>
    <p:sldId id="695" r:id="rId42"/>
    <p:sldId id="766" r:id="rId43"/>
    <p:sldId id="696" r:id="rId44"/>
    <p:sldId id="767" r:id="rId45"/>
    <p:sldId id="697" r:id="rId46"/>
    <p:sldId id="760" r:id="rId47"/>
    <p:sldId id="761" r:id="rId48"/>
    <p:sldId id="769" r:id="rId49"/>
    <p:sldId id="701" r:id="rId50"/>
    <p:sldId id="702" r:id="rId51"/>
    <p:sldId id="703" r:id="rId52"/>
    <p:sldId id="762" r:id="rId53"/>
    <p:sldId id="706" r:id="rId54"/>
    <p:sldId id="707" r:id="rId55"/>
    <p:sldId id="708" r:id="rId56"/>
    <p:sldId id="709" r:id="rId57"/>
    <p:sldId id="710" r:id="rId58"/>
    <p:sldId id="711" r:id="rId59"/>
    <p:sldId id="712" r:id="rId60"/>
    <p:sldId id="713" r:id="rId61"/>
    <p:sldId id="715" r:id="rId62"/>
    <p:sldId id="716" r:id="rId63"/>
    <p:sldId id="717" r:id="rId64"/>
    <p:sldId id="718" r:id="rId65"/>
    <p:sldId id="719" r:id="rId66"/>
    <p:sldId id="720" r:id="rId67"/>
    <p:sldId id="721" r:id="rId68"/>
    <p:sldId id="723" r:id="rId69"/>
    <p:sldId id="724" r:id="rId70"/>
    <p:sldId id="663" r:id="rId71"/>
    <p:sldId id="664" r:id="rId72"/>
    <p:sldId id="665" r:id="rId73"/>
    <p:sldId id="667" r:id="rId74"/>
    <p:sldId id="598" r:id="rId75"/>
    <p:sldId id="274" r:id="rId76"/>
    <p:sldId id="590" r:id="rId77"/>
    <p:sldId id="591" r:id="rId78"/>
    <p:sldId id="592" r:id="rId79"/>
    <p:sldId id="593" r:id="rId80"/>
    <p:sldId id="594" r:id="rId81"/>
    <p:sldId id="595" r:id="rId82"/>
    <p:sldId id="596" r:id="rId83"/>
    <p:sldId id="599" r:id="rId84"/>
    <p:sldId id="331" r:id="rId85"/>
    <p:sldId id="334" r:id="rId86"/>
    <p:sldId id="627" r:id="rId87"/>
    <p:sldId id="628" r:id="rId88"/>
    <p:sldId id="629" r:id="rId89"/>
    <p:sldId id="630" r:id="rId90"/>
    <p:sldId id="631" r:id="rId91"/>
    <p:sldId id="632" r:id="rId92"/>
    <p:sldId id="633" r:id="rId93"/>
    <p:sldId id="634" r:id="rId94"/>
    <p:sldId id="635" r:id="rId95"/>
    <p:sldId id="636" r:id="rId96"/>
    <p:sldId id="637" r:id="rId97"/>
    <p:sldId id="638" r:id="rId98"/>
    <p:sldId id="639" r:id="rId99"/>
    <p:sldId id="640" r:id="rId100"/>
    <p:sldId id="641" r:id="rId101"/>
    <p:sldId id="642" r:id="rId102"/>
    <p:sldId id="643" r:id="rId103"/>
    <p:sldId id="644" r:id="rId104"/>
    <p:sldId id="645" r:id="rId105"/>
    <p:sldId id="646" r:id="rId106"/>
    <p:sldId id="647" r:id="rId107"/>
    <p:sldId id="648" r:id="rId108"/>
    <p:sldId id="649" r:id="rId109"/>
    <p:sldId id="650" r:id="rId110"/>
    <p:sldId id="651" r:id="rId111"/>
    <p:sldId id="652" r:id="rId112"/>
    <p:sldId id="653" r:id="rId113"/>
    <p:sldId id="654" r:id="rId114"/>
    <p:sldId id="327" r:id="rId115"/>
    <p:sldId id="328" r:id="rId116"/>
  </p:sldIdLst>
  <p:sldSz cx="9144000" cy="6858000" type="screen4x3"/>
  <p:notesSz cx="6858000" cy="9144000"/>
  <p:custShowLst>
    <p:custShow name="Help" id="0">
      <p:sldLst>
        <p:sld r:id="rId115"/>
        <p:sld r:id="rId116"/>
      </p:sldLst>
    </p:custShow>
    <p:custShow name="DFS Trans 1" id="1">
      <p:sldLst>
        <p:sld r:id="rId84"/>
        <p:sld r:id="rId116"/>
      </p:sldLst>
    </p:custShow>
    <p:custShow name="DFS Trans 2" id="2">
      <p:sldLst>
        <p:sld r:id="rId85"/>
        <p:sld r:id="rId116"/>
      </p:sldLst>
    </p:custShow>
    <p:custShow name="DFS Trans 3" id="3">
      <p:sldLst>
        <p:sld r:id="rId86"/>
        <p:sld r:id="rId116"/>
      </p:sldLst>
    </p:custShow>
    <p:custShow name="Figure 1" id="4">
      <p:sldLst>
        <p:sld r:id="rId75"/>
        <p:sld r:id="rId116"/>
      </p:sldLst>
    </p:custShow>
    <p:custShow name="Figure 2" id="5">
      <p:sldLst>
        <p:sld r:id="rId76"/>
        <p:sld r:id="rId116"/>
      </p:sldLst>
    </p:custShow>
    <p:custShow name="Figure 3" id="6">
      <p:sldLst>
        <p:sld r:id="rId77"/>
        <p:sld r:id="rId116"/>
      </p:sldLst>
    </p:custShow>
    <p:custShow name="Figure 4" id="7">
      <p:sldLst>
        <p:sld r:id="rId78"/>
        <p:sld r:id="rId116"/>
      </p:sldLst>
    </p:custShow>
    <p:custShow name="Figure 5" id="8">
      <p:sldLst>
        <p:sld r:id="rId79"/>
        <p:sld r:id="rId116"/>
      </p:sldLst>
    </p:custShow>
    <p:custShow name="Figure 6" id="9">
      <p:sldLst>
        <p:sld r:id="rId80"/>
        <p:sld r:id="rId116"/>
      </p:sldLst>
    </p:custShow>
    <p:custShow name="Figure 7" id="10">
      <p:sldLst>
        <p:sld r:id="rId81"/>
        <p:sld r:id="rId116"/>
      </p:sldLst>
    </p:custShow>
    <p:custShow name="Figure 8" id="11">
      <p:sldLst>
        <p:sld r:id="rId82"/>
        <p:sld r:id="rId116"/>
      </p:sldLst>
    </p:custShow>
    <p:custShow name="Figure 9" id="12">
      <p:sldLst>
        <p:sld r:id="rId83"/>
        <p:sld r:id="rId116"/>
      </p:sldLst>
    </p:custShow>
    <p:custShow name="V1" id="13">
      <p:sldLst>
        <p:sld r:id="rId87"/>
        <p:sld r:id="rId116"/>
      </p:sldLst>
    </p:custShow>
    <p:custShow name="V2" id="14">
      <p:sldLst>
        <p:sld r:id="rId88"/>
        <p:sld r:id="rId116"/>
      </p:sldLst>
    </p:custShow>
    <p:custShow name="V3" id="15">
      <p:sldLst>
        <p:sld r:id="rId89"/>
        <p:sld r:id="rId116"/>
      </p:sldLst>
    </p:custShow>
    <p:custShow name="V4" id="16">
      <p:sldLst>
        <p:sld r:id="rId90"/>
        <p:sld r:id="rId116"/>
      </p:sldLst>
    </p:custShow>
    <p:custShow name="V5" id="17">
      <p:sldLst>
        <p:sld r:id="rId91"/>
        <p:sld r:id="rId116"/>
      </p:sldLst>
    </p:custShow>
    <p:custShow name="V6" id="18">
      <p:sldLst>
        <p:sld r:id="rId92"/>
        <p:sld r:id="rId116"/>
      </p:sldLst>
    </p:custShow>
    <p:custShow name="V7" id="19">
      <p:sldLst>
        <p:sld r:id="rId93"/>
        <p:sld r:id="rId116"/>
      </p:sldLst>
    </p:custShow>
    <p:custShow name="V8" id="20">
      <p:sldLst>
        <p:sld r:id="rId94"/>
        <p:sld r:id="rId116"/>
      </p:sldLst>
    </p:custShow>
    <p:custShow name="V9" id="21">
      <p:sldLst>
        <p:sld r:id="rId95"/>
        <p:sld r:id="rId116"/>
      </p:sldLst>
    </p:custShow>
    <p:custShow name="V10" id="22">
      <p:sldLst>
        <p:sld r:id="rId96"/>
        <p:sld r:id="rId116"/>
      </p:sldLst>
    </p:custShow>
    <p:custShow name="V11" id="23">
      <p:sldLst>
        <p:sld r:id="rId97"/>
        <p:sld r:id="rId116"/>
      </p:sldLst>
    </p:custShow>
    <p:custShow name="V12" id="24">
      <p:sldLst>
        <p:sld r:id="rId98"/>
        <p:sld r:id="rId116"/>
      </p:sldLst>
    </p:custShow>
    <p:custShow name="V13" id="25">
      <p:sldLst>
        <p:sld r:id="rId99"/>
        <p:sld r:id="rId116"/>
      </p:sldLst>
    </p:custShow>
    <p:custShow name="V14" id="26">
      <p:sldLst>
        <p:sld r:id="rId100"/>
        <p:sld r:id="rId116"/>
      </p:sldLst>
    </p:custShow>
    <p:custShow name="V15" id="27">
      <p:sldLst>
        <p:sld r:id="rId101"/>
        <p:sld r:id="rId116"/>
      </p:sldLst>
    </p:custShow>
    <p:custShow name="V16" id="28">
      <p:sldLst>
        <p:sld r:id="rId102"/>
        <p:sld r:id="rId116"/>
      </p:sldLst>
    </p:custShow>
    <p:custShow name="V17" id="29">
      <p:sldLst>
        <p:sld r:id="rId103"/>
        <p:sld r:id="rId116"/>
      </p:sldLst>
    </p:custShow>
    <p:custShow name="V18" id="30">
      <p:sldLst>
        <p:sld r:id="rId104"/>
        <p:sld r:id="rId116"/>
      </p:sldLst>
    </p:custShow>
    <p:custShow name="V19" id="31">
      <p:sldLst>
        <p:sld r:id="rId105"/>
        <p:sld r:id="rId116"/>
      </p:sldLst>
    </p:custShow>
    <p:custShow name="V20" id="32">
      <p:sldLst>
        <p:sld r:id="rId106"/>
        <p:sld r:id="rId116"/>
      </p:sldLst>
    </p:custShow>
    <p:custShow name="V21" id="33">
      <p:sldLst>
        <p:sld r:id="rId107"/>
        <p:sld r:id="rId116"/>
      </p:sldLst>
    </p:custShow>
    <p:custShow name="V22" id="34">
      <p:sldLst>
        <p:sld r:id="rId108"/>
        <p:sld r:id="rId116"/>
      </p:sldLst>
    </p:custShow>
    <p:custShow name="V23" id="35">
      <p:sldLst>
        <p:sld r:id="rId109"/>
        <p:sld r:id="rId116"/>
      </p:sldLst>
    </p:custShow>
    <p:custShow name="V24" id="36">
      <p:sldLst>
        <p:sld r:id="rId110"/>
        <p:sld r:id="rId116"/>
      </p:sldLst>
    </p:custShow>
    <p:custShow name="V25" id="37">
      <p:sldLst>
        <p:sld r:id="rId111"/>
        <p:sld r:id="rId116"/>
      </p:sldLst>
    </p:custShow>
    <p:custShow name="V26" id="38">
      <p:sldLst>
        <p:sld r:id="rId112"/>
        <p:sld r:id="rId116"/>
      </p:sldLst>
    </p:custShow>
    <p:custShow name="V27" id="39">
      <p:sldLst>
        <p:sld r:id="rId113"/>
        <p:sld r:id="rId116"/>
      </p:sldLst>
    </p:custShow>
    <p:custShow name="V28" id="40">
      <p:sldLst>
        <p:sld r:id="rId114"/>
        <p:sld r:id="rId116"/>
      </p:sldLst>
    </p:custShow>
  </p:custShowLst>
  <p:custDataLst>
    <p:tags r:id="rId119"/>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F03B34"/>
    <a:srgbClr val="0868B2"/>
    <a:srgbClr val="E21A22"/>
    <a:srgbClr val="FFFFCC"/>
    <a:srgbClr val="006600"/>
    <a:srgbClr val="ED2641"/>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52" autoAdjust="0"/>
    <p:restoredTop sz="94686" autoAdjust="0"/>
  </p:normalViewPr>
  <p:slideViewPr>
    <p:cSldViewPr snapToGrid="0">
      <p:cViewPr>
        <p:scale>
          <a:sx n="72" d="100"/>
          <a:sy n="72" d="100"/>
        </p:scale>
        <p:origin x="-58" y="-58"/>
      </p:cViewPr>
      <p:guideLst>
        <p:guide orient="horz" pos="2162"/>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149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notesMaster" Target="notesMasters/notesMaster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tags" Target="tags/tag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3DD79E75-0108-49B1-873B-E1760675B0B6}" type="datetimeFigureOut">
              <a:rPr lang="en-US"/>
              <a:pPr>
                <a:defRPr/>
              </a:pPr>
              <a:t>1/18/2019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B2E9EB0E-101C-4100-B031-1919FF4369FA}" type="slidenum">
              <a:rPr lang="en-US"/>
              <a:pPr>
                <a:defRPr/>
              </a:pPr>
              <a:t>‹#›</a:t>
            </a:fld>
            <a:endParaRPr lang="en-US"/>
          </a:p>
        </p:txBody>
      </p:sp>
    </p:spTree>
    <p:extLst>
      <p:ext uri="{BB962C8B-B14F-4D97-AF65-F5344CB8AC3E}">
        <p14:creationId xmlns:p14="http://schemas.microsoft.com/office/powerpoint/2010/main" val="2959075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42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1981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2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42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743C359C-0876-4E62-AB1A-FB371AE4D8D3}" type="slidenum">
              <a:rPr lang="en-US"/>
              <a:pPr>
                <a:defRPr/>
              </a:pPr>
              <a:t>‹#›</a:t>
            </a:fld>
            <a:endParaRPr lang="en-US"/>
          </a:p>
        </p:txBody>
      </p:sp>
    </p:spTree>
    <p:extLst>
      <p:ext uri="{BB962C8B-B14F-4D97-AF65-F5344CB8AC3E}">
        <p14:creationId xmlns:p14="http://schemas.microsoft.com/office/powerpoint/2010/main" val="3278715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9AEF3E-CB1C-4841-B38F-B8D84FCA7C82}" type="slidenum">
              <a:rPr lang="en-US" smtClean="0"/>
              <a:pPr eaLnBrk="1" hangingPunct="1"/>
              <a:t>1</a:t>
            </a:fld>
            <a:endParaRPr 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4E5E35-F3AA-4D17-B98C-63FC32A6E019}" type="slidenum">
              <a:rPr lang="en-US" smtClean="0"/>
              <a:pPr eaLnBrk="1" hangingPunct="1"/>
              <a:t>10</a:t>
            </a:fld>
            <a:endParaRPr lang="en-US"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A71BC6-D823-47E5-8010-58E185FA5C0F}" type="slidenum">
              <a:rPr lang="en-US" smtClean="0"/>
              <a:pPr eaLnBrk="1" hangingPunct="1"/>
              <a:t>11</a:t>
            </a:fld>
            <a:endParaRPr 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0F38E4-BB35-45FB-A4A6-C2D853FED33D}" type="slidenum">
              <a:rPr lang="en-US" smtClean="0"/>
              <a:pPr eaLnBrk="1" hangingPunct="1"/>
              <a:t>12</a:t>
            </a:fld>
            <a:endParaRPr lang="en-US" smtClean="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C6E219-E957-4D9D-81E6-A33A768F297C}" type="slidenum">
              <a:rPr lang="en-US" smtClean="0"/>
              <a:pPr eaLnBrk="1" hangingPunct="1"/>
              <a:t>15</a:t>
            </a:fld>
            <a:endParaRPr 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769311-691E-4B92-9A10-34312F29C985}" type="slidenum">
              <a:rPr lang="en-US" smtClean="0"/>
              <a:pPr eaLnBrk="1" hangingPunct="1"/>
              <a:t>16</a:t>
            </a:fld>
            <a:endParaRPr lang="en-US"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5625303-C20E-4683-BEBF-0E90A1436C84}" type="slidenum">
              <a:rPr lang="en-US" smtClean="0"/>
              <a:pPr eaLnBrk="1" hangingPunct="1"/>
              <a:t>18</a:t>
            </a:fld>
            <a:endParaRPr 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724531-A70F-4C19-9C96-5D5B27EEB737}" type="slidenum">
              <a:rPr lang="en-US" smtClean="0"/>
              <a:pPr eaLnBrk="1" hangingPunct="1"/>
              <a:t>20</a:t>
            </a:fld>
            <a:endParaRPr lang="en-US" smtClean="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E71862-409D-480A-9959-F9A18624D9AB}" type="slidenum">
              <a:rPr lang="en-US" smtClean="0"/>
              <a:pPr eaLnBrk="1" hangingPunct="1"/>
              <a:t>21</a:t>
            </a:fld>
            <a:endParaRPr 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34355F-8000-403B-8028-A50D2AD97D6A}" type="slidenum">
              <a:rPr lang="en-US" smtClean="0"/>
              <a:pPr eaLnBrk="1" hangingPunct="1"/>
              <a:t>22</a:t>
            </a:fld>
            <a:endParaRPr lang="en-US" smtClean="0"/>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CD6309-3691-46FE-A9ED-19040723DC75}" type="slidenum">
              <a:rPr lang="en-US" smtClean="0"/>
              <a:pPr eaLnBrk="1" hangingPunct="1"/>
              <a:t>23</a:t>
            </a:fld>
            <a:endParaRPr 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8EC8D6-3FE4-4D3E-B0EF-2152710B3153}" type="slidenum">
              <a:rPr lang="en-US" smtClean="0"/>
              <a:pPr eaLnBrk="1" hangingPunct="1"/>
              <a:t>2</a:t>
            </a:fld>
            <a:endParaRPr lang="en-US"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CB1415-B58B-4236-9812-5C5AD4C2D232}" type="slidenum">
              <a:rPr lang="en-US" smtClean="0"/>
              <a:pPr eaLnBrk="1" hangingPunct="1"/>
              <a:t>24</a:t>
            </a:fld>
            <a:endParaRPr lang="en-US"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F54E78-31E8-4BC7-B8EF-474B24AF7044}" type="slidenum">
              <a:rPr lang="en-US" smtClean="0"/>
              <a:pPr eaLnBrk="1" hangingPunct="1"/>
              <a:t>25</a:t>
            </a:fld>
            <a:endParaRPr 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366253-CE6F-4D17-BC71-D07A1F0D3409}" type="slidenum">
              <a:rPr lang="en-US" smtClean="0"/>
              <a:pPr eaLnBrk="1" hangingPunct="1"/>
              <a:t>26</a:t>
            </a:fld>
            <a:endParaRPr lang="en-US" smtClean="0"/>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30A1B4-B78C-48A2-882C-48B0BF52F5B3}" type="slidenum">
              <a:rPr lang="en-US" smtClean="0"/>
              <a:pPr eaLnBrk="1" hangingPunct="1"/>
              <a:t>28</a:t>
            </a:fld>
            <a:endParaRPr 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BF1B0FA-3FB1-4E6C-A88E-A366320A202C}" type="slidenum">
              <a:rPr lang="en-US" smtClean="0"/>
              <a:pPr eaLnBrk="1" hangingPunct="1"/>
              <a:t>29</a:t>
            </a:fld>
            <a:endParaRPr lang="en-US" smtClean="0"/>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5803FA-DADB-4641-9029-4E34D81579BA}" type="slidenum">
              <a:rPr lang="en-US" smtClean="0"/>
              <a:pPr eaLnBrk="1" hangingPunct="1"/>
              <a:t>31</a:t>
            </a:fld>
            <a:endParaRPr 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9BFF86-BEA2-4299-AD18-887208FD7FD1}" type="slidenum">
              <a:rPr lang="en-US" smtClean="0"/>
              <a:pPr eaLnBrk="1" hangingPunct="1"/>
              <a:t>33</a:t>
            </a:fld>
            <a:endParaRPr lang="en-US"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EDE4C8-5A7F-4E9B-8EB3-EABC1186C83F}" type="slidenum">
              <a:rPr lang="en-US" smtClean="0"/>
              <a:pPr eaLnBrk="1" hangingPunct="1"/>
              <a:t>34</a:t>
            </a:fld>
            <a:endParaRPr 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2F21FB-CBE9-4050-A055-DD378C1785BF}" type="slidenum">
              <a:rPr lang="en-US" smtClean="0"/>
              <a:pPr eaLnBrk="1" hangingPunct="1"/>
              <a:t>35</a:t>
            </a:fld>
            <a:endParaRPr lang="en-US" smtClean="0"/>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BC427B-EA00-4E24-B1C8-81FD7D81B654}" type="slidenum">
              <a:rPr lang="en-US" smtClean="0"/>
              <a:pPr eaLnBrk="1" hangingPunct="1"/>
              <a:t>37</a:t>
            </a:fld>
            <a:endParaRPr 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6529DE-9F1B-4BF4-8A16-3F43ABA46C18}" type="slidenum">
              <a:rPr lang="en-US" smtClean="0"/>
              <a:pPr eaLnBrk="1" hangingPunct="1"/>
              <a:t>3</a:t>
            </a:fld>
            <a:endParaRPr 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0E2942-2B07-4073-B7FC-68019EBF7B5D}" type="slidenum">
              <a:rPr lang="en-US" smtClean="0"/>
              <a:pPr eaLnBrk="1" hangingPunct="1"/>
              <a:t>38</a:t>
            </a:fld>
            <a:endParaRPr lang="en-US"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F1CC90-1F9A-454F-9DC4-67E546A13BFB}" type="slidenum">
              <a:rPr lang="en-US" smtClean="0"/>
              <a:pPr eaLnBrk="1" hangingPunct="1"/>
              <a:t>39</a:t>
            </a:fld>
            <a:endParaRPr 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368558-86EC-4247-AB7D-244E581C5835}" type="slidenum">
              <a:rPr lang="en-US" smtClean="0"/>
              <a:pPr eaLnBrk="1" hangingPunct="1"/>
              <a:t>40</a:t>
            </a:fld>
            <a:endParaRPr lang="en-US" smtClean="0"/>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E2CECF-5915-4D46-B449-1D81545CB8D6}" type="slidenum">
              <a:rPr lang="en-US" smtClean="0"/>
              <a:pPr eaLnBrk="1" hangingPunct="1"/>
              <a:t>41</a:t>
            </a:fld>
            <a:endParaRPr 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0DD043-6BE8-4BA3-B895-317B1BCD5132}" type="slidenum">
              <a:rPr lang="en-US" smtClean="0"/>
              <a:pPr eaLnBrk="1" hangingPunct="1"/>
              <a:t>42</a:t>
            </a:fld>
            <a:endParaRPr lang="en-US" smtClean="0"/>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0FA5E1-AE7D-4B65-AAB4-1D25133D8B34}" type="slidenum">
              <a:rPr lang="en-US" smtClean="0"/>
              <a:pPr eaLnBrk="1" hangingPunct="1"/>
              <a:t>43</a:t>
            </a:fld>
            <a:endParaRPr 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8D678C-C4D9-4CF2-91A5-461A01A92AC4}" type="slidenum">
              <a:rPr lang="en-US" smtClean="0"/>
              <a:pPr eaLnBrk="1" hangingPunct="1"/>
              <a:t>44</a:t>
            </a:fld>
            <a:endParaRPr 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53F551A-F049-41FC-8A44-BEDD4220B964}" type="slidenum">
              <a:rPr lang="en-US" smtClean="0"/>
              <a:pPr eaLnBrk="1" hangingPunct="1"/>
              <a:t>45</a:t>
            </a:fld>
            <a:endParaRPr 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412E35-7598-4B91-89A4-995B1D6FC38D}" type="slidenum">
              <a:rPr lang="en-US" smtClean="0"/>
              <a:pPr eaLnBrk="1" hangingPunct="1"/>
              <a:t>46</a:t>
            </a:fld>
            <a:endParaRPr lang="en-US"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D3D772F-EB5C-4F41-BFFA-6FC5CB93E303}" type="slidenum">
              <a:rPr lang="en-US" smtClean="0"/>
              <a:pPr eaLnBrk="1" hangingPunct="1"/>
              <a:t>47</a:t>
            </a:fld>
            <a:endParaRPr 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C96A21-65FF-402A-B773-D5665E8761F2}" type="slidenum">
              <a:rPr lang="en-US" smtClean="0"/>
              <a:pPr eaLnBrk="1" hangingPunct="1"/>
              <a:t>4</a:t>
            </a:fld>
            <a:endParaRPr lang="en-US"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291AC9-B5F0-43D6-ACFA-61DEDF316ABF}" type="slidenum">
              <a:rPr lang="en-US" smtClean="0"/>
              <a:pPr eaLnBrk="1" hangingPunct="1"/>
              <a:t>48</a:t>
            </a:fld>
            <a:endParaRPr lang="en-US"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8CEB8F-CCDC-4B44-8736-27AEEFE175C8}" type="slidenum">
              <a:rPr lang="en-US" smtClean="0"/>
              <a:pPr eaLnBrk="1" hangingPunct="1"/>
              <a:t>49</a:t>
            </a:fld>
            <a:endParaRPr lang="en-US"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2DC121-E00A-4000-B9BE-C491E59CE28D}" type="slidenum">
              <a:rPr lang="en-US" smtClean="0"/>
              <a:pPr eaLnBrk="1" hangingPunct="1"/>
              <a:t>50</a:t>
            </a:fld>
            <a:endParaRPr lang="en-US" smtClean="0"/>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B3B1AE9-2D1C-41D9-9B25-106A8C8123D1}" type="slidenum">
              <a:rPr lang="en-US" smtClean="0"/>
              <a:pPr eaLnBrk="1" hangingPunct="1"/>
              <a:t>51</a:t>
            </a:fld>
            <a:endParaRPr 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22CC55-A1D1-4809-A557-21490FDED386}" type="slidenum">
              <a:rPr lang="en-US" smtClean="0"/>
              <a:pPr eaLnBrk="1" hangingPunct="1"/>
              <a:t>52</a:t>
            </a:fld>
            <a:endParaRPr lang="en-US" smtClean="0"/>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A11F6C-279F-45EB-B7EB-4DD8B803323E}" type="slidenum">
              <a:rPr lang="en-US" smtClean="0"/>
              <a:pPr eaLnBrk="1" hangingPunct="1"/>
              <a:t>53</a:t>
            </a:fld>
            <a:endParaRPr 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30BAC54-BB05-48D5-A06E-2BF5B084E8CC}" type="slidenum">
              <a:rPr lang="en-US" smtClean="0"/>
              <a:pPr eaLnBrk="1" hangingPunct="1"/>
              <a:t>54</a:t>
            </a:fld>
            <a:endParaRPr lang="en-US" smtClean="0"/>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CA307D-ADDF-4F4A-902C-AA5BA7F6F142}" type="slidenum">
              <a:rPr lang="en-US" smtClean="0"/>
              <a:pPr eaLnBrk="1" hangingPunct="1"/>
              <a:t>55</a:t>
            </a:fld>
            <a:endParaRPr 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1564925-82A1-49F5-9CCA-BBF582364B8F}" type="slidenum">
              <a:rPr lang="en-US" smtClean="0"/>
              <a:pPr eaLnBrk="1" hangingPunct="1"/>
              <a:t>56</a:t>
            </a:fld>
            <a:endParaRPr lang="en-US"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D5CE2B-7323-46A6-85DC-F5DE490A2167}" type="slidenum">
              <a:rPr lang="en-US" smtClean="0"/>
              <a:pPr eaLnBrk="1" hangingPunct="1"/>
              <a:t>57</a:t>
            </a:fld>
            <a:endParaRPr 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D1B9AD-821B-4F63-9892-D1B15A29C374}" type="slidenum">
              <a:rPr lang="en-US" smtClean="0"/>
              <a:pPr eaLnBrk="1" hangingPunct="1"/>
              <a:t>5</a:t>
            </a:fld>
            <a:endParaRPr 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D61E3C3-5C4F-4E4D-8B69-039B05F0AF43}" type="slidenum">
              <a:rPr lang="en-US" smtClean="0"/>
              <a:pPr eaLnBrk="1" hangingPunct="1"/>
              <a:t>58</a:t>
            </a:fld>
            <a:endParaRPr lang="en-US"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40837A-A3F7-4050-90F3-7971F91B61AD}" type="slidenum">
              <a:rPr lang="en-US" smtClean="0"/>
              <a:pPr eaLnBrk="1" hangingPunct="1"/>
              <a:t>59</a:t>
            </a:fld>
            <a:endParaRPr 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EE6F4B7-7C4E-41DD-90C0-01ADDAF2C789}" type="slidenum">
              <a:rPr lang="en-US" smtClean="0"/>
              <a:pPr eaLnBrk="1" hangingPunct="1"/>
              <a:t>60</a:t>
            </a:fld>
            <a:endParaRPr lang="en-US" smtClean="0"/>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0E8F57-DC55-4EA8-8005-76B384405E5E}" type="slidenum">
              <a:rPr lang="en-US" smtClean="0"/>
              <a:pPr eaLnBrk="1" hangingPunct="1"/>
              <a:t>61</a:t>
            </a:fld>
            <a:endParaRPr 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9ABEB2-236B-4410-89A4-C2E2CE80ED37}" type="slidenum">
              <a:rPr lang="en-US" smtClean="0"/>
              <a:pPr eaLnBrk="1" hangingPunct="1"/>
              <a:t>62</a:t>
            </a:fld>
            <a:endParaRPr lang="en-US" smtClean="0"/>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A67335-FCC0-4742-BECE-5C0DEF19D35E}" type="slidenum">
              <a:rPr lang="en-US" smtClean="0"/>
              <a:pPr eaLnBrk="1" hangingPunct="1"/>
              <a:t>63</a:t>
            </a:fld>
            <a:endParaRPr 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5180AE-5BA9-47D3-BA33-E4C7749229C2}" type="slidenum">
              <a:rPr lang="en-US" smtClean="0"/>
              <a:pPr eaLnBrk="1" hangingPunct="1"/>
              <a:t>64</a:t>
            </a:fld>
            <a:endParaRPr lang="en-US" smtClean="0"/>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CC78A5D-FB53-4227-B7C6-6048503030E8}" type="slidenum">
              <a:rPr lang="en-US" smtClean="0"/>
              <a:pPr eaLnBrk="1" hangingPunct="1"/>
              <a:t>65</a:t>
            </a:fld>
            <a:endParaRPr 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22C040-7341-425A-ADD6-3554CAF684DF}" type="slidenum">
              <a:rPr lang="en-US" smtClean="0"/>
              <a:pPr eaLnBrk="1" hangingPunct="1"/>
              <a:t>66</a:t>
            </a:fld>
            <a:endParaRPr lang="en-US" smtClean="0"/>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B36D08-988C-4A35-8CC1-34016197F761}" type="slidenum">
              <a:rPr lang="en-US" smtClean="0"/>
              <a:pPr eaLnBrk="1" hangingPunct="1"/>
              <a:t>67</a:t>
            </a:fld>
            <a:endParaRPr 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BB9AF-FA60-4A45-9B52-BB919BD9B5CB}" type="slidenum">
              <a:rPr lang="en-US" smtClean="0"/>
              <a:pPr eaLnBrk="1" hangingPunct="1"/>
              <a:t>6</a:t>
            </a:fld>
            <a:endParaRPr lang="en-US"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0B11A1-9743-4EE2-ADD9-08A372FD07AD}" type="slidenum">
              <a:rPr lang="en-US" smtClean="0"/>
              <a:pPr eaLnBrk="1" hangingPunct="1"/>
              <a:t>68</a:t>
            </a:fld>
            <a:endParaRPr lang="en-US" smtClean="0"/>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768B16-8817-43E3-B633-DCCA688D8406}" type="slidenum">
              <a:rPr lang="en-US" smtClean="0"/>
              <a:pPr eaLnBrk="1" hangingPunct="1"/>
              <a:t>69</a:t>
            </a:fld>
            <a:endParaRPr 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82D875-B216-4A63-AC52-EAA4CF3B54F9}" type="slidenum">
              <a:rPr lang="en-US" smtClean="0"/>
              <a:pPr eaLnBrk="1" hangingPunct="1"/>
              <a:t>70</a:t>
            </a:fld>
            <a:endParaRPr lang="en-US" smtClean="0"/>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0A0541-A87A-4781-874A-BA58FBAECD5B}" type="slidenum">
              <a:rPr lang="en-US" smtClean="0"/>
              <a:pPr eaLnBrk="1" hangingPunct="1"/>
              <a:t>71</a:t>
            </a:fld>
            <a:endParaRPr 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A9F0DF-6601-441D-AA23-ECFC8EDE9836}" type="slidenum">
              <a:rPr lang="en-US" smtClean="0"/>
              <a:pPr eaLnBrk="1" hangingPunct="1"/>
              <a:t>72</a:t>
            </a:fld>
            <a:endParaRPr lang="en-US" smtClean="0"/>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2FF173-59A2-4CE5-A954-C5FB67EE13F0}" type="slidenum">
              <a:rPr lang="en-US" smtClean="0"/>
              <a:pPr eaLnBrk="1" hangingPunct="1"/>
              <a:t>73</a:t>
            </a:fld>
            <a:endParaRPr lang="en-US" smtClean="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4C7A3F-F491-40DF-A5B9-EEECFD1AC9B4}" type="slidenum">
              <a:rPr lang="en-US" smtClean="0"/>
              <a:pPr eaLnBrk="1" hangingPunct="1"/>
              <a:t>74</a:t>
            </a:fld>
            <a:endParaRPr lang="en-US" smtClean="0"/>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B88F9E-3E0C-4843-8679-FFF7D50DA05F}" type="slidenum">
              <a:rPr lang="en-US" smtClean="0"/>
              <a:pPr eaLnBrk="1" hangingPunct="1"/>
              <a:t>75</a:t>
            </a:fld>
            <a:endParaRPr 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837A717-460C-40C3-A113-D1B5AE19D811}" type="slidenum">
              <a:rPr lang="en-US" smtClean="0"/>
              <a:pPr eaLnBrk="1" hangingPunct="1"/>
              <a:t>76</a:t>
            </a:fld>
            <a:endParaRPr lang="en-US" smtClean="0"/>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06E3A9-4EFB-4A1A-AC44-218B80D37115}" type="slidenum">
              <a:rPr lang="en-US" smtClean="0"/>
              <a:pPr eaLnBrk="1" hangingPunct="1"/>
              <a:t>77</a:t>
            </a:fld>
            <a:endParaRPr lang="en-US" smtClean="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AF3447-CD70-45C5-824C-CFB9189E2C80}" type="slidenum">
              <a:rPr lang="en-US" smtClean="0"/>
              <a:pPr eaLnBrk="1" hangingPunct="1"/>
              <a:t>7</a:t>
            </a:fld>
            <a:endParaRPr 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D04722-F57D-49A0-9D50-95762EE0FBFC}" type="slidenum">
              <a:rPr lang="en-US" smtClean="0"/>
              <a:pPr eaLnBrk="1" hangingPunct="1"/>
              <a:t>78</a:t>
            </a:fld>
            <a:endParaRPr lang="en-US" smtClean="0"/>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00A718-51E9-4527-B583-EF682DFE45D7}" type="slidenum">
              <a:rPr lang="en-US" smtClean="0"/>
              <a:pPr eaLnBrk="1" hangingPunct="1"/>
              <a:t>79</a:t>
            </a:fld>
            <a:endParaRPr lang="en-US" smtClean="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787E4C-BB12-4C38-AF7C-2CB3D19B579A}" type="slidenum">
              <a:rPr lang="en-US" smtClean="0"/>
              <a:pPr eaLnBrk="1" hangingPunct="1"/>
              <a:t>80</a:t>
            </a:fld>
            <a:endParaRPr lang="en-US" smtClean="0"/>
          </a:p>
        </p:txBody>
      </p:sp>
      <p:sp>
        <p:nvSpPr>
          <p:cNvPr id="193539" name="Rectangle 2"/>
          <p:cNvSpPr>
            <a:spLocks noRo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5A2549-0074-41F8-AB79-1D1C13DCFF86}" type="slidenum">
              <a:rPr lang="en-US" smtClean="0"/>
              <a:pPr eaLnBrk="1" hangingPunct="1"/>
              <a:t>81</a:t>
            </a:fld>
            <a:endParaRPr lang="en-US" smtClean="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065B82-4835-41AE-873A-97A684DFD8BE}" type="slidenum">
              <a:rPr lang="en-US" smtClean="0"/>
              <a:pPr eaLnBrk="1" hangingPunct="1"/>
              <a:t>82</a:t>
            </a:fld>
            <a:endParaRPr lang="en-US" smtClean="0"/>
          </a:p>
        </p:txBody>
      </p:sp>
      <p:sp>
        <p:nvSpPr>
          <p:cNvPr id="195587" name="Rectangle 2"/>
          <p:cNvSpPr>
            <a:spLocks noRo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879E613-C396-4007-8614-B952F8ECAF75}" type="slidenum">
              <a:rPr lang="en-US" smtClean="0"/>
              <a:pPr eaLnBrk="1" hangingPunct="1"/>
              <a:t>83</a:t>
            </a:fld>
            <a:endParaRPr lang="en-US" smtClean="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A64F1E-4E9E-49AE-BBF9-282EFA71EB70}" type="slidenum">
              <a:rPr lang="en-US" smtClean="0"/>
              <a:pPr eaLnBrk="1" hangingPunct="1"/>
              <a:t>84</a:t>
            </a:fld>
            <a:endParaRPr lang="en-US" smtClean="0"/>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2CD93E-607A-4D51-8774-58F5FB307E30}" type="slidenum">
              <a:rPr lang="en-US" smtClean="0"/>
              <a:pPr eaLnBrk="1" hangingPunct="1"/>
              <a:t>85</a:t>
            </a:fld>
            <a:endParaRPr lang="en-US" smtClean="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8AAE65-3148-46C7-9165-F41F91E703FF}" type="slidenum">
              <a:rPr lang="en-US" smtClean="0"/>
              <a:pPr eaLnBrk="1" hangingPunct="1"/>
              <a:t>86</a:t>
            </a:fld>
            <a:endParaRPr lang="en-US" smtClean="0"/>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829275-1EE9-4656-BF62-EE5DAFF6ADAC}" type="slidenum">
              <a:rPr lang="en-US" smtClean="0"/>
              <a:pPr eaLnBrk="1" hangingPunct="1"/>
              <a:t>87</a:t>
            </a:fld>
            <a:endParaRPr lang="en-US" smtClean="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C1C7A5-F55E-4AB9-A8A1-05A75463E90A}" type="slidenum">
              <a:rPr lang="en-US" smtClean="0"/>
              <a:pPr eaLnBrk="1" hangingPunct="1"/>
              <a:t>8</a:t>
            </a:fld>
            <a:endParaRPr lang="en-US"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44FDBE-239D-4B6F-AC84-2065C05A9E57}" type="slidenum">
              <a:rPr lang="en-US" smtClean="0"/>
              <a:pPr eaLnBrk="1" hangingPunct="1"/>
              <a:t>88</a:t>
            </a:fld>
            <a:endParaRPr lang="en-US" smtClean="0"/>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B4D72A-30DE-4F0F-B390-C7943D2C5345}" type="slidenum">
              <a:rPr lang="en-US" smtClean="0"/>
              <a:pPr eaLnBrk="1" hangingPunct="1"/>
              <a:t>89</a:t>
            </a:fld>
            <a:endParaRPr lang="en-US"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C6D868-FA73-4A95-9629-A10D7AF8A948}" type="slidenum">
              <a:rPr lang="en-US" smtClean="0"/>
              <a:pPr eaLnBrk="1" hangingPunct="1"/>
              <a:t>90</a:t>
            </a:fld>
            <a:endParaRPr lang="en-US" smtClean="0"/>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9399CF-65DE-4905-8255-B1610140B707}" type="slidenum">
              <a:rPr lang="en-US" smtClean="0"/>
              <a:pPr eaLnBrk="1" hangingPunct="1"/>
              <a:t>91</a:t>
            </a:fld>
            <a:endParaRPr lang="en-US" smtClean="0"/>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FACD48-E179-4F19-A0AA-BA69D3A2E0AF}" type="slidenum">
              <a:rPr lang="en-US" smtClean="0"/>
              <a:pPr eaLnBrk="1" hangingPunct="1"/>
              <a:t>92</a:t>
            </a:fld>
            <a:endParaRPr lang="en-US" smtClean="0"/>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2FC563-C251-40F0-BF52-A1B5F923D19F}" type="slidenum">
              <a:rPr lang="en-US" smtClean="0"/>
              <a:pPr eaLnBrk="1" hangingPunct="1"/>
              <a:t>93</a:t>
            </a:fld>
            <a:endParaRPr lang="en-US"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1E5053-8DFC-448F-8C84-A3A08ED096A9}" type="slidenum">
              <a:rPr lang="en-US" smtClean="0"/>
              <a:pPr eaLnBrk="1" hangingPunct="1"/>
              <a:t>94</a:t>
            </a:fld>
            <a:endParaRPr lang="en-US" smtClean="0"/>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A2536FA-9A2B-4D7E-80BC-9DB5E4A42D96}" type="slidenum">
              <a:rPr lang="en-US" smtClean="0"/>
              <a:pPr eaLnBrk="1" hangingPunct="1"/>
              <a:t>95</a:t>
            </a:fld>
            <a:endParaRPr lang="en-US"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E3268F-B26E-4D3F-A6B5-05AF1B4D3D91}" type="slidenum">
              <a:rPr lang="en-US" smtClean="0"/>
              <a:pPr eaLnBrk="1" hangingPunct="1"/>
              <a:t>96</a:t>
            </a:fld>
            <a:endParaRPr lang="en-US" smtClean="0"/>
          </a:p>
        </p:txBody>
      </p:sp>
      <p:sp>
        <p:nvSpPr>
          <p:cNvPr id="209923" name="Rectangle 2"/>
          <p:cNvSpPr>
            <a:spLocks noRo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C92831-7750-4E29-B1C3-1DD0690A67D5}" type="slidenum">
              <a:rPr lang="en-US" smtClean="0"/>
              <a:pPr eaLnBrk="1" hangingPunct="1"/>
              <a:t>97</a:t>
            </a:fld>
            <a:endParaRPr lang="en-US" smtClean="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3CD947A-19BE-4802-B68A-AD2909D1282C}" type="slidenum">
              <a:rPr lang="en-US" smtClean="0"/>
              <a:pPr eaLnBrk="1" hangingPunct="1"/>
              <a:t>9</a:t>
            </a:fld>
            <a:endParaRPr 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7A6FD6-C9BC-4D2F-8913-BF3F94CD8071}" type="slidenum">
              <a:rPr lang="en-US" smtClean="0"/>
              <a:pPr eaLnBrk="1" hangingPunct="1"/>
              <a:t>98</a:t>
            </a:fld>
            <a:endParaRPr lang="en-US" smtClean="0"/>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87E024-0186-45CB-988C-1206F78FCF8A}" type="slidenum">
              <a:rPr lang="en-US" smtClean="0"/>
              <a:pPr eaLnBrk="1" hangingPunct="1"/>
              <a:t>99</a:t>
            </a:fld>
            <a:endParaRPr lang="en-US" smtClean="0"/>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A1ED704-0C48-43C0-85BB-9B0D95BC9DA3}" type="slidenum">
              <a:rPr lang="en-US" smtClean="0"/>
              <a:pPr eaLnBrk="1" hangingPunct="1"/>
              <a:t>100</a:t>
            </a:fld>
            <a:endParaRPr lang="en-US" smtClean="0"/>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083422-7D78-4F83-9A75-EB9FA80F6979}" type="slidenum">
              <a:rPr lang="en-US" smtClean="0"/>
              <a:pPr eaLnBrk="1" hangingPunct="1"/>
              <a:t>101</a:t>
            </a:fld>
            <a:endParaRPr lang="en-US" smtClean="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249B5F-FF41-4A29-8A7A-D74562C1BE71}" type="slidenum">
              <a:rPr lang="en-US" smtClean="0"/>
              <a:pPr eaLnBrk="1" hangingPunct="1"/>
              <a:t>102</a:t>
            </a:fld>
            <a:endParaRPr lang="en-US" smtClean="0"/>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2E0C64-C1DB-450C-B330-9C94FC7EF8E7}" type="slidenum">
              <a:rPr lang="en-US" smtClean="0"/>
              <a:pPr eaLnBrk="1" hangingPunct="1"/>
              <a:t>103</a:t>
            </a:fld>
            <a:endParaRPr lang="en-US" smtClean="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C6E2337-5609-4685-9895-AB48C5F41B73}" type="slidenum">
              <a:rPr lang="en-US"/>
              <a:pPr>
                <a:defRPr/>
              </a:pPr>
              <a:t>‹#›</a:t>
            </a:fld>
            <a:endParaRPr lang="en-US"/>
          </a:p>
        </p:txBody>
      </p:sp>
    </p:spTree>
    <p:extLst>
      <p:ext uri="{BB962C8B-B14F-4D97-AF65-F5344CB8AC3E}">
        <p14:creationId xmlns:p14="http://schemas.microsoft.com/office/powerpoint/2010/main" val="378892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17BCF90-E9E2-4E2C-8F30-1D44F50AACAE}" type="slidenum">
              <a:rPr lang="en-US"/>
              <a:pPr>
                <a:defRPr/>
              </a:pPr>
              <a:t>‹#›</a:t>
            </a:fld>
            <a:endParaRPr lang="en-US"/>
          </a:p>
        </p:txBody>
      </p:sp>
    </p:spTree>
    <p:extLst>
      <p:ext uri="{BB962C8B-B14F-4D97-AF65-F5344CB8AC3E}">
        <p14:creationId xmlns:p14="http://schemas.microsoft.com/office/powerpoint/2010/main" val="22466841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DCC481F-8072-4F40-8DAF-B1BD9769B436}" type="slidenum">
              <a:rPr lang="en-US"/>
              <a:pPr>
                <a:defRPr/>
              </a:pPr>
              <a:t>‹#›</a:t>
            </a:fld>
            <a:endParaRPr lang="en-US"/>
          </a:p>
        </p:txBody>
      </p:sp>
    </p:spTree>
    <p:extLst>
      <p:ext uri="{BB962C8B-B14F-4D97-AF65-F5344CB8AC3E}">
        <p14:creationId xmlns:p14="http://schemas.microsoft.com/office/powerpoint/2010/main" val="3132324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F9CC1E05-BF5C-4C82-8C48-620CBB140ADC}" type="slidenum">
              <a:rPr lang="en-US"/>
              <a:pPr>
                <a:defRPr/>
              </a:pPr>
              <a:t>‹#›</a:t>
            </a:fld>
            <a:endParaRPr lang="en-US"/>
          </a:p>
        </p:txBody>
      </p:sp>
    </p:spTree>
    <p:extLst>
      <p:ext uri="{BB962C8B-B14F-4D97-AF65-F5344CB8AC3E}">
        <p14:creationId xmlns:p14="http://schemas.microsoft.com/office/powerpoint/2010/main" val="3616102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7FFE6F63-6B86-420F-B02B-DBB43D4EF8F7}" type="slidenum">
              <a:rPr lang="en-US"/>
              <a:pPr>
                <a:defRPr/>
              </a:pPr>
              <a:t>‹#›</a:t>
            </a:fld>
            <a:endParaRPr lang="en-US"/>
          </a:p>
        </p:txBody>
      </p:sp>
    </p:spTree>
    <p:extLst>
      <p:ext uri="{BB962C8B-B14F-4D97-AF65-F5344CB8AC3E}">
        <p14:creationId xmlns:p14="http://schemas.microsoft.com/office/powerpoint/2010/main" val="3425114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61A8204B-0893-4A8D-ADE9-E19A09BBBF48}" type="slidenum">
              <a:rPr lang="en-US"/>
              <a:pPr>
                <a:defRPr/>
              </a:pPr>
              <a:t>‹#›</a:t>
            </a:fld>
            <a:endParaRPr lang="en-US"/>
          </a:p>
        </p:txBody>
      </p:sp>
    </p:spTree>
    <p:extLst>
      <p:ext uri="{BB962C8B-B14F-4D97-AF65-F5344CB8AC3E}">
        <p14:creationId xmlns:p14="http://schemas.microsoft.com/office/powerpoint/2010/main" val="31810261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1B6CD268-60DE-42F3-B26A-2641C32583D1}" type="slidenum">
              <a:rPr lang="en-US"/>
              <a:pPr>
                <a:defRPr/>
              </a:pPr>
              <a:t>‹#›</a:t>
            </a:fld>
            <a:endParaRPr lang="en-US"/>
          </a:p>
        </p:txBody>
      </p:sp>
    </p:spTree>
    <p:extLst>
      <p:ext uri="{BB962C8B-B14F-4D97-AF65-F5344CB8AC3E}">
        <p14:creationId xmlns:p14="http://schemas.microsoft.com/office/powerpoint/2010/main" val="1931122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B496DF37-DD8E-499F-A805-C2D837FD27BE}" type="slidenum">
              <a:rPr lang="en-US"/>
              <a:pPr>
                <a:defRPr/>
              </a:pPr>
              <a:t>‹#›</a:t>
            </a:fld>
            <a:endParaRPr lang="en-US"/>
          </a:p>
        </p:txBody>
      </p:sp>
    </p:spTree>
    <p:extLst>
      <p:ext uri="{BB962C8B-B14F-4D97-AF65-F5344CB8AC3E}">
        <p14:creationId xmlns:p14="http://schemas.microsoft.com/office/powerpoint/2010/main" val="2964359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CE5991F-5D69-4945-9464-C0B9C37A0EE8}" type="slidenum">
              <a:rPr lang="en-US"/>
              <a:pPr>
                <a:defRPr/>
              </a:pPr>
              <a:t>‹#›</a:t>
            </a:fld>
            <a:endParaRPr lang="en-US"/>
          </a:p>
        </p:txBody>
      </p:sp>
    </p:spTree>
    <p:extLst>
      <p:ext uri="{BB962C8B-B14F-4D97-AF65-F5344CB8AC3E}">
        <p14:creationId xmlns:p14="http://schemas.microsoft.com/office/powerpoint/2010/main" val="3890354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70581AB-62E2-4D94-90AD-A5932923DF28}" type="slidenum">
              <a:rPr lang="en-US"/>
              <a:pPr>
                <a:defRPr/>
              </a:pPr>
              <a:t>‹#›</a:t>
            </a:fld>
            <a:endParaRPr lang="en-US"/>
          </a:p>
        </p:txBody>
      </p:sp>
    </p:spTree>
    <p:extLst>
      <p:ext uri="{BB962C8B-B14F-4D97-AF65-F5344CB8AC3E}">
        <p14:creationId xmlns:p14="http://schemas.microsoft.com/office/powerpoint/2010/main" val="14369458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110B4E0-3B58-4AE7-B31D-0944F2A00F13}" type="slidenum">
              <a:rPr lang="en-US"/>
              <a:pPr>
                <a:defRPr/>
              </a:pPr>
              <a:t>‹#›</a:t>
            </a:fld>
            <a:endParaRPr lang="en-US"/>
          </a:p>
        </p:txBody>
      </p:sp>
    </p:spTree>
    <p:extLst>
      <p:ext uri="{BB962C8B-B14F-4D97-AF65-F5344CB8AC3E}">
        <p14:creationId xmlns:p14="http://schemas.microsoft.com/office/powerpoint/2010/main" val="17507962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359C0FD-A4A6-4A29-9183-9B5F371C644D}" type="slidenum">
              <a:rPr lang="en-US"/>
              <a:pPr>
                <a:defRPr/>
              </a:pPr>
              <a:t>‹#›</a:t>
            </a:fld>
            <a:endParaRPr lang="en-US"/>
          </a:p>
        </p:txBody>
      </p:sp>
    </p:spTree>
    <p:extLst>
      <p:ext uri="{BB962C8B-B14F-4D97-AF65-F5344CB8AC3E}">
        <p14:creationId xmlns:p14="http://schemas.microsoft.com/office/powerpoint/2010/main" val="3161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72BD2F0-DF24-41D1-9F11-5E290EC86EBB}" type="slidenum">
              <a:rPr lang="en-US"/>
              <a:pPr>
                <a:defRPr/>
              </a:pPr>
              <a:t>‹#›</a:t>
            </a:fld>
            <a:endParaRPr lang="en-US"/>
          </a:p>
        </p:txBody>
      </p:sp>
    </p:spTree>
    <p:extLst>
      <p:ext uri="{BB962C8B-B14F-4D97-AF65-F5344CB8AC3E}">
        <p14:creationId xmlns:p14="http://schemas.microsoft.com/office/powerpoint/2010/main" val="36959679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FEC445E-3931-4BE4-9069-90C27C77AC08}" type="slidenum">
              <a:rPr lang="en-US"/>
              <a:pPr>
                <a:defRPr/>
              </a:pPr>
              <a:t>‹#›</a:t>
            </a:fld>
            <a:endParaRPr lang="en-US"/>
          </a:p>
        </p:txBody>
      </p:sp>
    </p:spTree>
    <p:extLst>
      <p:ext uri="{BB962C8B-B14F-4D97-AF65-F5344CB8AC3E}">
        <p14:creationId xmlns:p14="http://schemas.microsoft.com/office/powerpoint/2010/main" val="5906974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A27F7E6-E990-4319-92BB-1EE54297C382}" type="slidenum">
              <a:rPr lang="en-US"/>
              <a:pPr>
                <a:defRPr/>
              </a:pPr>
              <a:t>‹#›</a:t>
            </a:fld>
            <a:endParaRPr lang="en-US"/>
          </a:p>
        </p:txBody>
      </p:sp>
    </p:spTree>
    <p:extLst>
      <p:ext uri="{BB962C8B-B14F-4D97-AF65-F5344CB8AC3E}">
        <p14:creationId xmlns:p14="http://schemas.microsoft.com/office/powerpoint/2010/main" val="19696820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0C44AF0-526F-4E1F-93E5-6F0E99D872E1}" type="slidenum">
              <a:rPr lang="en-US"/>
              <a:pPr>
                <a:defRPr/>
              </a:pPr>
              <a:t>‹#›</a:t>
            </a:fld>
            <a:endParaRPr lang="en-US"/>
          </a:p>
        </p:txBody>
      </p:sp>
    </p:spTree>
    <p:extLst>
      <p:ext uri="{BB962C8B-B14F-4D97-AF65-F5344CB8AC3E}">
        <p14:creationId xmlns:p14="http://schemas.microsoft.com/office/powerpoint/2010/main" val="42929330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4DA3CA3F-4AD5-44FF-966D-2262A8ACDAB7}" type="slidenum">
              <a:rPr lang="en-US"/>
              <a:pPr>
                <a:defRPr/>
              </a:pPr>
              <a:t>‹#›</a:t>
            </a:fld>
            <a:endParaRPr lang="en-US"/>
          </a:p>
        </p:txBody>
      </p:sp>
    </p:spTree>
    <p:extLst>
      <p:ext uri="{BB962C8B-B14F-4D97-AF65-F5344CB8AC3E}">
        <p14:creationId xmlns:p14="http://schemas.microsoft.com/office/powerpoint/2010/main" val="38880892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90F6EC9-DC53-4C1E-B9DE-6B91796741D6}" type="slidenum">
              <a:rPr lang="en-US"/>
              <a:pPr>
                <a:defRPr/>
              </a:pPr>
              <a:t>‹#›</a:t>
            </a:fld>
            <a:endParaRPr lang="en-US"/>
          </a:p>
        </p:txBody>
      </p:sp>
    </p:spTree>
    <p:extLst>
      <p:ext uri="{BB962C8B-B14F-4D97-AF65-F5344CB8AC3E}">
        <p14:creationId xmlns:p14="http://schemas.microsoft.com/office/powerpoint/2010/main" val="3444750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A41E8F5-46A8-4F88-94F3-133673DDD7AA}" type="slidenum">
              <a:rPr lang="en-US"/>
              <a:pPr>
                <a:defRPr/>
              </a:pPr>
              <a:t>‹#›</a:t>
            </a:fld>
            <a:endParaRPr lang="en-US"/>
          </a:p>
        </p:txBody>
      </p:sp>
    </p:spTree>
    <p:extLst>
      <p:ext uri="{BB962C8B-B14F-4D97-AF65-F5344CB8AC3E}">
        <p14:creationId xmlns:p14="http://schemas.microsoft.com/office/powerpoint/2010/main" val="34494317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90DA35C-7A0D-45F7-BE91-3C5F11A3AD21}" type="slidenum">
              <a:rPr lang="en-US"/>
              <a:pPr>
                <a:defRPr/>
              </a:pPr>
              <a:t>‹#›</a:t>
            </a:fld>
            <a:endParaRPr lang="en-US"/>
          </a:p>
        </p:txBody>
      </p:sp>
    </p:spTree>
    <p:extLst>
      <p:ext uri="{BB962C8B-B14F-4D97-AF65-F5344CB8AC3E}">
        <p14:creationId xmlns:p14="http://schemas.microsoft.com/office/powerpoint/2010/main" val="4213959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2687E3F-7B8F-4A6E-A4AA-567F34DE29EB}" type="slidenum">
              <a:rPr lang="en-US"/>
              <a:pPr>
                <a:defRPr/>
              </a:pPr>
              <a:t>‹#›</a:t>
            </a:fld>
            <a:endParaRPr lang="en-US"/>
          </a:p>
        </p:txBody>
      </p:sp>
    </p:spTree>
    <p:extLst>
      <p:ext uri="{BB962C8B-B14F-4D97-AF65-F5344CB8AC3E}">
        <p14:creationId xmlns:p14="http://schemas.microsoft.com/office/powerpoint/2010/main" val="10577940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37202F4-0951-4CD7-A09D-5706466337D4}" type="slidenum">
              <a:rPr lang="en-US"/>
              <a:pPr>
                <a:defRPr/>
              </a:pPr>
              <a:t>‹#›</a:t>
            </a:fld>
            <a:endParaRPr lang="en-US"/>
          </a:p>
        </p:txBody>
      </p:sp>
    </p:spTree>
    <p:extLst>
      <p:ext uri="{BB962C8B-B14F-4D97-AF65-F5344CB8AC3E}">
        <p14:creationId xmlns:p14="http://schemas.microsoft.com/office/powerpoint/2010/main" val="24807176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2B5DD60-B268-4829-AFF7-AF13057B5F8F}" type="slidenum">
              <a:rPr lang="en-US"/>
              <a:pPr>
                <a:defRPr/>
              </a:pPr>
              <a:t>‹#›</a:t>
            </a:fld>
            <a:endParaRPr lang="en-US"/>
          </a:p>
        </p:txBody>
      </p:sp>
    </p:spTree>
    <p:extLst>
      <p:ext uri="{BB962C8B-B14F-4D97-AF65-F5344CB8AC3E}">
        <p14:creationId xmlns:p14="http://schemas.microsoft.com/office/powerpoint/2010/main" val="3998651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1EB6FDF-51C8-4D32-BA01-6872DE44FD23}" type="slidenum">
              <a:rPr lang="en-US"/>
              <a:pPr>
                <a:defRPr/>
              </a:pPr>
              <a:t>‹#›</a:t>
            </a:fld>
            <a:endParaRPr lang="en-US"/>
          </a:p>
        </p:txBody>
      </p:sp>
    </p:spTree>
    <p:extLst>
      <p:ext uri="{BB962C8B-B14F-4D97-AF65-F5344CB8AC3E}">
        <p14:creationId xmlns:p14="http://schemas.microsoft.com/office/powerpoint/2010/main" val="2762500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4023C37-90BE-4B43-8671-37E4981E396A}" type="slidenum">
              <a:rPr lang="en-US"/>
              <a:pPr>
                <a:defRPr/>
              </a:pPr>
              <a:t>‹#›</a:t>
            </a:fld>
            <a:endParaRPr lang="en-US"/>
          </a:p>
        </p:txBody>
      </p:sp>
    </p:spTree>
    <p:extLst>
      <p:ext uri="{BB962C8B-B14F-4D97-AF65-F5344CB8AC3E}">
        <p14:creationId xmlns:p14="http://schemas.microsoft.com/office/powerpoint/2010/main" val="18008888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90EF8E7-0F03-4DB5-9F3B-4D15ED552816}" type="slidenum">
              <a:rPr lang="en-US"/>
              <a:pPr>
                <a:defRPr/>
              </a:pPr>
              <a:t>‹#›</a:t>
            </a:fld>
            <a:endParaRPr lang="en-US"/>
          </a:p>
        </p:txBody>
      </p:sp>
    </p:spTree>
    <p:extLst>
      <p:ext uri="{BB962C8B-B14F-4D97-AF65-F5344CB8AC3E}">
        <p14:creationId xmlns:p14="http://schemas.microsoft.com/office/powerpoint/2010/main" val="73353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A49CD39-DE32-482B-A24B-BDC1EE570E54}" type="slidenum">
              <a:rPr lang="en-US"/>
              <a:pPr>
                <a:defRPr/>
              </a:pPr>
              <a:t>‹#›</a:t>
            </a:fld>
            <a:endParaRPr lang="en-US"/>
          </a:p>
        </p:txBody>
      </p:sp>
    </p:spTree>
    <p:extLst>
      <p:ext uri="{BB962C8B-B14F-4D97-AF65-F5344CB8AC3E}">
        <p14:creationId xmlns:p14="http://schemas.microsoft.com/office/powerpoint/2010/main" val="866294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195FE8A-5C81-4791-9D33-088CD2479DEB}" type="slidenum">
              <a:rPr lang="en-US"/>
              <a:pPr>
                <a:defRPr/>
              </a:pPr>
              <a:t>‹#›</a:t>
            </a:fld>
            <a:endParaRPr lang="en-US"/>
          </a:p>
        </p:txBody>
      </p:sp>
    </p:spTree>
    <p:extLst>
      <p:ext uri="{BB962C8B-B14F-4D97-AF65-F5344CB8AC3E}">
        <p14:creationId xmlns:p14="http://schemas.microsoft.com/office/powerpoint/2010/main" val="37684149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B32C5FE-C4E6-4859-9977-2918CE22C869}" type="slidenum">
              <a:rPr lang="en-US"/>
              <a:pPr>
                <a:defRPr/>
              </a:pPr>
              <a:t>‹#›</a:t>
            </a:fld>
            <a:endParaRPr lang="en-US"/>
          </a:p>
        </p:txBody>
      </p:sp>
    </p:spTree>
    <p:extLst>
      <p:ext uri="{BB962C8B-B14F-4D97-AF65-F5344CB8AC3E}">
        <p14:creationId xmlns:p14="http://schemas.microsoft.com/office/powerpoint/2010/main" val="11714578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89611C3-A98D-4FF0-9B47-5D7782B13DCB}" type="slidenum">
              <a:rPr lang="en-US"/>
              <a:pPr>
                <a:defRPr/>
              </a:pPr>
              <a:t>‹#›</a:t>
            </a:fld>
            <a:endParaRPr lang="en-US"/>
          </a:p>
        </p:txBody>
      </p:sp>
    </p:spTree>
    <p:extLst>
      <p:ext uri="{BB962C8B-B14F-4D97-AF65-F5344CB8AC3E}">
        <p14:creationId xmlns:p14="http://schemas.microsoft.com/office/powerpoint/2010/main" val="3198008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B52F2B8-B325-4F1C-9D94-7004B5A30C26}" type="slidenum">
              <a:rPr lang="en-US"/>
              <a:pPr>
                <a:defRPr/>
              </a:pPr>
              <a:t>‹#›</a:t>
            </a:fld>
            <a:endParaRPr lang="en-US"/>
          </a:p>
        </p:txBody>
      </p:sp>
    </p:spTree>
    <p:extLst>
      <p:ext uri="{BB962C8B-B14F-4D97-AF65-F5344CB8AC3E}">
        <p14:creationId xmlns:p14="http://schemas.microsoft.com/office/powerpoint/2010/main" val="25826927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E252B9D-232C-4535-8A6C-6C092A4B8381}" type="slidenum">
              <a:rPr lang="en-US"/>
              <a:pPr>
                <a:defRPr/>
              </a:pPr>
              <a:t>‹#›</a:t>
            </a:fld>
            <a:endParaRPr lang="en-US"/>
          </a:p>
        </p:txBody>
      </p:sp>
    </p:spTree>
    <p:extLst>
      <p:ext uri="{BB962C8B-B14F-4D97-AF65-F5344CB8AC3E}">
        <p14:creationId xmlns:p14="http://schemas.microsoft.com/office/powerpoint/2010/main" val="7499072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1C079E8-0392-4ECC-97F8-B00764316E1E}" type="slidenum">
              <a:rPr lang="en-US"/>
              <a:pPr>
                <a:defRPr/>
              </a:pPr>
              <a:t>‹#›</a:t>
            </a:fld>
            <a:endParaRPr lang="en-US"/>
          </a:p>
        </p:txBody>
      </p:sp>
    </p:spTree>
    <p:extLst>
      <p:ext uri="{BB962C8B-B14F-4D97-AF65-F5344CB8AC3E}">
        <p14:creationId xmlns:p14="http://schemas.microsoft.com/office/powerpoint/2010/main" val="8075251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B6A3271-C594-4274-9B1C-B8F4027932D9}" type="slidenum">
              <a:rPr lang="en-US"/>
              <a:pPr>
                <a:defRPr/>
              </a:pPr>
              <a:t>‹#›</a:t>
            </a:fld>
            <a:endParaRPr lang="en-US"/>
          </a:p>
        </p:txBody>
      </p:sp>
    </p:spTree>
    <p:extLst>
      <p:ext uri="{BB962C8B-B14F-4D97-AF65-F5344CB8AC3E}">
        <p14:creationId xmlns:p14="http://schemas.microsoft.com/office/powerpoint/2010/main" val="2830929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99D2B00-87F5-4CE5-901D-E37EFC1E858C}" type="slidenum">
              <a:rPr lang="en-US"/>
              <a:pPr>
                <a:defRPr/>
              </a:pPr>
              <a:t>‹#›</a:t>
            </a:fld>
            <a:endParaRPr lang="en-US"/>
          </a:p>
        </p:txBody>
      </p:sp>
    </p:spTree>
    <p:extLst>
      <p:ext uri="{BB962C8B-B14F-4D97-AF65-F5344CB8AC3E}">
        <p14:creationId xmlns:p14="http://schemas.microsoft.com/office/powerpoint/2010/main" val="8373983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6E91992-F928-436B-8176-F3985A72B873}" type="slidenum">
              <a:rPr lang="en-US"/>
              <a:pPr>
                <a:defRPr/>
              </a:pPr>
              <a:t>‹#›</a:t>
            </a:fld>
            <a:endParaRPr lang="en-US"/>
          </a:p>
        </p:txBody>
      </p:sp>
    </p:spTree>
    <p:extLst>
      <p:ext uri="{BB962C8B-B14F-4D97-AF65-F5344CB8AC3E}">
        <p14:creationId xmlns:p14="http://schemas.microsoft.com/office/powerpoint/2010/main" val="8330383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8AD510B-29BF-4983-B0F7-C28B9D41F153}" type="slidenum">
              <a:rPr lang="en-US"/>
              <a:pPr>
                <a:defRPr/>
              </a:pPr>
              <a:t>‹#›</a:t>
            </a:fld>
            <a:endParaRPr lang="en-US"/>
          </a:p>
        </p:txBody>
      </p:sp>
    </p:spTree>
    <p:extLst>
      <p:ext uri="{BB962C8B-B14F-4D97-AF65-F5344CB8AC3E}">
        <p14:creationId xmlns:p14="http://schemas.microsoft.com/office/powerpoint/2010/main" val="14786157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FB39958-66E1-4D70-9F7F-5EF4B3DD45A2}" type="slidenum">
              <a:rPr lang="en-US"/>
              <a:pPr>
                <a:defRPr/>
              </a:pPr>
              <a:t>‹#›</a:t>
            </a:fld>
            <a:endParaRPr lang="en-US"/>
          </a:p>
        </p:txBody>
      </p:sp>
    </p:spTree>
    <p:extLst>
      <p:ext uri="{BB962C8B-B14F-4D97-AF65-F5344CB8AC3E}">
        <p14:creationId xmlns:p14="http://schemas.microsoft.com/office/powerpoint/2010/main" val="2269548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380628E-B654-4FD5-AC6D-580AF9ABA01D}" type="slidenum">
              <a:rPr lang="en-US"/>
              <a:pPr>
                <a:defRPr/>
              </a:pPr>
              <a:t>‹#›</a:t>
            </a:fld>
            <a:endParaRPr lang="en-US"/>
          </a:p>
        </p:txBody>
      </p:sp>
    </p:spTree>
    <p:extLst>
      <p:ext uri="{BB962C8B-B14F-4D97-AF65-F5344CB8AC3E}">
        <p14:creationId xmlns:p14="http://schemas.microsoft.com/office/powerpoint/2010/main" val="2700486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AACFE2-1B6F-41D6-9327-830EF5B50478}" type="slidenum">
              <a:rPr lang="en-US"/>
              <a:pPr>
                <a:defRPr/>
              </a:pPr>
              <a:t>‹#›</a:t>
            </a:fld>
            <a:endParaRPr lang="en-US"/>
          </a:p>
        </p:txBody>
      </p:sp>
    </p:spTree>
    <p:extLst>
      <p:ext uri="{BB962C8B-B14F-4D97-AF65-F5344CB8AC3E}">
        <p14:creationId xmlns:p14="http://schemas.microsoft.com/office/powerpoint/2010/main" val="30882203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EDF8930-31CF-467D-B057-0EFE4D829A18}" type="slidenum">
              <a:rPr lang="en-US"/>
              <a:pPr>
                <a:defRPr/>
              </a:pPr>
              <a:t>‹#›</a:t>
            </a:fld>
            <a:endParaRPr lang="en-US"/>
          </a:p>
        </p:txBody>
      </p:sp>
    </p:spTree>
    <p:extLst>
      <p:ext uri="{BB962C8B-B14F-4D97-AF65-F5344CB8AC3E}">
        <p14:creationId xmlns:p14="http://schemas.microsoft.com/office/powerpoint/2010/main" val="3213681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533132C3-A382-4918-A8E6-F94E531E3693}" type="slidenum">
              <a:rPr lang="en-US"/>
              <a:pPr>
                <a:defRPr/>
              </a:pPr>
              <a:t>‹#›</a:t>
            </a:fld>
            <a:endParaRPr lang="en-US"/>
          </a:p>
        </p:txBody>
      </p:sp>
    </p:spTree>
    <p:extLst>
      <p:ext uri="{BB962C8B-B14F-4D97-AF65-F5344CB8AC3E}">
        <p14:creationId xmlns:p14="http://schemas.microsoft.com/office/powerpoint/2010/main" val="29362065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996131C-55B9-4628-B1A0-5FF756074AFE}" type="slidenum">
              <a:rPr lang="en-US"/>
              <a:pPr>
                <a:defRPr/>
              </a:pPr>
              <a:t>‹#›</a:t>
            </a:fld>
            <a:endParaRPr lang="en-US"/>
          </a:p>
        </p:txBody>
      </p:sp>
    </p:spTree>
    <p:extLst>
      <p:ext uri="{BB962C8B-B14F-4D97-AF65-F5344CB8AC3E}">
        <p14:creationId xmlns:p14="http://schemas.microsoft.com/office/powerpoint/2010/main" val="32424868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19A7552B-66A8-4D36-8FE5-2F7DEF3BA103}" type="slidenum">
              <a:rPr lang="en-US"/>
              <a:pPr>
                <a:defRPr/>
              </a:pPr>
              <a:t>‹#›</a:t>
            </a:fld>
            <a:endParaRPr lang="en-US"/>
          </a:p>
        </p:txBody>
      </p:sp>
    </p:spTree>
    <p:extLst>
      <p:ext uri="{BB962C8B-B14F-4D97-AF65-F5344CB8AC3E}">
        <p14:creationId xmlns:p14="http://schemas.microsoft.com/office/powerpoint/2010/main" val="10096477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90CC6AAE-95F0-43F2-8DDE-9D5B392B8737}" type="slidenum">
              <a:rPr lang="en-US"/>
              <a:pPr>
                <a:defRPr/>
              </a:pPr>
              <a:t>‹#›</a:t>
            </a:fld>
            <a:endParaRPr lang="en-US"/>
          </a:p>
        </p:txBody>
      </p:sp>
    </p:spTree>
    <p:extLst>
      <p:ext uri="{BB962C8B-B14F-4D97-AF65-F5344CB8AC3E}">
        <p14:creationId xmlns:p14="http://schemas.microsoft.com/office/powerpoint/2010/main" val="2162506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E790B473-CC0D-4467-80F7-FBBDB801111C}" type="slidenum">
              <a:rPr lang="en-US"/>
              <a:pPr>
                <a:defRPr/>
              </a:pPr>
              <a:t>‹#›</a:t>
            </a:fld>
            <a:endParaRPr lang="en-US"/>
          </a:p>
        </p:txBody>
      </p:sp>
    </p:spTree>
    <p:extLst>
      <p:ext uri="{BB962C8B-B14F-4D97-AF65-F5344CB8AC3E}">
        <p14:creationId xmlns:p14="http://schemas.microsoft.com/office/powerpoint/2010/main" val="11260961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9127B9E-A613-4CDB-A310-4AB739606645}" type="slidenum">
              <a:rPr lang="en-US"/>
              <a:pPr>
                <a:defRPr/>
              </a:pPr>
              <a:t>‹#›</a:t>
            </a:fld>
            <a:endParaRPr lang="en-US"/>
          </a:p>
        </p:txBody>
      </p:sp>
    </p:spTree>
    <p:extLst>
      <p:ext uri="{BB962C8B-B14F-4D97-AF65-F5344CB8AC3E}">
        <p14:creationId xmlns:p14="http://schemas.microsoft.com/office/powerpoint/2010/main" val="20672778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0B3B05A-4096-449A-A9FD-6E03D5CF8FFB}" type="slidenum">
              <a:rPr lang="en-US"/>
              <a:pPr>
                <a:defRPr/>
              </a:pPr>
              <a:t>‹#›</a:t>
            </a:fld>
            <a:endParaRPr lang="en-US"/>
          </a:p>
        </p:txBody>
      </p:sp>
    </p:spTree>
    <p:extLst>
      <p:ext uri="{BB962C8B-B14F-4D97-AF65-F5344CB8AC3E}">
        <p14:creationId xmlns:p14="http://schemas.microsoft.com/office/powerpoint/2010/main" val="20161912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695F0A8-3601-4BF8-9094-62712095B8ED}" type="slidenum">
              <a:rPr lang="en-US"/>
              <a:pPr>
                <a:defRPr/>
              </a:pPr>
              <a:t>‹#›</a:t>
            </a:fld>
            <a:endParaRPr lang="en-US"/>
          </a:p>
        </p:txBody>
      </p:sp>
    </p:spTree>
    <p:extLst>
      <p:ext uri="{BB962C8B-B14F-4D97-AF65-F5344CB8AC3E}">
        <p14:creationId xmlns:p14="http://schemas.microsoft.com/office/powerpoint/2010/main" val="23539025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66B8FF4-15C3-4335-9C3E-98AB1A2E26AF}" type="slidenum">
              <a:rPr lang="en-US"/>
              <a:pPr>
                <a:defRPr/>
              </a:pPr>
              <a:t>‹#›</a:t>
            </a:fld>
            <a:endParaRPr lang="en-US"/>
          </a:p>
        </p:txBody>
      </p:sp>
    </p:spTree>
    <p:extLst>
      <p:ext uri="{BB962C8B-B14F-4D97-AF65-F5344CB8AC3E}">
        <p14:creationId xmlns:p14="http://schemas.microsoft.com/office/powerpoint/2010/main" val="177517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CC22A031-AEF3-4598-A357-64347870A247}" type="slidenum">
              <a:rPr lang="en-US"/>
              <a:pPr>
                <a:defRPr/>
              </a:pPr>
              <a:t>‹#›</a:t>
            </a:fld>
            <a:endParaRPr lang="en-US"/>
          </a:p>
        </p:txBody>
      </p:sp>
    </p:spTree>
    <p:extLst>
      <p:ext uri="{BB962C8B-B14F-4D97-AF65-F5344CB8AC3E}">
        <p14:creationId xmlns:p14="http://schemas.microsoft.com/office/powerpoint/2010/main" val="2394327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6D9883A2-0997-4D59-A6E5-46B8427CDF9E}" type="slidenum">
              <a:rPr lang="en-US"/>
              <a:pPr>
                <a:defRPr/>
              </a:pPr>
              <a:t>‹#›</a:t>
            </a:fld>
            <a:endParaRPr lang="en-US"/>
          </a:p>
        </p:txBody>
      </p:sp>
    </p:spTree>
    <p:extLst>
      <p:ext uri="{BB962C8B-B14F-4D97-AF65-F5344CB8AC3E}">
        <p14:creationId xmlns:p14="http://schemas.microsoft.com/office/powerpoint/2010/main" val="1862577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A55C0B14-B87E-4343-B90F-662B1AFD8CC1}" type="slidenum">
              <a:rPr lang="en-US"/>
              <a:pPr>
                <a:defRPr/>
              </a:pPr>
              <a:t>‹#›</a:t>
            </a:fld>
            <a:endParaRPr lang="en-US"/>
          </a:p>
        </p:txBody>
      </p:sp>
    </p:spTree>
    <p:extLst>
      <p:ext uri="{BB962C8B-B14F-4D97-AF65-F5344CB8AC3E}">
        <p14:creationId xmlns:p14="http://schemas.microsoft.com/office/powerpoint/2010/main" val="2078047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EC1ABDC7-C1E1-4098-8A55-CC35D9F30EC9}" type="slidenum">
              <a:rPr lang="en-US"/>
              <a:pPr>
                <a:defRPr/>
              </a:pPr>
              <a:t>‹#›</a:t>
            </a:fld>
            <a:endParaRPr lang="en-US"/>
          </a:p>
        </p:txBody>
      </p:sp>
    </p:spTree>
    <p:extLst>
      <p:ext uri="{BB962C8B-B14F-4D97-AF65-F5344CB8AC3E}">
        <p14:creationId xmlns:p14="http://schemas.microsoft.com/office/powerpoint/2010/main" val="3710329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0D3ACF7-EAED-4D37-BB89-4473716C44D6}" type="slidenum">
              <a:rPr lang="en-US"/>
              <a:pPr>
                <a:defRPr/>
              </a:pPr>
              <a:t>‹#›</a:t>
            </a:fld>
            <a:endParaRPr lang="en-US"/>
          </a:p>
        </p:txBody>
      </p:sp>
    </p:spTree>
    <p:extLst>
      <p:ext uri="{BB962C8B-B14F-4D97-AF65-F5344CB8AC3E}">
        <p14:creationId xmlns:p14="http://schemas.microsoft.com/office/powerpoint/2010/main" val="22596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3DAF4F7-8262-4BDD-9EE7-535177CBE6A1}" type="slidenum">
              <a:rPr lang="en-US"/>
              <a:pPr>
                <a:defRPr/>
              </a:pPr>
              <a:t>‹#›</a:t>
            </a:fld>
            <a:endParaRPr lang="en-US"/>
          </a:p>
        </p:txBody>
      </p:sp>
    </p:spTree>
    <p:extLst>
      <p:ext uri="{BB962C8B-B14F-4D97-AF65-F5344CB8AC3E}">
        <p14:creationId xmlns:p14="http://schemas.microsoft.com/office/powerpoint/2010/main" val="100194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53AF50C0-1145-4103-AF56-DFFA98515F96}" type="slidenum">
              <a:rPr lang="en-US"/>
              <a:pPr>
                <a:defRPr/>
              </a:pPr>
              <a:t>‹#›</a:t>
            </a:fld>
            <a:endParaRPr lang="en-US"/>
          </a:p>
        </p:txBody>
      </p:sp>
    </p:spTree>
    <p:extLst>
      <p:ext uri="{BB962C8B-B14F-4D97-AF65-F5344CB8AC3E}">
        <p14:creationId xmlns:p14="http://schemas.microsoft.com/office/powerpoint/2010/main" val="245207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6FEEF9D-5D54-41F2-95C9-9490C81520BC}" type="slidenum">
              <a:rPr lang="en-US"/>
              <a:pPr>
                <a:defRPr/>
              </a:pPr>
              <a:t>‹#›</a:t>
            </a:fld>
            <a:endParaRPr lang="en-US"/>
          </a:p>
        </p:txBody>
      </p:sp>
    </p:spTree>
    <p:extLst>
      <p:ext uri="{BB962C8B-B14F-4D97-AF65-F5344CB8AC3E}">
        <p14:creationId xmlns:p14="http://schemas.microsoft.com/office/powerpoint/2010/main" val="132024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8AE9DD-A5B6-49A0-B2C4-9A089E2257DA}" type="slidenum">
              <a:rPr lang="en-US"/>
              <a:pPr>
                <a:defRPr/>
              </a:pPr>
              <a:t>‹#›</a:t>
            </a:fld>
            <a:endParaRPr lang="en-US"/>
          </a:p>
        </p:txBody>
      </p:sp>
    </p:spTree>
    <p:extLst>
      <p:ext uri="{BB962C8B-B14F-4D97-AF65-F5344CB8AC3E}">
        <p14:creationId xmlns:p14="http://schemas.microsoft.com/office/powerpoint/2010/main" val="2778292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892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9517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225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8424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6432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88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0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95A598-5DDC-47A5-9E5E-471335BD085B}" type="slidenum">
              <a:rPr lang="en-US"/>
              <a:pPr>
                <a:defRPr/>
              </a:pPr>
              <a:t>‹#›</a:t>
            </a:fld>
            <a:endParaRPr lang="en-US"/>
          </a:p>
        </p:txBody>
      </p:sp>
    </p:spTree>
    <p:extLst>
      <p:ext uri="{BB962C8B-B14F-4D97-AF65-F5344CB8AC3E}">
        <p14:creationId xmlns:p14="http://schemas.microsoft.com/office/powerpoint/2010/main" val="3206080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2981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1897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1733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3160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FA616A7-6712-4501-ACE4-7A7FBD4114F6}" type="slidenum">
              <a:rPr lang="en-US"/>
              <a:pPr>
                <a:defRPr/>
              </a:pPr>
              <a:t>‹#›</a:t>
            </a:fld>
            <a:endParaRPr lang="en-US"/>
          </a:p>
        </p:txBody>
      </p:sp>
    </p:spTree>
    <p:extLst>
      <p:ext uri="{BB962C8B-B14F-4D97-AF65-F5344CB8AC3E}">
        <p14:creationId xmlns:p14="http://schemas.microsoft.com/office/powerpoint/2010/main" val="27436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ECF4395-4FE1-45B6-ADC1-7A29E32829C0}" type="slidenum">
              <a:rPr lang="en-US"/>
              <a:pPr>
                <a:defRPr/>
              </a:pPr>
              <a:t>‹#›</a:t>
            </a:fld>
            <a:endParaRPr lang="en-US"/>
          </a:p>
        </p:txBody>
      </p:sp>
    </p:spTree>
    <p:extLst>
      <p:ext uri="{BB962C8B-B14F-4D97-AF65-F5344CB8AC3E}">
        <p14:creationId xmlns:p14="http://schemas.microsoft.com/office/powerpoint/2010/main" val="2837461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13430D0-2BD6-460D-AAD7-DFC6C46EBED1}" type="slidenum">
              <a:rPr lang="en-US"/>
              <a:pPr>
                <a:defRPr/>
              </a:pPr>
              <a:t>‹#›</a:t>
            </a:fld>
            <a:endParaRPr lang="en-US"/>
          </a:p>
        </p:txBody>
      </p:sp>
    </p:spTree>
    <p:extLst>
      <p:ext uri="{BB962C8B-B14F-4D97-AF65-F5344CB8AC3E}">
        <p14:creationId xmlns:p14="http://schemas.microsoft.com/office/powerpoint/2010/main" val="1576973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6A50349-903F-4A4D-8407-0ED9ABA7931C}" type="slidenum">
              <a:rPr lang="en-US"/>
              <a:pPr>
                <a:defRPr/>
              </a:pPr>
              <a:t>‹#›</a:t>
            </a:fld>
            <a:endParaRPr lang="en-US"/>
          </a:p>
        </p:txBody>
      </p:sp>
    </p:spTree>
    <p:extLst>
      <p:ext uri="{BB962C8B-B14F-4D97-AF65-F5344CB8AC3E}">
        <p14:creationId xmlns:p14="http://schemas.microsoft.com/office/powerpoint/2010/main" val="2536331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3D83E1B-CE63-4AEF-BB5C-021123D1847E}" type="slidenum">
              <a:rPr lang="en-US"/>
              <a:pPr>
                <a:defRPr/>
              </a:pPr>
              <a:t>‹#›</a:t>
            </a:fld>
            <a:endParaRPr lang="en-US"/>
          </a:p>
        </p:txBody>
      </p:sp>
    </p:spTree>
    <p:extLst>
      <p:ext uri="{BB962C8B-B14F-4D97-AF65-F5344CB8AC3E}">
        <p14:creationId xmlns:p14="http://schemas.microsoft.com/office/powerpoint/2010/main" val="2847905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9D6DDA26-59D5-47BC-AF8E-7EC0EA3D4D42}" type="slidenum">
              <a:rPr lang="en-US"/>
              <a:pPr>
                <a:defRPr/>
              </a:pPr>
              <a:t>‹#›</a:t>
            </a:fld>
            <a:endParaRPr lang="en-US"/>
          </a:p>
        </p:txBody>
      </p:sp>
    </p:spTree>
    <p:extLst>
      <p:ext uri="{BB962C8B-B14F-4D97-AF65-F5344CB8AC3E}">
        <p14:creationId xmlns:p14="http://schemas.microsoft.com/office/powerpoint/2010/main" val="390977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96AAE3A-6EC4-4338-A7DE-F3DA9E3C6AAB}" type="slidenum">
              <a:rPr lang="en-US"/>
              <a:pPr>
                <a:defRPr/>
              </a:pPr>
              <a:t>‹#›</a:t>
            </a:fld>
            <a:endParaRPr lang="en-US"/>
          </a:p>
        </p:txBody>
      </p:sp>
    </p:spTree>
    <p:extLst>
      <p:ext uri="{BB962C8B-B14F-4D97-AF65-F5344CB8AC3E}">
        <p14:creationId xmlns:p14="http://schemas.microsoft.com/office/powerpoint/2010/main" val="2924410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B2C7EBC-133A-4B9B-9148-DC28FBF57779}" type="slidenum">
              <a:rPr lang="en-US"/>
              <a:pPr>
                <a:defRPr/>
              </a:pPr>
              <a:t>‹#›</a:t>
            </a:fld>
            <a:endParaRPr lang="en-US"/>
          </a:p>
        </p:txBody>
      </p:sp>
    </p:spTree>
    <p:extLst>
      <p:ext uri="{BB962C8B-B14F-4D97-AF65-F5344CB8AC3E}">
        <p14:creationId xmlns:p14="http://schemas.microsoft.com/office/powerpoint/2010/main" val="3443351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2C2A1A3-7A77-419E-B6B8-2B7DE3DF29CF}" type="slidenum">
              <a:rPr lang="en-US"/>
              <a:pPr>
                <a:defRPr/>
              </a:pPr>
              <a:t>‹#›</a:t>
            </a:fld>
            <a:endParaRPr lang="en-US"/>
          </a:p>
        </p:txBody>
      </p:sp>
    </p:spTree>
    <p:extLst>
      <p:ext uri="{BB962C8B-B14F-4D97-AF65-F5344CB8AC3E}">
        <p14:creationId xmlns:p14="http://schemas.microsoft.com/office/powerpoint/2010/main" val="1373301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DDE6F52-C4C8-4662-9D83-62ACF5C5E867}" type="slidenum">
              <a:rPr lang="en-US"/>
              <a:pPr>
                <a:defRPr/>
              </a:pPr>
              <a:t>‹#›</a:t>
            </a:fld>
            <a:endParaRPr lang="en-US"/>
          </a:p>
        </p:txBody>
      </p:sp>
    </p:spTree>
    <p:extLst>
      <p:ext uri="{BB962C8B-B14F-4D97-AF65-F5344CB8AC3E}">
        <p14:creationId xmlns:p14="http://schemas.microsoft.com/office/powerpoint/2010/main" val="2760528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58EFAC9-E8A4-4BD4-8076-E571EB11FDB3}" type="slidenum">
              <a:rPr lang="en-US"/>
              <a:pPr>
                <a:defRPr/>
              </a:pPr>
              <a:t>‹#›</a:t>
            </a:fld>
            <a:endParaRPr lang="en-US"/>
          </a:p>
        </p:txBody>
      </p:sp>
    </p:spTree>
    <p:extLst>
      <p:ext uri="{BB962C8B-B14F-4D97-AF65-F5344CB8AC3E}">
        <p14:creationId xmlns:p14="http://schemas.microsoft.com/office/powerpoint/2010/main" val="2446528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DDD488F-5EE9-4910-A77E-E3A3CD789C48}" type="slidenum">
              <a:rPr lang="en-US"/>
              <a:pPr>
                <a:defRPr/>
              </a:pPr>
              <a:t>‹#›</a:t>
            </a:fld>
            <a:endParaRPr lang="en-US"/>
          </a:p>
        </p:txBody>
      </p:sp>
    </p:spTree>
    <p:extLst>
      <p:ext uri="{BB962C8B-B14F-4D97-AF65-F5344CB8AC3E}">
        <p14:creationId xmlns:p14="http://schemas.microsoft.com/office/powerpoint/2010/main" val="3696347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1E1C12-2AB9-4BDE-AD39-D2BACCF69989}" type="slidenum">
              <a:rPr lang="en-US"/>
              <a:pPr>
                <a:defRPr/>
              </a:pPr>
              <a:t>‹#›</a:t>
            </a:fld>
            <a:endParaRPr lang="en-US"/>
          </a:p>
        </p:txBody>
      </p:sp>
    </p:spTree>
    <p:extLst>
      <p:ext uri="{BB962C8B-B14F-4D97-AF65-F5344CB8AC3E}">
        <p14:creationId xmlns:p14="http://schemas.microsoft.com/office/powerpoint/2010/main" val="2089784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4BC9490-2257-42EE-B96F-92047BBD7AE3}" type="slidenum">
              <a:rPr lang="en-US"/>
              <a:pPr>
                <a:defRPr/>
              </a:pPr>
              <a:t>‹#›</a:t>
            </a:fld>
            <a:endParaRPr lang="en-US"/>
          </a:p>
        </p:txBody>
      </p:sp>
    </p:spTree>
    <p:extLst>
      <p:ext uri="{BB962C8B-B14F-4D97-AF65-F5344CB8AC3E}">
        <p14:creationId xmlns:p14="http://schemas.microsoft.com/office/powerpoint/2010/main" val="2743749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7B82F7D8-4989-4E69-AC82-02A14094F348}" type="slidenum">
              <a:rPr lang="en-US"/>
              <a:pPr>
                <a:defRPr/>
              </a:pPr>
              <a:t>‹#›</a:t>
            </a:fld>
            <a:endParaRPr lang="en-US"/>
          </a:p>
        </p:txBody>
      </p:sp>
    </p:spTree>
    <p:extLst>
      <p:ext uri="{BB962C8B-B14F-4D97-AF65-F5344CB8AC3E}">
        <p14:creationId xmlns:p14="http://schemas.microsoft.com/office/powerpoint/2010/main" val="3507381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DAB73A20-8BCE-497C-8FC6-68ECAF626FA0}" type="slidenum">
              <a:rPr lang="en-US"/>
              <a:pPr>
                <a:defRPr/>
              </a:pPr>
              <a:t>‹#›</a:t>
            </a:fld>
            <a:endParaRPr lang="en-US"/>
          </a:p>
        </p:txBody>
      </p:sp>
    </p:spTree>
    <p:extLst>
      <p:ext uri="{BB962C8B-B14F-4D97-AF65-F5344CB8AC3E}">
        <p14:creationId xmlns:p14="http://schemas.microsoft.com/office/powerpoint/2010/main" val="3519893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5EB1470-E82A-4101-A33D-BEDCB6550E58}" type="slidenum">
              <a:rPr lang="en-US"/>
              <a:pPr>
                <a:defRPr/>
              </a:pPr>
              <a:t>‹#›</a:t>
            </a:fld>
            <a:endParaRPr lang="en-US"/>
          </a:p>
        </p:txBody>
      </p:sp>
    </p:spTree>
    <p:extLst>
      <p:ext uri="{BB962C8B-B14F-4D97-AF65-F5344CB8AC3E}">
        <p14:creationId xmlns:p14="http://schemas.microsoft.com/office/powerpoint/2010/main" val="234332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1454CC52-20B9-4CB6-9982-D7D6AFE52687}" type="slidenum">
              <a:rPr lang="en-US"/>
              <a:pPr>
                <a:defRPr/>
              </a:pPr>
              <a:t>‹#›</a:t>
            </a:fld>
            <a:endParaRPr lang="en-US"/>
          </a:p>
        </p:txBody>
      </p:sp>
    </p:spTree>
    <p:extLst>
      <p:ext uri="{BB962C8B-B14F-4D97-AF65-F5344CB8AC3E}">
        <p14:creationId xmlns:p14="http://schemas.microsoft.com/office/powerpoint/2010/main" val="28529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4BBD08F4-8F8C-41FC-9440-1138961AA2E8}" type="slidenum">
              <a:rPr lang="en-US"/>
              <a:pPr>
                <a:defRPr/>
              </a:pPr>
              <a:t>‹#›</a:t>
            </a:fld>
            <a:endParaRPr lang="en-US"/>
          </a:p>
        </p:txBody>
      </p:sp>
    </p:spTree>
    <p:extLst>
      <p:ext uri="{BB962C8B-B14F-4D97-AF65-F5344CB8AC3E}">
        <p14:creationId xmlns:p14="http://schemas.microsoft.com/office/powerpoint/2010/main" val="3055984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7EEAA786-48C8-409F-9B89-D7AFC36BC4A3}" type="slidenum">
              <a:rPr lang="en-US"/>
              <a:pPr>
                <a:defRPr/>
              </a:pPr>
              <a:t>‹#›</a:t>
            </a:fld>
            <a:endParaRPr lang="en-US"/>
          </a:p>
        </p:txBody>
      </p:sp>
    </p:spTree>
    <p:extLst>
      <p:ext uri="{BB962C8B-B14F-4D97-AF65-F5344CB8AC3E}">
        <p14:creationId xmlns:p14="http://schemas.microsoft.com/office/powerpoint/2010/main" val="2855360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A3738E31-56BC-45DD-A206-4D274D9C9B25}" type="slidenum">
              <a:rPr lang="en-US"/>
              <a:pPr>
                <a:defRPr/>
              </a:pPr>
              <a:t>‹#›</a:t>
            </a:fld>
            <a:endParaRPr lang="en-US"/>
          </a:p>
        </p:txBody>
      </p:sp>
    </p:spTree>
    <p:extLst>
      <p:ext uri="{BB962C8B-B14F-4D97-AF65-F5344CB8AC3E}">
        <p14:creationId xmlns:p14="http://schemas.microsoft.com/office/powerpoint/2010/main" val="2677793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11B909C-7A50-4D72-AF70-C5DE11A052B0}" type="slidenum">
              <a:rPr lang="en-US"/>
              <a:pPr>
                <a:defRPr/>
              </a:pPr>
              <a:t>‹#›</a:t>
            </a:fld>
            <a:endParaRPr lang="en-US"/>
          </a:p>
        </p:txBody>
      </p:sp>
    </p:spTree>
    <p:extLst>
      <p:ext uri="{BB962C8B-B14F-4D97-AF65-F5344CB8AC3E}">
        <p14:creationId xmlns:p14="http://schemas.microsoft.com/office/powerpoint/2010/main" val="2473619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4137896-6B80-4145-B3DE-B478B5BB13D4}" type="slidenum">
              <a:rPr lang="en-US"/>
              <a:pPr>
                <a:defRPr/>
              </a:pPr>
              <a:t>‹#›</a:t>
            </a:fld>
            <a:endParaRPr lang="en-US"/>
          </a:p>
        </p:txBody>
      </p:sp>
    </p:spTree>
    <p:extLst>
      <p:ext uri="{BB962C8B-B14F-4D97-AF65-F5344CB8AC3E}">
        <p14:creationId xmlns:p14="http://schemas.microsoft.com/office/powerpoint/2010/main" val="2881659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6C01978-B46A-440A-BB0B-B6BE0F7DE53F}" type="slidenum">
              <a:rPr lang="en-US"/>
              <a:pPr>
                <a:defRPr/>
              </a:pPr>
              <a:t>‹#›</a:t>
            </a:fld>
            <a:endParaRPr lang="en-US"/>
          </a:p>
        </p:txBody>
      </p:sp>
    </p:spTree>
    <p:extLst>
      <p:ext uri="{BB962C8B-B14F-4D97-AF65-F5344CB8AC3E}">
        <p14:creationId xmlns:p14="http://schemas.microsoft.com/office/powerpoint/2010/main" val="3641414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41510E6C-5F3F-4FF3-A759-E63AFE5EB8E4}" type="slidenum">
              <a:rPr lang="en-US"/>
              <a:pPr>
                <a:defRPr/>
              </a:pPr>
              <a:t>‹#›</a:t>
            </a:fld>
            <a:endParaRPr lang="en-US"/>
          </a:p>
        </p:txBody>
      </p:sp>
    </p:spTree>
    <p:extLst>
      <p:ext uri="{BB962C8B-B14F-4D97-AF65-F5344CB8AC3E}">
        <p14:creationId xmlns:p14="http://schemas.microsoft.com/office/powerpoint/2010/main" val="3995630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1262EDD0-0693-412C-BD9E-F0078DC044FF}" type="slidenum">
              <a:rPr lang="en-US"/>
              <a:pPr>
                <a:defRPr/>
              </a:pPr>
              <a:t>‹#›</a:t>
            </a:fld>
            <a:endParaRPr lang="en-US"/>
          </a:p>
        </p:txBody>
      </p:sp>
    </p:spTree>
    <p:extLst>
      <p:ext uri="{BB962C8B-B14F-4D97-AF65-F5344CB8AC3E}">
        <p14:creationId xmlns:p14="http://schemas.microsoft.com/office/powerpoint/2010/main" val="1368758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74E41FBC-4EDF-4235-9BB8-B6ED2D2FF598}" type="slidenum">
              <a:rPr lang="en-US"/>
              <a:pPr>
                <a:defRPr/>
              </a:pPr>
              <a:t>‹#›</a:t>
            </a:fld>
            <a:endParaRPr lang="en-US"/>
          </a:p>
        </p:txBody>
      </p:sp>
    </p:spTree>
    <p:extLst>
      <p:ext uri="{BB962C8B-B14F-4D97-AF65-F5344CB8AC3E}">
        <p14:creationId xmlns:p14="http://schemas.microsoft.com/office/powerpoint/2010/main" val="4029081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ln/>
        </p:spPr>
        <p:txBody>
          <a:bodyPr/>
          <a:lstStyle>
            <a:lvl1pPr>
              <a:defRPr/>
            </a:lvl1pPr>
          </a:lstStyle>
          <a:p>
            <a:pPr>
              <a:defRPr/>
            </a:pPr>
            <a:fld id="{A8F5A41B-B45D-4B91-AD29-899EC73E5A16}" type="slidenum">
              <a:rPr lang="en-US"/>
              <a:pPr>
                <a:defRPr/>
              </a:pPr>
              <a:t>‹#›</a:t>
            </a:fld>
            <a:endParaRPr lang="en-US"/>
          </a:p>
        </p:txBody>
      </p:sp>
    </p:spTree>
    <p:extLst>
      <p:ext uri="{BB962C8B-B14F-4D97-AF65-F5344CB8AC3E}">
        <p14:creationId xmlns:p14="http://schemas.microsoft.com/office/powerpoint/2010/main" val="163101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B0C35F30-7809-420E-98D2-61D176BDB8E6}" type="slidenum">
              <a:rPr lang="en-US"/>
              <a:pPr>
                <a:defRPr/>
              </a:pPr>
              <a:t>‹#›</a:t>
            </a:fld>
            <a:endParaRPr lang="en-US"/>
          </a:p>
        </p:txBody>
      </p:sp>
    </p:spTree>
    <p:extLst>
      <p:ext uri="{BB962C8B-B14F-4D97-AF65-F5344CB8AC3E}">
        <p14:creationId xmlns:p14="http://schemas.microsoft.com/office/powerpoint/2010/main" val="2566122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ln/>
        </p:spPr>
        <p:txBody>
          <a:bodyPr/>
          <a:lstStyle>
            <a:lvl1pPr>
              <a:defRPr/>
            </a:lvl1pPr>
          </a:lstStyle>
          <a:p>
            <a:pPr>
              <a:defRPr/>
            </a:pPr>
            <a:fld id="{120E3CDE-9B98-4491-B3D2-EE56AB59126A}" type="slidenum">
              <a:rPr lang="en-US"/>
              <a:pPr>
                <a:defRPr/>
              </a:pPr>
              <a:t>‹#›</a:t>
            </a:fld>
            <a:endParaRPr lang="en-US"/>
          </a:p>
        </p:txBody>
      </p:sp>
    </p:spTree>
    <p:extLst>
      <p:ext uri="{BB962C8B-B14F-4D97-AF65-F5344CB8AC3E}">
        <p14:creationId xmlns:p14="http://schemas.microsoft.com/office/powerpoint/2010/main" val="1092816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sldNum" sz="quarter" idx="10"/>
          </p:nvPr>
        </p:nvSpPr>
        <p:spPr>
          <a:ln/>
        </p:spPr>
        <p:txBody>
          <a:bodyPr/>
          <a:lstStyle>
            <a:lvl1pPr>
              <a:defRPr/>
            </a:lvl1pPr>
          </a:lstStyle>
          <a:p>
            <a:pPr>
              <a:defRPr/>
            </a:pPr>
            <a:fld id="{0CF82324-81E8-42A6-9690-0C5C5D5D4649}" type="slidenum">
              <a:rPr lang="en-US"/>
              <a:pPr>
                <a:defRPr/>
              </a:pPr>
              <a:t>‹#›</a:t>
            </a:fld>
            <a:endParaRPr lang="en-US"/>
          </a:p>
        </p:txBody>
      </p:sp>
    </p:spTree>
    <p:extLst>
      <p:ext uri="{BB962C8B-B14F-4D97-AF65-F5344CB8AC3E}">
        <p14:creationId xmlns:p14="http://schemas.microsoft.com/office/powerpoint/2010/main" val="3162835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FD4DC75A-CACA-4A63-84D3-4E070588346D}" type="slidenum">
              <a:rPr lang="en-US"/>
              <a:pPr>
                <a:defRPr/>
              </a:pPr>
              <a:t>‹#›</a:t>
            </a:fld>
            <a:endParaRPr lang="en-US"/>
          </a:p>
        </p:txBody>
      </p:sp>
    </p:spTree>
    <p:extLst>
      <p:ext uri="{BB962C8B-B14F-4D97-AF65-F5344CB8AC3E}">
        <p14:creationId xmlns:p14="http://schemas.microsoft.com/office/powerpoint/2010/main" val="11500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D802D948-1532-4269-8335-1530A35E25B3}" type="slidenum">
              <a:rPr lang="en-US"/>
              <a:pPr>
                <a:defRPr/>
              </a:pPr>
              <a:t>‹#›</a:t>
            </a:fld>
            <a:endParaRPr lang="en-US"/>
          </a:p>
        </p:txBody>
      </p:sp>
    </p:spTree>
    <p:extLst>
      <p:ext uri="{BB962C8B-B14F-4D97-AF65-F5344CB8AC3E}">
        <p14:creationId xmlns:p14="http://schemas.microsoft.com/office/powerpoint/2010/main" val="160533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005CEC99-B127-4ACB-BB52-A1C07B963DBB}" type="slidenum">
              <a:rPr lang="en-US"/>
              <a:pPr>
                <a:defRPr/>
              </a:pPr>
              <a:t>‹#›</a:t>
            </a:fld>
            <a:endParaRPr lang="en-US"/>
          </a:p>
        </p:txBody>
      </p:sp>
    </p:spTree>
    <p:extLst>
      <p:ext uri="{BB962C8B-B14F-4D97-AF65-F5344CB8AC3E}">
        <p14:creationId xmlns:p14="http://schemas.microsoft.com/office/powerpoint/2010/main" val="81646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8986E362-2D36-45A2-B822-E10F06F5E1CD}" type="slidenum">
              <a:rPr lang="en-US"/>
              <a:pPr>
                <a:defRPr/>
              </a:pPr>
              <a:t>‹#›</a:t>
            </a:fld>
            <a:endParaRPr lang="en-US"/>
          </a:p>
        </p:txBody>
      </p:sp>
    </p:spTree>
    <p:extLst>
      <p:ext uri="{BB962C8B-B14F-4D97-AF65-F5344CB8AC3E}">
        <p14:creationId xmlns:p14="http://schemas.microsoft.com/office/powerpoint/2010/main" val="2396173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34A93500-939E-4584-9D39-9841236CBFED}" type="slidenum">
              <a:rPr lang="en-US"/>
              <a:pPr>
                <a:defRPr/>
              </a:pPr>
              <a:t>‹#›</a:t>
            </a:fld>
            <a:endParaRPr lang="en-US"/>
          </a:p>
        </p:txBody>
      </p:sp>
    </p:spTree>
    <p:extLst>
      <p:ext uri="{BB962C8B-B14F-4D97-AF65-F5344CB8AC3E}">
        <p14:creationId xmlns:p14="http://schemas.microsoft.com/office/powerpoint/2010/main" val="2579611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046EEE6-005D-40C5-A9FC-CB5438DCFCF4}" type="slidenum">
              <a:rPr lang="en-US"/>
              <a:pPr>
                <a:defRPr/>
              </a:pPr>
              <a:t>‹#›</a:t>
            </a:fld>
            <a:endParaRPr lang="en-US"/>
          </a:p>
        </p:txBody>
      </p:sp>
    </p:spTree>
    <p:extLst>
      <p:ext uri="{BB962C8B-B14F-4D97-AF65-F5344CB8AC3E}">
        <p14:creationId xmlns:p14="http://schemas.microsoft.com/office/powerpoint/2010/main" val="499262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F0788701-8F64-490C-A69D-91D98D9C1E66}" type="slidenum">
              <a:rPr lang="en-US"/>
              <a:pPr>
                <a:defRPr/>
              </a:pPr>
              <a:t>‹#›</a:t>
            </a:fld>
            <a:endParaRPr lang="en-US"/>
          </a:p>
        </p:txBody>
      </p:sp>
    </p:spTree>
    <p:extLst>
      <p:ext uri="{BB962C8B-B14F-4D97-AF65-F5344CB8AC3E}">
        <p14:creationId xmlns:p14="http://schemas.microsoft.com/office/powerpoint/2010/main" val="3649946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4D1A0FC-3AEF-42BE-A252-37D427174641}" type="slidenum">
              <a:rPr lang="en-US"/>
              <a:pPr>
                <a:defRPr/>
              </a:pPr>
              <a:t>‹#›</a:t>
            </a:fld>
            <a:endParaRPr lang="en-US"/>
          </a:p>
        </p:txBody>
      </p:sp>
    </p:spTree>
    <p:extLst>
      <p:ext uri="{BB962C8B-B14F-4D97-AF65-F5344CB8AC3E}">
        <p14:creationId xmlns:p14="http://schemas.microsoft.com/office/powerpoint/2010/main" val="71219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ED72D44-B700-4102-A257-55A898260E3A}" type="slidenum">
              <a:rPr lang="en-US"/>
              <a:pPr>
                <a:defRPr/>
              </a:pPr>
              <a:t>‹#›</a:t>
            </a:fld>
            <a:endParaRPr lang="en-US"/>
          </a:p>
        </p:txBody>
      </p:sp>
    </p:spTree>
    <p:extLst>
      <p:ext uri="{BB962C8B-B14F-4D97-AF65-F5344CB8AC3E}">
        <p14:creationId xmlns:p14="http://schemas.microsoft.com/office/powerpoint/2010/main" val="3739633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F2A3CA4F-0948-455A-BA31-F813ADB795EC}" type="slidenum">
              <a:rPr lang="en-US"/>
              <a:pPr>
                <a:defRPr/>
              </a:pPr>
              <a:t>‹#›</a:t>
            </a:fld>
            <a:endParaRPr lang="en-US"/>
          </a:p>
        </p:txBody>
      </p:sp>
    </p:spTree>
    <p:extLst>
      <p:ext uri="{BB962C8B-B14F-4D97-AF65-F5344CB8AC3E}">
        <p14:creationId xmlns:p14="http://schemas.microsoft.com/office/powerpoint/2010/main" val="3279732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89DC9583-E2C2-4381-A8D1-A3415857CC9E}" type="slidenum">
              <a:rPr lang="en-US"/>
              <a:pPr>
                <a:defRPr/>
              </a:pPr>
              <a:t>‹#›</a:t>
            </a:fld>
            <a:endParaRPr lang="en-US"/>
          </a:p>
        </p:txBody>
      </p:sp>
    </p:spTree>
    <p:extLst>
      <p:ext uri="{BB962C8B-B14F-4D97-AF65-F5344CB8AC3E}">
        <p14:creationId xmlns:p14="http://schemas.microsoft.com/office/powerpoint/2010/main" val="11230499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55424153-F680-4A24-8728-0051DE5664CD}" type="slidenum">
              <a:rPr lang="en-US"/>
              <a:pPr>
                <a:defRPr/>
              </a:pPr>
              <a:t>‹#›</a:t>
            </a:fld>
            <a:endParaRPr lang="en-US"/>
          </a:p>
        </p:txBody>
      </p:sp>
    </p:spTree>
    <p:extLst>
      <p:ext uri="{BB962C8B-B14F-4D97-AF65-F5344CB8AC3E}">
        <p14:creationId xmlns:p14="http://schemas.microsoft.com/office/powerpoint/2010/main" val="233686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4B7987EB-1CDC-4896-867E-79DEE5C86D8F}" type="slidenum">
              <a:rPr lang="en-US"/>
              <a:pPr>
                <a:defRPr/>
              </a:pPr>
              <a:t>‹#›</a:t>
            </a:fld>
            <a:endParaRPr lang="en-US"/>
          </a:p>
        </p:txBody>
      </p:sp>
    </p:spTree>
    <p:extLst>
      <p:ext uri="{BB962C8B-B14F-4D97-AF65-F5344CB8AC3E}">
        <p14:creationId xmlns:p14="http://schemas.microsoft.com/office/powerpoint/2010/main" val="40750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FE3F33E-800D-4DAC-90A0-06716028C013}" type="slidenum">
              <a:rPr lang="en-US"/>
              <a:pPr>
                <a:defRPr/>
              </a:pPr>
              <a:t>‹#›</a:t>
            </a:fld>
            <a:endParaRPr lang="en-US"/>
          </a:p>
        </p:txBody>
      </p:sp>
    </p:spTree>
    <p:extLst>
      <p:ext uri="{BB962C8B-B14F-4D97-AF65-F5344CB8AC3E}">
        <p14:creationId xmlns:p14="http://schemas.microsoft.com/office/powerpoint/2010/main" val="595297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2E2D282-C25B-4AB5-80F4-652AA6623341}" type="slidenum">
              <a:rPr lang="en-US"/>
              <a:pPr>
                <a:defRPr/>
              </a:pPr>
              <a:t>‹#›</a:t>
            </a:fld>
            <a:endParaRPr lang="en-US"/>
          </a:p>
        </p:txBody>
      </p:sp>
    </p:spTree>
    <p:extLst>
      <p:ext uri="{BB962C8B-B14F-4D97-AF65-F5344CB8AC3E}">
        <p14:creationId xmlns:p14="http://schemas.microsoft.com/office/powerpoint/2010/main" val="3279777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68F6B61-18DF-440A-9F62-B0BE8A42574D}" type="slidenum">
              <a:rPr lang="en-US"/>
              <a:pPr>
                <a:defRPr/>
              </a:pPr>
              <a:t>‹#›</a:t>
            </a:fld>
            <a:endParaRPr lang="en-US"/>
          </a:p>
        </p:txBody>
      </p:sp>
    </p:spTree>
    <p:extLst>
      <p:ext uri="{BB962C8B-B14F-4D97-AF65-F5344CB8AC3E}">
        <p14:creationId xmlns:p14="http://schemas.microsoft.com/office/powerpoint/2010/main" val="1557559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918FC42-EA2D-4363-9FC2-01CE44C6D831}" type="slidenum">
              <a:rPr lang="en-US"/>
              <a:pPr>
                <a:defRPr/>
              </a:pPr>
              <a:t>‹#›</a:t>
            </a:fld>
            <a:endParaRPr lang="en-US"/>
          </a:p>
        </p:txBody>
      </p:sp>
    </p:spTree>
    <p:extLst>
      <p:ext uri="{BB962C8B-B14F-4D97-AF65-F5344CB8AC3E}">
        <p14:creationId xmlns:p14="http://schemas.microsoft.com/office/powerpoint/2010/main" val="1605325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3273AB68-959F-4BBD-94C7-69C23F7C4418}" type="slidenum">
              <a:rPr lang="en-US"/>
              <a:pPr>
                <a:defRPr/>
              </a:pPr>
              <a:t>‹#›</a:t>
            </a:fld>
            <a:endParaRPr lang="en-US"/>
          </a:p>
        </p:txBody>
      </p:sp>
    </p:spTree>
    <p:extLst>
      <p:ext uri="{BB962C8B-B14F-4D97-AF65-F5344CB8AC3E}">
        <p14:creationId xmlns:p14="http://schemas.microsoft.com/office/powerpoint/2010/main" val="21900317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2C7B2AFB-6CB0-4FF6-8593-9668844DDC20}" type="slidenum">
              <a:rPr lang="en-US"/>
              <a:pPr>
                <a:defRPr/>
              </a:pPr>
              <a:t>‹#›</a:t>
            </a:fld>
            <a:endParaRPr lang="en-US"/>
          </a:p>
        </p:txBody>
      </p:sp>
    </p:spTree>
    <p:extLst>
      <p:ext uri="{BB962C8B-B14F-4D97-AF65-F5344CB8AC3E}">
        <p14:creationId xmlns:p14="http://schemas.microsoft.com/office/powerpoint/2010/main" val="369383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45681E0-027C-4616-A521-E119DC1F1008}" type="slidenum">
              <a:rPr lang="en-US"/>
              <a:pPr>
                <a:defRPr/>
              </a:pPr>
              <a:t>‹#›</a:t>
            </a:fld>
            <a:endParaRPr lang="en-US"/>
          </a:p>
        </p:txBody>
      </p:sp>
    </p:spTree>
    <p:extLst>
      <p:ext uri="{BB962C8B-B14F-4D97-AF65-F5344CB8AC3E}">
        <p14:creationId xmlns:p14="http://schemas.microsoft.com/office/powerpoint/2010/main" val="2537049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BAFFA3B5-670F-4C9B-B417-7733E879E4BA}" type="slidenum">
              <a:rPr lang="en-US"/>
              <a:pPr>
                <a:defRPr/>
              </a:pPr>
              <a:t>‹#›</a:t>
            </a:fld>
            <a:endParaRPr lang="en-US"/>
          </a:p>
        </p:txBody>
      </p:sp>
    </p:spTree>
    <p:extLst>
      <p:ext uri="{BB962C8B-B14F-4D97-AF65-F5344CB8AC3E}">
        <p14:creationId xmlns:p14="http://schemas.microsoft.com/office/powerpoint/2010/main" val="2716346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ln/>
        </p:spPr>
        <p:txBody>
          <a:bodyPr/>
          <a:lstStyle>
            <a:lvl1pPr>
              <a:defRPr/>
            </a:lvl1pPr>
          </a:lstStyle>
          <a:p>
            <a:pPr>
              <a:defRPr/>
            </a:pPr>
            <a:fld id="{31357442-23E5-4A97-A9CC-3712A646CC21}" type="slidenum">
              <a:rPr lang="en-US"/>
              <a:pPr>
                <a:defRPr/>
              </a:pPr>
              <a:t>‹#›</a:t>
            </a:fld>
            <a:endParaRPr lang="en-US"/>
          </a:p>
        </p:txBody>
      </p:sp>
    </p:spTree>
    <p:extLst>
      <p:ext uri="{BB962C8B-B14F-4D97-AF65-F5344CB8AC3E}">
        <p14:creationId xmlns:p14="http://schemas.microsoft.com/office/powerpoint/2010/main" val="2297315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ln/>
        </p:spPr>
        <p:txBody>
          <a:bodyPr/>
          <a:lstStyle>
            <a:lvl1pPr>
              <a:defRPr/>
            </a:lvl1pPr>
          </a:lstStyle>
          <a:p>
            <a:pPr>
              <a:defRPr/>
            </a:pPr>
            <a:fld id="{8BBBAF56-7C32-4EAB-AB56-536C89F2211C}" type="slidenum">
              <a:rPr lang="en-US"/>
              <a:pPr>
                <a:defRPr/>
              </a:pPr>
              <a:t>‹#›</a:t>
            </a:fld>
            <a:endParaRPr lang="en-US"/>
          </a:p>
        </p:txBody>
      </p:sp>
    </p:spTree>
    <p:extLst>
      <p:ext uri="{BB962C8B-B14F-4D97-AF65-F5344CB8AC3E}">
        <p14:creationId xmlns:p14="http://schemas.microsoft.com/office/powerpoint/2010/main" val="3685203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sldNum" sz="quarter" idx="10"/>
          </p:nvPr>
        </p:nvSpPr>
        <p:spPr>
          <a:ln/>
        </p:spPr>
        <p:txBody>
          <a:bodyPr/>
          <a:lstStyle>
            <a:lvl1pPr>
              <a:defRPr/>
            </a:lvl1pPr>
          </a:lstStyle>
          <a:p>
            <a:pPr>
              <a:defRPr/>
            </a:pPr>
            <a:fld id="{F4D70CE8-3F96-4D32-8492-5772CA1710B8}" type="slidenum">
              <a:rPr lang="en-US"/>
              <a:pPr>
                <a:defRPr/>
              </a:pPr>
              <a:t>‹#›</a:t>
            </a:fld>
            <a:endParaRPr lang="en-US"/>
          </a:p>
        </p:txBody>
      </p:sp>
    </p:spTree>
    <p:extLst>
      <p:ext uri="{BB962C8B-B14F-4D97-AF65-F5344CB8AC3E}">
        <p14:creationId xmlns:p14="http://schemas.microsoft.com/office/powerpoint/2010/main" val="2250458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3AA7E22B-6EC0-49EF-8264-2A06BF90B30A}" type="slidenum">
              <a:rPr lang="en-US"/>
              <a:pPr>
                <a:defRPr/>
              </a:pPr>
              <a:t>‹#›</a:t>
            </a:fld>
            <a:endParaRPr lang="en-US"/>
          </a:p>
        </p:txBody>
      </p:sp>
    </p:spTree>
    <p:extLst>
      <p:ext uri="{BB962C8B-B14F-4D97-AF65-F5344CB8AC3E}">
        <p14:creationId xmlns:p14="http://schemas.microsoft.com/office/powerpoint/2010/main" val="3157273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43350140-43F1-4623-86A8-ED96E227A0C8}" type="slidenum">
              <a:rPr lang="en-US"/>
              <a:pPr>
                <a:defRPr/>
              </a:pPr>
              <a:t>‹#›</a:t>
            </a:fld>
            <a:endParaRPr lang="en-US"/>
          </a:p>
        </p:txBody>
      </p:sp>
    </p:spTree>
    <p:extLst>
      <p:ext uri="{BB962C8B-B14F-4D97-AF65-F5344CB8AC3E}">
        <p14:creationId xmlns:p14="http://schemas.microsoft.com/office/powerpoint/2010/main" val="788027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F0490EE7-5620-49D0-BF9A-1AAE1D38DD65}" type="slidenum">
              <a:rPr lang="en-US"/>
              <a:pPr>
                <a:defRPr/>
              </a:pPr>
              <a:t>‹#›</a:t>
            </a:fld>
            <a:endParaRPr lang="en-US"/>
          </a:p>
        </p:txBody>
      </p:sp>
    </p:spTree>
    <p:extLst>
      <p:ext uri="{BB962C8B-B14F-4D97-AF65-F5344CB8AC3E}">
        <p14:creationId xmlns:p14="http://schemas.microsoft.com/office/powerpoint/2010/main" val="3576026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6CAD5A7B-8B7B-48A2-90E0-6B20BC968C9E}" type="slidenum">
              <a:rPr lang="en-US"/>
              <a:pPr>
                <a:defRPr/>
              </a:pPr>
              <a:t>‹#›</a:t>
            </a:fld>
            <a:endParaRPr lang="en-US"/>
          </a:p>
        </p:txBody>
      </p:sp>
    </p:spTree>
    <p:extLst>
      <p:ext uri="{BB962C8B-B14F-4D97-AF65-F5344CB8AC3E}">
        <p14:creationId xmlns:p14="http://schemas.microsoft.com/office/powerpoint/2010/main" val="29433652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pPr>
              <a:defRPr/>
            </a:pPr>
            <a:fld id="{7FC410B4-C428-444E-B70B-EF4B2BAFAFF8}" type="slidenum">
              <a:rPr lang="en-US"/>
              <a:pPr>
                <a:defRPr/>
              </a:pPr>
              <a:t>‹#›</a:t>
            </a:fld>
            <a:endParaRPr lang="en-US"/>
          </a:p>
        </p:txBody>
      </p:sp>
    </p:spTree>
    <p:extLst>
      <p:ext uri="{BB962C8B-B14F-4D97-AF65-F5344CB8AC3E}">
        <p14:creationId xmlns:p14="http://schemas.microsoft.com/office/powerpoint/2010/main" val="17709378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D2FE950-1267-4F11-92FF-641463013FF8}" type="slidenum">
              <a:rPr lang="en-US"/>
              <a:pPr>
                <a:defRPr/>
              </a:pPr>
              <a:t>‹#›</a:t>
            </a:fld>
            <a:endParaRPr lang="en-US"/>
          </a:p>
        </p:txBody>
      </p:sp>
    </p:spTree>
    <p:extLst>
      <p:ext uri="{BB962C8B-B14F-4D97-AF65-F5344CB8AC3E}">
        <p14:creationId xmlns:p14="http://schemas.microsoft.com/office/powerpoint/2010/main" val="2010822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D4FD46D-483E-4C6B-B393-C01AC555DB05}" type="slidenum">
              <a:rPr lang="en-US"/>
              <a:pPr>
                <a:defRPr/>
              </a:pPr>
              <a:t>‹#›</a:t>
            </a:fld>
            <a:endParaRPr lang="en-US"/>
          </a:p>
        </p:txBody>
      </p:sp>
    </p:spTree>
    <p:extLst>
      <p:ext uri="{BB962C8B-B14F-4D97-AF65-F5344CB8AC3E}">
        <p14:creationId xmlns:p14="http://schemas.microsoft.com/office/powerpoint/2010/main" val="37959542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A0DCCA1-BA9F-441D-B625-5477B39CB5D3}" type="slidenum">
              <a:rPr lang="en-US"/>
              <a:pPr>
                <a:defRPr/>
              </a:pPr>
              <a:t>‹#›</a:t>
            </a:fld>
            <a:endParaRPr lang="en-US"/>
          </a:p>
        </p:txBody>
      </p:sp>
    </p:spTree>
    <p:extLst>
      <p:ext uri="{BB962C8B-B14F-4D97-AF65-F5344CB8AC3E}">
        <p14:creationId xmlns:p14="http://schemas.microsoft.com/office/powerpoint/2010/main" val="4202267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B7F49D3D-A4B9-4416-AF6D-6D5BD77A50B5}" type="slidenum">
              <a:rPr lang="en-US"/>
              <a:pPr>
                <a:defRPr/>
              </a:pPr>
              <a:t>‹#›</a:t>
            </a:fld>
            <a:endParaRPr lang="en-US"/>
          </a:p>
        </p:txBody>
      </p:sp>
    </p:spTree>
    <p:extLst>
      <p:ext uri="{BB962C8B-B14F-4D97-AF65-F5344CB8AC3E}">
        <p14:creationId xmlns:p14="http://schemas.microsoft.com/office/powerpoint/2010/main" val="1562209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BDC35B05-8CDF-4E3E-8FC2-320C7951EC1A}" type="slidenum">
              <a:rPr lang="en-US"/>
              <a:pPr>
                <a:defRPr/>
              </a:pPr>
              <a:t>‹#›</a:t>
            </a:fld>
            <a:endParaRPr lang="en-US"/>
          </a:p>
        </p:txBody>
      </p:sp>
    </p:spTree>
    <p:extLst>
      <p:ext uri="{BB962C8B-B14F-4D97-AF65-F5344CB8AC3E}">
        <p14:creationId xmlns:p14="http://schemas.microsoft.com/office/powerpoint/2010/main" val="24100291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D41DF828-20DF-42B2-A69F-5198A5EEE401}" type="slidenum">
              <a:rPr lang="en-US"/>
              <a:pPr>
                <a:defRPr/>
              </a:pPr>
              <a:t>‹#›</a:t>
            </a:fld>
            <a:endParaRPr lang="en-US"/>
          </a:p>
        </p:txBody>
      </p:sp>
    </p:spTree>
    <p:extLst>
      <p:ext uri="{BB962C8B-B14F-4D97-AF65-F5344CB8AC3E}">
        <p14:creationId xmlns:p14="http://schemas.microsoft.com/office/powerpoint/2010/main" val="1702818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53DACFAB-6B1B-44E6-AD9C-A2FBFD86E08D}" type="slidenum">
              <a:rPr lang="en-US"/>
              <a:pPr>
                <a:defRPr/>
              </a:pPr>
              <a:t>‹#›</a:t>
            </a:fld>
            <a:endParaRPr lang="en-US"/>
          </a:p>
        </p:txBody>
      </p:sp>
    </p:spTree>
    <p:extLst>
      <p:ext uri="{BB962C8B-B14F-4D97-AF65-F5344CB8AC3E}">
        <p14:creationId xmlns:p14="http://schemas.microsoft.com/office/powerpoint/2010/main" val="8302764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F5F775B-0BDC-4633-BCE6-DAD5223F0ED6}" type="slidenum">
              <a:rPr lang="en-US"/>
              <a:pPr>
                <a:defRPr/>
              </a:pPr>
              <a:t>‹#›</a:t>
            </a:fld>
            <a:endParaRPr lang="en-US"/>
          </a:p>
        </p:txBody>
      </p:sp>
    </p:spTree>
    <p:extLst>
      <p:ext uri="{BB962C8B-B14F-4D97-AF65-F5344CB8AC3E}">
        <p14:creationId xmlns:p14="http://schemas.microsoft.com/office/powerpoint/2010/main" val="3787703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FAEEF452-F2E4-4E2D-9F12-0449E56EAF76}" type="slidenum">
              <a:rPr lang="en-US"/>
              <a:pPr>
                <a:defRPr/>
              </a:pPr>
              <a:t>‹#›</a:t>
            </a:fld>
            <a:endParaRPr lang="en-US"/>
          </a:p>
        </p:txBody>
      </p:sp>
    </p:spTree>
    <p:extLst>
      <p:ext uri="{BB962C8B-B14F-4D97-AF65-F5344CB8AC3E}">
        <p14:creationId xmlns:p14="http://schemas.microsoft.com/office/powerpoint/2010/main" val="1622272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5253C92A-1657-4C95-8B01-3A21BB76925C}" type="slidenum">
              <a:rPr lang="en-US"/>
              <a:pPr>
                <a:defRPr/>
              </a:pPr>
              <a:t>‹#›</a:t>
            </a:fld>
            <a:endParaRPr lang="en-US"/>
          </a:p>
        </p:txBody>
      </p:sp>
    </p:spTree>
    <p:extLst>
      <p:ext uri="{BB962C8B-B14F-4D97-AF65-F5344CB8AC3E}">
        <p14:creationId xmlns:p14="http://schemas.microsoft.com/office/powerpoint/2010/main" val="2834573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70EFC9E2-E18C-4D50-8C05-C5388E64CF22}" type="slidenum">
              <a:rPr lang="en-US"/>
              <a:pPr>
                <a:defRPr/>
              </a:pPr>
              <a:t>‹#›</a:t>
            </a:fld>
            <a:endParaRPr lang="en-US"/>
          </a:p>
        </p:txBody>
      </p:sp>
    </p:spTree>
    <p:extLst>
      <p:ext uri="{BB962C8B-B14F-4D97-AF65-F5344CB8AC3E}">
        <p14:creationId xmlns:p14="http://schemas.microsoft.com/office/powerpoint/2010/main" val="40650208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600200"/>
            <a:ext cx="21717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3627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AC16D78-F929-46A9-80E4-E4A83527E13C}" type="slidenum">
              <a:rPr lang="en-US"/>
              <a:pPr>
                <a:defRPr/>
              </a:pPr>
              <a:t>‹#›</a:t>
            </a:fld>
            <a:endParaRPr lang="en-US"/>
          </a:p>
        </p:txBody>
      </p:sp>
    </p:spTree>
    <p:extLst>
      <p:ext uri="{BB962C8B-B14F-4D97-AF65-F5344CB8AC3E}">
        <p14:creationId xmlns:p14="http://schemas.microsoft.com/office/powerpoint/2010/main" val="278014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hyperlink" Target="World_Atlas/World_Atlas.exe" TargetMode="External"/><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hyperlink" Target="http://www.glencoe.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 Id="rId22" Type="http://schemas.openxmlformats.org/officeDocument/2006/relationships/image" Target="../media/image8.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png"/><Relationship Id="rId18" Type="http://schemas.openxmlformats.org/officeDocument/2006/relationships/image" Target="../media/image9.png"/><Relationship Id="rId26" Type="http://schemas.openxmlformats.org/officeDocument/2006/relationships/image" Target="../media/image6.png"/><Relationship Id="rId3" Type="http://schemas.openxmlformats.org/officeDocument/2006/relationships/slideLayout" Target="../slideLayouts/slideLayout102.xml"/><Relationship Id="rId21" Type="http://schemas.openxmlformats.org/officeDocument/2006/relationships/image" Target="../media/image11.png"/><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slide" Target="../slides/slide2.xml"/><Relationship Id="rId25" Type="http://schemas.openxmlformats.org/officeDocument/2006/relationships/hyperlink" Target="World_Atlas/World_Atlas.exe" TargetMode="External"/><Relationship Id="rId2" Type="http://schemas.openxmlformats.org/officeDocument/2006/relationships/slideLayout" Target="../slideLayouts/slideLayout101.xml"/><Relationship Id="rId16" Type="http://schemas.openxmlformats.org/officeDocument/2006/relationships/image" Target="../media/image4.png"/><Relationship Id="rId20" Type="http://schemas.openxmlformats.org/officeDocument/2006/relationships/image" Target="../media/image5.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2.jpeg"/><Relationship Id="rId5" Type="http://schemas.openxmlformats.org/officeDocument/2006/relationships/slideLayout" Target="../slideLayouts/slideLayout104.xm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slideLayout" Target="../slideLayouts/slideLayout109.xml"/><Relationship Id="rId19" Type="http://schemas.openxmlformats.org/officeDocument/2006/relationships/image" Target="../media/image10.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4.png"/><Relationship Id="rId22" Type="http://schemas.openxmlformats.org/officeDocument/2006/relationships/hyperlink" Target="http://www.glencoe.com/" TargetMode="Externa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png"/><Relationship Id="rId18" Type="http://schemas.openxmlformats.org/officeDocument/2006/relationships/slide" Target="../slides/slide10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11.png"/><Relationship Id="rId2" Type="http://schemas.openxmlformats.org/officeDocument/2006/relationships/slideLayout" Target="../slideLayouts/slideLayout112.xml"/><Relationship Id="rId16" Type="http://schemas.openxmlformats.org/officeDocument/2006/relationships/image" Target="../media/image10.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5.png"/><Relationship Id="rId10" Type="http://schemas.openxmlformats.org/officeDocument/2006/relationships/slideLayout" Target="../slideLayouts/slideLayout120.xml"/><Relationship Id="rId19" Type="http://schemas.openxmlformats.org/officeDocument/2006/relationships/image" Target="../media/image26.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4.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26.png"/><Relationship Id="rId2" Type="http://schemas.openxmlformats.org/officeDocument/2006/relationships/slideLayout" Target="../slideLayouts/slideLayout123.xml"/><Relationship Id="rId16" Type="http://schemas.openxmlformats.org/officeDocument/2006/relationships/slide" Target="../slides/slide10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4.png"/><Relationship Id="rId18" Type="http://schemas.openxmlformats.org/officeDocument/2006/relationships/image" Target="../media/image27.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26.png"/><Relationship Id="rId2" Type="http://schemas.openxmlformats.org/officeDocument/2006/relationships/slideLayout" Target="../slideLayouts/slideLayout134.xml"/><Relationship Id="rId16" Type="http://schemas.openxmlformats.org/officeDocument/2006/relationships/slide" Target="../slides/slide10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10.png"/><Relationship Id="rId26" Type="http://schemas.openxmlformats.org/officeDocument/2006/relationships/image" Target="../media/image12.png"/><Relationship Id="rId3" Type="http://schemas.openxmlformats.org/officeDocument/2006/relationships/slideLayout" Target="../slideLayouts/slideLayout14.xml"/><Relationship Id="rId21" Type="http://schemas.openxmlformats.org/officeDocument/2006/relationships/hyperlink" Target="World_Atlas/World_Atlas.exe" TargetMode="Externa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9.png"/><Relationship Id="rId25"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slide" Target="../slides/slide2.xml"/><Relationship Id="rId20"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7.png"/><Relationship Id="rId5" Type="http://schemas.openxmlformats.org/officeDocument/2006/relationships/slideLayout" Target="../slideLayouts/slideLayout16.xml"/><Relationship Id="rId15" Type="http://schemas.openxmlformats.org/officeDocument/2006/relationships/image" Target="../media/image4.png"/><Relationship Id="rId23" Type="http://schemas.openxmlformats.org/officeDocument/2006/relationships/hyperlink" Target="http://www.glencoe.com/" TargetMode="Externa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 Target="../slides/slide2.xml"/><Relationship Id="rId18" Type="http://schemas.openxmlformats.org/officeDocument/2006/relationships/image" Target="../media/image9.png"/><Relationship Id="rId26" Type="http://schemas.openxmlformats.org/officeDocument/2006/relationships/image" Target="../media/image6.png"/><Relationship Id="rId3" Type="http://schemas.openxmlformats.org/officeDocument/2006/relationships/slideLayout" Target="../slideLayouts/slideLayout25.xml"/><Relationship Id="rId21" Type="http://schemas.openxmlformats.org/officeDocument/2006/relationships/hyperlink" Target="http://www.glencoe.com/" TargetMode="Externa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4.png"/><Relationship Id="rId25" Type="http://schemas.openxmlformats.org/officeDocument/2006/relationships/hyperlink" Target="World_Atlas/World_Atlas.exe" TargetMode="External"/><Relationship Id="rId2" Type="http://schemas.openxmlformats.org/officeDocument/2006/relationships/slideLayout" Target="../slideLayouts/slideLayout24.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5.png"/><Relationship Id="rId5" Type="http://schemas.openxmlformats.org/officeDocument/2006/relationships/slideLayout" Target="../slideLayouts/slideLayout27.xml"/><Relationship Id="rId15" Type="http://schemas.openxmlformats.org/officeDocument/2006/relationships/image" Target="../media/image14.png"/><Relationship Id="rId23" Type="http://schemas.openxmlformats.org/officeDocument/2006/relationships/image" Target="../media/image2.jpeg"/><Relationship Id="rId10" Type="http://schemas.openxmlformats.org/officeDocument/2006/relationships/slideLayout" Target="../slideLayouts/slideLayout32.xml"/><Relationship Id="rId19" Type="http://schemas.openxmlformats.org/officeDocument/2006/relationships/image" Target="../media/image10.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3.png"/><Relationship Id="rId22"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6.jpeg"/><Relationship Id="rId18" Type="http://schemas.openxmlformats.org/officeDocument/2006/relationships/image" Target="../media/image9.png"/><Relationship Id="rId26" Type="http://schemas.openxmlformats.org/officeDocument/2006/relationships/image" Target="../media/image18.png"/><Relationship Id="rId3" Type="http://schemas.openxmlformats.org/officeDocument/2006/relationships/slideLayout" Target="../slideLayouts/slideLayout36.xml"/><Relationship Id="rId21" Type="http://schemas.openxmlformats.org/officeDocument/2006/relationships/image" Target="../media/image11.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slide" Target="../slides/slide2.xml"/><Relationship Id="rId25" Type="http://schemas.openxmlformats.org/officeDocument/2006/relationships/image" Target="../media/image17.png"/><Relationship Id="rId2" Type="http://schemas.openxmlformats.org/officeDocument/2006/relationships/slideLayout" Target="../slideLayouts/slideLayout35.xml"/><Relationship Id="rId16" Type="http://schemas.openxmlformats.org/officeDocument/2006/relationships/image" Target="../media/image4.png"/><Relationship Id="rId20" Type="http://schemas.openxmlformats.org/officeDocument/2006/relationships/image" Target="../media/image5.png"/><Relationship Id="rId29" Type="http://schemas.openxmlformats.org/officeDocument/2006/relationships/hyperlink" Target="http://www.glencoe.com/video_library/index_with_mods.php?PROGRAM=9780078745294&amp;VIDEO=2656&amp;CHAPTER=2&amp;MODE=2"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jpeg"/><Relationship Id="rId5" Type="http://schemas.openxmlformats.org/officeDocument/2006/relationships/slideLayout" Target="../slideLayouts/slideLayout38.xml"/><Relationship Id="rId15" Type="http://schemas.openxmlformats.org/officeDocument/2006/relationships/image" Target="../media/image3.png"/><Relationship Id="rId23" Type="http://schemas.openxmlformats.org/officeDocument/2006/relationships/image" Target="../media/image7.png"/><Relationship Id="rId28" Type="http://schemas.openxmlformats.org/officeDocument/2006/relationships/image" Target="../media/image6.png"/><Relationship Id="rId10" Type="http://schemas.openxmlformats.org/officeDocument/2006/relationships/slideLayout" Target="../slideLayouts/slideLayout43.xml"/><Relationship Id="rId19" Type="http://schemas.openxmlformats.org/officeDocument/2006/relationships/image" Target="../media/image10.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4.png"/><Relationship Id="rId22" Type="http://schemas.openxmlformats.org/officeDocument/2006/relationships/hyperlink" Target="http://www.glencoe.com/" TargetMode="External"/><Relationship Id="rId27" Type="http://schemas.openxmlformats.org/officeDocument/2006/relationships/hyperlink" Target="World_Atlas/World_Atlas.exe" TargetMode="External"/><Relationship Id="rId30" Type="http://schemas.openxmlformats.org/officeDocument/2006/relationships/image" Target="../media/image1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4.png"/><Relationship Id="rId18" Type="http://schemas.openxmlformats.org/officeDocument/2006/relationships/image" Target="../media/image10.png"/><Relationship Id="rId26" Type="http://schemas.openxmlformats.org/officeDocument/2006/relationships/image" Target="../media/image6.png"/><Relationship Id="rId3" Type="http://schemas.openxmlformats.org/officeDocument/2006/relationships/slideLayout" Target="../slideLayouts/slideLayout47.xml"/><Relationship Id="rId21" Type="http://schemas.openxmlformats.org/officeDocument/2006/relationships/hyperlink" Target="http://www.glencoe.com/" TargetMode="Externa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9.png"/><Relationship Id="rId25" Type="http://schemas.openxmlformats.org/officeDocument/2006/relationships/hyperlink" Target="World_Atlas/World_Atlas.exe" TargetMode="External"/><Relationship Id="rId2" Type="http://schemas.openxmlformats.org/officeDocument/2006/relationships/slideLayout" Target="../slideLayouts/slideLayout46.xml"/><Relationship Id="rId16" Type="http://schemas.openxmlformats.org/officeDocument/2006/relationships/slide" Target="../slides/slide2.xml"/><Relationship Id="rId20" Type="http://schemas.openxmlformats.org/officeDocument/2006/relationships/image" Target="../media/image1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7.png"/><Relationship Id="rId5" Type="http://schemas.openxmlformats.org/officeDocument/2006/relationships/slideLayout" Target="../slideLayouts/slideLayout49.xml"/><Relationship Id="rId15" Type="http://schemas.openxmlformats.org/officeDocument/2006/relationships/image" Target="../media/image4.png"/><Relationship Id="rId23" Type="http://schemas.openxmlformats.org/officeDocument/2006/relationships/image" Target="../media/image2.jpeg"/><Relationship Id="rId10" Type="http://schemas.openxmlformats.org/officeDocument/2006/relationships/slideLayout" Target="../slideLayouts/slideLayout54.xml"/><Relationship Id="rId19" Type="http://schemas.openxmlformats.org/officeDocument/2006/relationships/image" Target="../media/image5.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0.jpeg"/><Relationship Id="rId18" Type="http://schemas.openxmlformats.org/officeDocument/2006/relationships/slide" Target="../slides/slide2.xml"/><Relationship Id="rId26" Type="http://schemas.openxmlformats.org/officeDocument/2006/relationships/image" Target="../media/image18.png"/><Relationship Id="rId3" Type="http://schemas.openxmlformats.org/officeDocument/2006/relationships/slideLayout" Target="../slideLayouts/slideLayout58.xml"/><Relationship Id="rId21" Type="http://schemas.openxmlformats.org/officeDocument/2006/relationships/image" Target="../media/image5.pn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4.png"/><Relationship Id="rId25" Type="http://schemas.openxmlformats.org/officeDocument/2006/relationships/image" Target="../media/image2.jpeg"/><Relationship Id="rId2" Type="http://schemas.openxmlformats.org/officeDocument/2006/relationships/slideLayout" Target="../slideLayouts/slideLayout57.xml"/><Relationship Id="rId16" Type="http://schemas.openxmlformats.org/officeDocument/2006/relationships/image" Target="../media/image3.png"/><Relationship Id="rId20" Type="http://schemas.openxmlformats.org/officeDocument/2006/relationships/image" Target="../media/image10.png"/><Relationship Id="rId29" Type="http://schemas.openxmlformats.org/officeDocument/2006/relationships/hyperlink" Target="http://www.glencoe.com/video_library/index_with_mods.php?PROGRAM=9780078745294&amp;VIDEO=2657&amp;CHAPTER=2&amp;MODE=2"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7.png"/><Relationship Id="rId5" Type="http://schemas.openxmlformats.org/officeDocument/2006/relationships/slideLayout" Target="../slideLayouts/slideLayout60.xml"/><Relationship Id="rId15" Type="http://schemas.openxmlformats.org/officeDocument/2006/relationships/image" Target="../media/image21.png"/><Relationship Id="rId23" Type="http://schemas.openxmlformats.org/officeDocument/2006/relationships/hyperlink" Target="http://www.glencoe.com/" TargetMode="External"/><Relationship Id="rId28" Type="http://schemas.openxmlformats.org/officeDocument/2006/relationships/image" Target="../media/image6.png"/><Relationship Id="rId10" Type="http://schemas.openxmlformats.org/officeDocument/2006/relationships/slideLayout" Target="../slideLayouts/slideLayout65.xml"/><Relationship Id="rId19" Type="http://schemas.openxmlformats.org/officeDocument/2006/relationships/image" Target="../media/image9.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4.png"/><Relationship Id="rId22" Type="http://schemas.openxmlformats.org/officeDocument/2006/relationships/image" Target="../media/image11.png"/><Relationship Id="rId27" Type="http://schemas.openxmlformats.org/officeDocument/2006/relationships/hyperlink" Target="World_Atlas/World_Atlas.exe" TargetMode="External"/><Relationship Id="rId30"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4.png"/><Relationship Id="rId18" Type="http://schemas.openxmlformats.org/officeDocument/2006/relationships/image" Target="../media/image9.png"/><Relationship Id="rId26" Type="http://schemas.openxmlformats.org/officeDocument/2006/relationships/image" Target="../media/image6.png"/><Relationship Id="rId3" Type="http://schemas.openxmlformats.org/officeDocument/2006/relationships/slideLayout" Target="../slideLayouts/slideLayout69.xml"/><Relationship Id="rId21" Type="http://schemas.openxmlformats.org/officeDocument/2006/relationships/image" Target="../media/image11.png"/><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slide" Target="../slides/slide2.xml"/><Relationship Id="rId25" Type="http://schemas.openxmlformats.org/officeDocument/2006/relationships/hyperlink" Target="World_Atlas/World_Atlas.exe" TargetMode="External"/><Relationship Id="rId2" Type="http://schemas.openxmlformats.org/officeDocument/2006/relationships/slideLayout" Target="../slideLayouts/slideLayout68.xml"/><Relationship Id="rId16" Type="http://schemas.openxmlformats.org/officeDocument/2006/relationships/image" Target="../media/image4.png"/><Relationship Id="rId20" Type="http://schemas.openxmlformats.org/officeDocument/2006/relationships/image" Target="../media/image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2.jpeg"/><Relationship Id="rId5" Type="http://schemas.openxmlformats.org/officeDocument/2006/relationships/slideLayout" Target="../slideLayouts/slideLayout71.xm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slideLayout" Target="../slideLayouts/slideLayout76.xml"/><Relationship Id="rId19" Type="http://schemas.openxmlformats.org/officeDocument/2006/relationships/image" Target="../media/image10.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1.png"/><Relationship Id="rId22" Type="http://schemas.openxmlformats.org/officeDocument/2006/relationships/hyperlink" Target="http://www.glencoe.com/"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2.jpeg"/><Relationship Id="rId18" Type="http://schemas.openxmlformats.org/officeDocument/2006/relationships/slide" Target="../slides/slide2.xml"/><Relationship Id="rId26" Type="http://schemas.openxmlformats.org/officeDocument/2006/relationships/image" Target="../media/image18.png"/><Relationship Id="rId3" Type="http://schemas.openxmlformats.org/officeDocument/2006/relationships/slideLayout" Target="../slideLayouts/slideLayout80.xml"/><Relationship Id="rId21" Type="http://schemas.openxmlformats.org/officeDocument/2006/relationships/image" Target="../media/image5.png"/><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4.png"/><Relationship Id="rId25" Type="http://schemas.openxmlformats.org/officeDocument/2006/relationships/image" Target="../media/image2.jpeg"/><Relationship Id="rId2" Type="http://schemas.openxmlformats.org/officeDocument/2006/relationships/slideLayout" Target="../slideLayouts/slideLayout79.xml"/><Relationship Id="rId16" Type="http://schemas.openxmlformats.org/officeDocument/2006/relationships/image" Target="../media/image3.png"/><Relationship Id="rId20" Type="http://schemas.openxmlformats.org/officeDocument/2006/relationships/image" Target="../media/image10.png"/><Relationship Id="rId29" Type="http://schemas.openxmlformats.org/officeDocument/2006/relationships/hyperlink" Target="http://www.glencoe.com/video_library/index_with_mods.php?PROGRAM=9780078745294&amp;VIDEO=2658&amp;CHAPTER=2&amp;MODE=2"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7.png"/><Relationship Id="rId5" Type="http://schemas.openxmlformats.org/officeDocument/2006/relationships/slideLayout" Target="../slideLayouts/slideLayout82.xml"/><Relationship Id="rId15" Type="http://schemas.openxmlformats.org/officeDocument/2006/relationships/image" Target="../media/image23.png"/><Relationship Id="rId23" Type="http://schemas.openxmlformats.org/officeDocument/2006/relationships/hyperlink" Target="http://www.glencoe.com/" TargetMode="External"/><Relationship Id="rId28" Type="http://schemas.openxmlformats.org/officeDocument/2006/relationships/image" Target="../media/image6.png"/><Relationship Id="rId10" Type="http://schemas.openxmlformats.org/officeDocument/2006/relationships/slideLayout" Target="../slideLayouts/slideLayout87.xml"/><Relationship Id="rId19" Type="http://schemas.openxmlformats.org/officeDocument/2006/relationships/image" Target="../media/image9.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4.png"/><Relationship Id="rId22" Type="http://schemas.openxmlformats.org/officeDocument/2006/relationships/image" Target="../media/image11.png"/><Relationship Id="rId27" Type="http://schemas.openxmlformats.org/officeDocument/2006/relationships/hyperlink" Target="World_Atlas/World_Atlas.exe" TargetMode="External"/><Relationship Id="rId30"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4.png"/><Relationship Id="rId18" Type="http://schemas.openxmlformats.org/officeDocument/2006/relationships/image" Target="../media/image9.png"/><Relationship Id="rId26" Type="http://schemas.openxmlformats.org/officeDocument/2006/relationships/image" Target="../media/image6.png"/><Relationship Id="rId3" Type="http://schemas.openxmlformats.org/officeDocument/2006/relationships/slideLayout" Target="../slideLayouts/slideLayout91.xml"/><Relationship Id="rId21" Type="http://schemas.openxmlformats.org/officeDocument/2006/relationships/image" Target="../media/image11.png"/><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slide" Target="../slides/slide2.xml"/><Relationship Id="rId25" Type="http://schemas.openxmlformats.org/officeDocument/2006/relationships/hyperlink" Target="World_Atlas/World_Atlas.exe" TargetMode="External"/><Relationship Id="rId2" Type="http://schemas.openxmlformats.org/officeDocument/2006/relationships/slideLayout" Target="../slideLayouts/slideLayout90.xml"/><Relationship Id="rId16" Type="http://schemas.openxmlformats.org/officeDocument/2006/relationships/image" Target="../media/image4.png"/><Relationship Id="rId20" Type="http://schemas.openxmlformats.org/officeDocument/2006/relationships/image" Target="../media/image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2.jpeg"/><Relationship Id="rId5" Type="http://schemas.openxmlformats.org/officeDocument/2006/relationships/slideLayout" Target="../slideLayouts/slideLayout93.xm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slideLayout" Target="../slideLayouts/slideLayout98.xml"/><Relationship Id="rId19" Type="http://schemas.openxmlformats.org/officeDocument/2006/relationships/image" Target="../media/image10.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3.png"/><Relationship Id="rId22" Type="http://schemas.openxmlformats.org/officeDocument/2006/relationships/hyperlink" Target="http://www.glencoe.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AP1" descr="ch02Intr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Chapter Menu/Preview</a:t>
            </a: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F5171E86-56C1-49A4-89A6-2C07BDF0DCC6}" type="slidenum">
              <a:rPr lang="en-US"/>
              <a:pPr>
                <a:defRPr/>
              </a:pPr>
              <a:t>‹#›</a:t>
            </a:fld>
            <a:endParaRPr lang="en-US"/>
          </a:p>
        </p:txBody>
      </p:sp>
      <p:pic>
        <p:nvPicPr>
          <p:cNvPr id="7173" name="Picture 71" descr="MGH Ribbon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2"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l="42339" b="15790"/>
          <a:stretch>
            <a:fillRect/>
          </a:stretch>
        </p:blipFill>
        <p:spPr bwMode="hidden">
          <a:xfrm>
            <a:off x="3238500" y="6197600"/>
            <a:ext cx="2724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3" descr="WG_Nav Test-Help">
            <a:hlinkClick r:id="" action="ppaction://customshow?id=0&amp;return=tru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hidden">
          <a:xfrm>
            <a:off x="46196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4" descr="WG_Nav Test-Exit">
            <a:hlinkClick r:id="" action="ppaction://hlinkshowjump?jump=endshow"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hidden">
          <a:xfrm>
            <a:off x="52578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5" descr="WG_Nav Test-Ref Atlas">
            <a:hlinkClick r:id="rId18" action="ppaction://hlinkfile"/>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hidden">
          <a:xfrm>
            <a:off x="33432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76" descr="WG_Nav Test-Online">
            <a:hlinkClick r:id="rId20"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hidden">
          <a:xfrm>
            <a:off x="398145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77" descr="H_Menu"/>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invGray">
          <a:xfrm>
            <a:off x="5791200" y="0"/>
            <a:ext cx="33528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VS</a:t>
            </a:r>
          </a:p>
        </p:txBody>
      </p:sp>
      <p:sp>
        <p:nvSpPr>
          <p:cNvPr id="1034244"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E4C810BE-CA92-426F-BF67-4EFD2C5D05F9}" type="slidenum">
              <a:rPr lang="en-US"/>
              <a:pPr>
                <a:defRPr/>
              </a:pPr>
              <a:t>‹#›</a:t>
            </a:fld>
            <a:endParaRPr lang="en-US"/>
          </a:p>
        </p:txBody>
      </p:sp>
      <p:pic>
        <p:nvPicPr>
          <p:cNvPr id="16389" name="Picture 15" descr="H_Viz_Su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6"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7" descr="WG_Nav Test-Help">
            <a:hlinkClick r:id="" action="ppaction://customshow?id=0&amp;return=tru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8" descr="WG_Nav Test-Home">
            <a:hlinkClick r:id="rId17" action="ppaction://hlinksldjump"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9" descr="WG_Nav Test-Backward">
            <a:hlinkClick r:id="" action="ppaction://hlinkshowjump?jump=previousslide"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0" descr="WG_Nav Test-Exit">
            <a:hlinkClick r:id="" action="ppaction://hlinkshowjump?jump=endshow"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1" descr="WG_Nav Test-Forward">
            <a:hlinkClick r:id="" action="ppaction://hlinkshowjump?jump=nextslide"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3" descr="WG_Nav Test-Online">
            <a:hlinkClick r:id="rId22" highlightClick="1"/>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4" descr="MGH Ribbon logo"/>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8" descr="WG_Nav Test-Ref Atlas">
            <a:hlinkClick r:id="rId25"/>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2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FA852CA9-2AB3-48FC-AE3B-5747ABC7D3AD}" type="slidenum">
              <a:rPr lang="en-US"/>
              <a:pPr>
                <a:defRPr/>
              </a:pPr>
              <a:t>‹#›</a:t>
            </a:fld>
            <a:endParaRPr lang="en-US"/>
          </a:p>
        </p:txBody>
      </p:sp>
      <p:pic>
        <p:nvPicPr>
          <p:cNvPr id="17413" name="Picture 30" descr="MGH Ribbon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2" descr="WG_NavBar2b"/>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08375" y="6200775"/>
            <a:ext cx="21018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descr="WG_Nav Test-Backward">
            <a:hlinkClick r:id="" action="ppaction://hlinkshowjump?jump=previous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4" descr="WG_Nav Test-Forward">
            <a:hlinkClick r:id="" action="ppaction://hlinkshowjump?jump=nextslide"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5" descr="WG_Nav Test-Dbl Backward">
            <a:hlinkClick r:id="rId18" action="ppaction://hlinksldjump"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A580EEEB-7C95-402F-A75B-1D010571A1E8}" type="slidenum">
              <a:rPr lang="en-US"/>
              <a:pPr>
                <a:defRPr/>
              </a:pPr>
              <a:t>‹#›</a:t>
            </a:fld>
            <a:endParaRPr lang="en-US"/>
          </a:p>
        </p:txBody>
      </p:sp>
      <p:pic>
        <p:nvPicPr>
          <p:cNvPr id="18437" name="Picture 16" descr="MGH Ribbon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7"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l="81451" b="15790"/>
          <a:stretch>
            <a:fillRect/>
          </a:stretch>
        </p:blipFill>
        <p:spPr bwMode="ltGray">
          <a:xfrm>
            <a:off x="4171950" y="6197600"/>
            <a:ext cx="876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8" descr="WG_Nav Test-Dbl Backward">
            <a:hlinkClick r:id="rId16" action="ppaction://hlinksldjump"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43053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4724"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595408FD-D3E4-4E31-B8FA-3B4856DC4E01}" type="slidenum">
              <a:rPr lang="en-US"/>
              <a:pPr>
                <a:defRPr/>
              </a:pPr>
              <a:t>‹#›</a:t>
            </a:fld>
            <a:endParaRPr lang="en-US"/>
          </a:p>
        </p:txBody>
      </p:sp>
      <p:pic>
        <p:nvPicPr>
          <p:cNvPr id="19461" name="Picture 9" descr="MGH Ribbon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l="81451" b="15790"/>
          <a:stretch>
            <a:fillRect/>
          </a:stretch>
        </p:blipFill>
        <p:spPr bwMode="ltGray">
          <a:xfrm>
            <a:off x="4171950" y="6197600"/>
            <a:ext cx="876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 descr="WG_Nav Test-Dbl Backward">
            <a:hlinkClick r:id="rId16" action="ppaction://hlinksldjump"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43053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3" descr="Vocab BK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hidden">
          <a:xfrm>
            <a:off x="1085850" y="650875"/>
            <a:ext cx="695325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AP1" descr="ch02Intr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Chapter Menu/Preview</a:t>
            </a:r>
          </a:p>
        </p:txBody>
      </p:sp>
      <p:sp>
        <p:nvSpPr>
          <p:cNvPr id="1068036"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63D95B8A-F960-4BD3-A6BC-BDDC61DC0B67}" type="slidenum">
              <a:rPr lang="en-US"/>
              <a:pPr>
                <a:defRPr/>
              </a:pPr>
              <a:t>‹#›</a:t>
            </a:fld>
            <a:endParaRPr lang="en-US"/>
          </a:p>
        </p:txBody>
      </p:sp>
      <p:pic>
        <p:nvPicPr>
          <p:cNvPr id="8197" name="Picture 5" descr="WG_NavBar2a"/>
          <p:cNvPicPr>
            <a:picLocks noChangeAspect="1" noChangeArrowheads="1"/>
          </p:cNvPicPr>
          <p:nvPr userDrawn="1"/>
        </p:nvPicPr>
        <p:blipFill>
          <a:blip r:embed="rId14">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WG_Nav Test-Help">
            <a:hlinkClick r:id="" action="ppaction://customshow?id=0&amp;return=true" highlightClick="1"/>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WG_Nav Test-Home">
            <a:hlinkClick r:id="rId16" action="ppaction://hlinksldjump"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WG_Nav Test-Backward">
            <a:hlinkClick r:id="" action="ppaction://hlinkshowjump?jump=previousslide"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WG_Nav Test-Exit">
            <a:hlinkClick r:id="" action="ppaction://hlinkshowjump?jump=endshow"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WG_Nav Test-Forward">
            <a:hlinkClick r:id="" action="ppaction://hlinkshowjump?jump=nextslide"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WG_Nav Test-Ref Atlas">
            <a:hlinkClick r:id="rId21" action="ppaction://hlinkfile"/>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descr="WG_Nav Test-Online">
            <a:hlinkClick r:id="rId23" highlightClick="1"/>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MGH Ribbon logo"/>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H_Intro"/>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85" descr="WGC End of">
            <a:hlinkClick r:id="rId13" action="ppaction://hlinksldjump"/>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AP1" descr="ch02BKG">
            <a:hlinkClick r:id="rId13" action="ppaction://hlinksldjump"/>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End Of</a:t>
            </a:r>
          </a:p>
        </p:txBody>
      </p:sp>
      <p:pic>
        <p:nvPicPr>
          <p:cNvPr id="9221" name="Picture 73" descr="WG_NavBar2a"/>
          <p:cNvPicPr>
            <a:picLocks noChangeAspect="1" noChangeArrowheads="1"/>
          </p:cNvPicPr>
          <p:nvPr userDrawn="1"/>
        </p:nvPicPr>
        <p:blipFill>
          <a:blip r:embed="rId16">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4" descr="WG_Nav Test-Help">
            <a:hlinkClick r:id="" action="ppaction://customshow?id=0&amp;return=true"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5" descr="WG_Nav Test-Home">
            <a:hlinkClick r:id="rId13" action="ppaction://hlinksldjump"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6" descr="WG_Nav Test-Backward">
            <a:hlinkClick r:id="" action="ppaction://hlinkshowjump?jump=previousslide"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77" descr="WG_Nav Test-Exit">
            <a:hlinkClick r:id="" action="ppaction://hlinkshowjump?jump=endshow"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80" descr="WG_Nav Test-Online">
            <a:hlinkClick r:id="rId21" highlightClick="1"/>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84" descr="MGH Ribbon logo"/>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86" descr="WG_Nav Test-Forward Dead">
            <a:hlinkClick r:id="" action="ppaction://noaction" highlightClick="1"/>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87" descr="WG_Nav Test-Ref Atlas">
            <a:hlinkClick r:id="rId25"/>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head2" descr="C0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5395913" y="76200"/>
            <a:ext cx="33147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AP1" descr="ch02BK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2"/>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1</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CBE1C006-79BE-401C-B0B2-A36C28D569C4}" type="slidenum">
              <a:rPr lang="en-US"/>
              <a:pPr>
                <a:defRPr/>
              </a:pPr>
              <a:t>‹#›</a:t>
            </a:fld>
            <a:endParaRPr lang="en-US"/>
          </a:p>
        </p:txBody>
      </p:sp>
      <p:pic>
        <p:nvPicPr>
          <p:cNvPr id="10246" name="Picture 68"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9" descr="WG_Nav Test-Help">
            <a:hlinkClick r:id="" action="ppaction://customshow?id=0&amp;return=tru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0" descr="WG_Nav Test-Home">
            <a:hlinkClick r:id="rId17" action="ppaction://hlinksldjump"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71" descr="WG_Nav Test-Backward">
            <a:hlinkClick r:id="" action="ppaction://hlinkshowjump?jump=previousslide"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72" descr="WG_Nav Test-Exit">
            <a:hlinkClick r:id="" action="ppaction://hlinkshowjump?jump=endshow"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73" descr="WG_Nav Test-Forward">
            <a:hlinkClick r:id="" action="ppaction://hlinkshowjump?jump=nextslide"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75" descr="WG_Nav Test-Online">
            <a:hlinkClick r:id="rId22" highlightClick="1"/>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76" descr="MGH Ribbon logo"/>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77" descr="H_S1"/>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80" descr="DFS">
            <a:hlinkClick r:id="" action="ppaction://customshow?id=1&amp;return=true"/>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38200" y="5638800"/>
            <a:ext cx="2057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82" descr="WG_Nav Test-Ref Atlas">
            <a:hlinkClick r:id="rId27"/>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update" descr="spotlight">
            <a:hlinkClick r:id="rId29"/>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895600" y="5619750"/>
            <a:ext cx="11699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1</a:t>
            </a:r>
          </a:p>
        </p:txBody>
      </p:sp>
      <p:sp>
        <p:nvSpPr>
          <p:cNvPr id="1245188"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50E60F46-4A55-4E5A-8C38-64FE8A479746}" type="slidenum">
              <a:rPr lang="en-US"/>
              <a:pPr>
                <a:defRPr/>
              </a:pPr>
              <a:t>‹#›</a:t>
            </a:fld>
            <a:endParaRPr lang="en-US"/>
          </a:p>
        </p:txBody>
      </p:sp>
      <p:pic>
        <p:nvPicPr>
          <p:cNvPr id="11269" name="Picture 5" descr="WG_NavBar2a"/>
          <p:cNvPicPr>
            <a:picLocks noChangeAspect="1" noChangeArrowheads="1"/>
          </p:cNvPicPr>
          <p:nvPr userDrawn="1"/>
        </p:nvPicPr>
        <p:blipFill>
          <a:blip r:embed="rId14">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WG_Nav Test-Help">
            <a:hlinkClick r:id="" action="ppaction://customshow?id=0&amp;return=true" highlightClick="1"/>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WG_Nav Test-Home">
            <a:hlinkClick r:id="rId16" action="ppaction://hlinksldjump"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WG_Nav Test-Backward">
            <a:hlinkClick r:id="" action="ppaction://hlinkshowjump?jump=previousslide"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WG_Nav Test-Exit">
            <a:hlinkClick r:id="" action="ppaction://hlinkshowjump?jump=endshow"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WG_Nav Test-Forward">
            <a:hlinkClick r:id="" action="ppaction://hlinkshowjump?jump=nextslide"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WG_Nav Test-Online">
            <a:hlinkClick r:id="rId21" highlightClick="1"/>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3" descr="MGH Ribbon logo"/>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4" descr="H_S1"/>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descr="WG_Nav Test-Ref Atlas">
            <a:hlinkClick r:id="rId25"/>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head2" descr="C0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5418138" y="76200"/>
            <a:ext cx="3276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AP1" descr="ch02BK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11"/>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2</a:t>
            </a:r>
          </a:p>
        </p:txBody>
      </p:sp>
      <p:sp>
        <p:nvSpPr>
          <p:cNvPr id="49164" name="Rectangle 1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7224FEDF-38E9-49D9-8710-21A7B84F9A65}" type="slidenum">
              <a:rPr lang="en-US"/>
              <a:pPr>
                <a:defRPr/>
              </a:pPr>
              <a:t>‹#›</a:t>
            </a:fld>
            <a:endParaRPr lang="en-US"/>
          </a:p>
        </p:txBody>
      </p:sp>
      <p:pic>
        <p:nvPicPr>
          <p:cNvPr id="12294" name="Picture 38" descr="H_S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1" descr="WG_NavBar2a"/>
          <p:cNvPicPr>
            <a:picLocks noChangeAspect="1" noChangeArrowheads="1"/>
          </p:cNvPicPr>
          <p:nvPr userDrawn="1"/>
        </p:nvPicPr>
        <p:blipFill>
          <a:blip r:embed="rId16">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2" descr="WG_Nav Test-Help">
            <a:hlinkClick r:id="" action="ppaction://customshow?id=0&amp;return=true"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3" descr="WG_Nav Test-Home">
            <a:hlinkClick r:id="rId18" action="ppaction://hlinksldjump"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4" descr="WG_Nav Test-Backward">
            <a:hlinkClick r:id="" action="ppaction://hlinkshowjump?jump=previousslide"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5" descr="WG_Nav Test-Exit">
            <a:hlinkClick r:id="" action="ppaction://hlinkshowjump?jump=endshow"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46" descr="WG_Nav Test-Forward">
            <a:hlinkClick r:id="" action="ppaction://hlinkshowjump?jump=nextslide" highlightClick="1"/>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8" descr="WG_Nav Test-Online">
            <a:hlinkClick r:id="rId23" highlightClick="1"/>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9" descr="MGH Ribbon logo"/>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52" descr="DFS">
            <a:hlinkClick r:id="" action="ppaction://customshow?id=2&amp;return=true"/>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38200" y="5638800"/>
            <a:ext cx="2057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53" descr="WG_Nav Test-Ref Atlas">
            <a:hlinkClick r:id="rId27"/>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update" descr="spotlight">
            <a:hlinkClick r:id="rId29"/>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895600" y="5619750"/>
            <a:ext cx="11699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2</a:t>
            </a:r>
          </a:p>
        </p:txBody>
      </p:sp>
      <p:sp>
        <p:nvSpPr>
          <p:cNvPr id="1246212"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0A71FF96-5546-4305-8BE4-FF397CE16BD2}" type="slidenum">
              <a:rPr lang="en-US"/>
              <a:pPr>
                <a:defRPr/>
              </a:pPr>
              <a:t>‹#›</a:t>
            </a:fld>
            <a:endParaRPr lang="en-US"/>
          </a:p>
        </p:txBody>
      </p:sp>
      <p:pic>
        <p:nvPicPr>
          <p:cNvPr id="13317" name="Picture 5" descr="H_S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WG_Nav Test-Help">
            <a:hlinkClick r:id="" action="ppaction://customshow?id=0&amp;return=tru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WG_Nav Test-Home">
            <a:hlinkClick r:id="rId17" action="ppaction://hlinksldjump"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WG_Nav Test-Backward">
            <a:hlinkClick r:id="" action="ppaction://hlinkshowjump?jump=previousslide"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WG_Nav Test-Exit">
            <a:hlinkClick r:id="" action="ppaction://hlinkshowjump?jump=endshow"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WG_Nav Test-Forward">
            <a:hlinkClick r:id="" action="ppaction://hlinkshowjump?jump=nextslide"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descr="WG_Nav Test-Online">
            <a:hlinkClick r:id="rId22" highlightClick="1"/>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4" descr="MGH Ribbon logo"/>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5" descr="WG_Nav Test-Ref Atlas">
            <a:hlinkClick r:id="rId25"/>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head2" descr="C0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5375275" y="152400"/>
            <a:ext cx="33147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AP1" descr="ch02BK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1"/>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3</a:t>
            </a:r>
          </a:p>
        </p:txBody>
      </p:sp>
      <p:sp>
        <p:nvSpPr>
          <p:cNvPr id="89100" name="Rectangle 1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94DC0ABA-4604-427F-8754-8F458945CC06}" type="slidenum">
              <a:rPr lang="en-US"/>
              <a:pPr>
                <a:defRPr/>
              </a:pPr>
              <a:t>‹#›</a:t>
            </a:fld>
            <a:endParaRPr lang="en-US"/>
          </a:p>
        </p:txBody>
      </p:sp>
      <p:pic>
        <p:nvPicPr>
          <p:cNvPr id="14342" name="Picture 37" descr="H_S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8" descr="WG_NavBar2a"/>
          <p:cNvPicPr>
            <a:picLocks noChangeAspect="1" noChangeArrowheads="1"/>
          </p:cNvPicPr>
          <p:nvPr userDrawn="1"/>
        </p:nvPicPr>
        <p:blipFill>
          <a:blip r:embed="rId16">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9" descr="WG_Nav Test-Help">
            <a:hlinkClick r:id="" action="ppaction://customshow?id=0&amp;return=true" highlightClick="1"/>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0" descr="WG_Nav Test-Home">
            <a:hlinkClick r:id="rId18" action="ppaction://hlinksldjump"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41" descr="WG_Nav Test-Backward">
            <a:hlinkClick r:id="" action="ppaction://hlinkshowjump?jump=previousslide"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2" descr="WG_Nav Test-Exit">
            <a:hlinkClick r:id="" action="ppaction://hlinkshowjump?jump=endshow"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43" descr="WG_Nav Test-Forward">
            <a:hlinkClick r:id="" action="ppaction://hlinkshowjump?jump=nextslide" highlightClick="1"/>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5" descr="WG_Nav Test-Online">
            <a:hlinkClick r:id="rId23" highlightClick="1"/>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46" descr="MGH Ribbon logo"/>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49" descr="DFS">
            <a:hlinkClick r:id="" action="ppaction://customshow?id=3&amp;return=true"/>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38200" y="5638800"/>
            <a:ext cx="20574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50" descr="WG_Nav Test-Ref Atlas">
            <a:hlinkClick r:id="rId27"/>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update" descr="spotlight">
            <a:hlinkClick r:id="rId29"/>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895600" y="5619750"/>
            <a:ext cx="11699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AP1" descr="ch02BK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bwMode="auto">
          <a:xfrm>
            <a:off x="914400" y="6858000"/>
            <a:ext cx="8229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Section 3</a:t>
            </a:r>
          </a:p>
        </p:txBody>
      </p:sp>
      <p:sp>
        <p:nvSpPr>
          <p:cNvPr id="1247236"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6901D74-E925-4052-9C1A-7F8BBAB5325E}" type="slidenum">
              <a:rPr lang="en-US"/>
              <a:pPr>
                <a:defRPr/>
              </a:pPr>
              <a:t>‹#›</a:t>
            </a:fld>
            <a:endParaRPr lang="en-US"/>
          </a:p>
        </p:txBody>
      </p:sp>
      <p:pic>
        <p:nvPicPr>
          <p:cNvPr id="15365" name="Picture 5" descr="H_S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WG_NavBar2a"/>
          <p:cNvPicPr>
            <a:picLocks noChangeAspect="1" noChangeArrowheads="1"/>
          </p:cNvPicPr>
          <p:nvPr userDrawn="1"/>
        </p:nvPicPr>
        <p:blipFill>
          <a:blip r:embed="rId15">
            <a:extLst>
              <a:ext uri="{28A0092B-C50C-407E-A947-70E740481C1C}">
                <a14:useLocalDpi xmlns:a14="http://schemas.microsoft.com/office/drawing/2010/main" val="0"/>
              </a:ext>
            </a:extLst>
          </a:blip>
          <a:srcRect b="15790"/>
          <a:stretch>
            <a:fillRect/>
          </a:stretch>
        </p:blipFill>
        <p:spPr bwMode="ltGray">
          <a:xfrm>
            <a:off x="2200275" y="6197600"/>
            <a:ext cx="472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WG_Nav Test-Help">
            <a:hlinkClick r:id="" action="ppaction://customshow?id=0&amp;return=tru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ltGray">
          <a:xfrm>
            <a:off x="36385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WG_Nav Test-Home">
            <a:hlinkClick r:id="rId17" action="ppaction://hlinksldjump" highlightClick="1"/>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ltGray">
          <a:xfrm>
            <a:off x="491490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WG_Nav Test-Backward">
            <a:hlinkClick r:id="" action="ppaction://hlinkshowjump?jump=previousslide" highlightClick="1"/>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WG_Nav Test-Exit">
            <a:hlinkClick r:id="" action="ppaction://hlinkshowjump?jump=endshow" highlightClick="1"/>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ltGray">
          <a:xfrm>
            <a:off x="427672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descr="WG_Nav Test-Forward">
            <a:hlinkClick r:id="" action="ppaction://hlinkshowjump?jump=nextslide" highlightClick="1"/>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ltGray">
          <a:xfrm>
            <a:off x="6191250"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3" descr="WG_Nav Test-Online">
            <a:hlinkClick r:id="rId22" highlightClick="1"/>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ltGray">
          <a:xfrm>
            <a:off x="3000375"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4" descr="MGH Ribbon logo"/>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hidden">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5" descr="WG_Nav Test-Ref Atlas">
            <a:hlinkClick r:id="rId25"/>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ltGray">
          <a:xfrm>
            <a:off x="2362200" y="631507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par>
    </p:tnLst>
  </p:timing>
  <p:txStyles>
    <p:titleStyle>
      <a:lvl1pPr algn="r" rtl="0" eaLnBrk="0" fontAlgn="base" hangingPunct="0">
        <a:spcBef>
          <a:spcPct val="0"/>
        </a:spcBef>
        <a:spcAft>
          <a:spcPct val="0"/>
        </a:spcAft>
        <a:defRPr sz="1400">
          <a:solidFill>
            <a:schemeClr val="tx2"/>
          </a:solidFill>
          <a:latin typeface="+mj-lt"/>
          <a:ea typeface="+mj-ea"/>
          <a:cs typeface="+mj-cs"/>
        </a:defRPr>
      </a:lvl1pPr>
      <a:lvl2pPr algn="r" rtl="0" eaLnBrk="0" fontAlgn="base" hangingPunct="0">
        <a:spcBef>
          <a:spcPct val="0"/>
        </a:spcBef>
        <a:spcAft>
          <a:spcPct val="0"/>
        </a:spcAft>
        <a:defRPr sz="1400">
          <a:solidFill>
            <a:schemeClr val="tx2"/>
          </a:solidFill>
          <a:latin typeface="Arial" pitchFamily="34" charset="0"/>
        </a:defRPr>
      </a:lvl2pPr>
      <a:lvl3pPr algn="r" rtl="0" eaLnBrk="0" fontAlgn="base" hangingPunct="0">
        <a:spcBef>
          <a:spcPct val="0"/>
        </a:spcBef>
        <a:spcAft>
          <a:spcPct val="0"/>
        </a:spcAft>
        <a:defRPr sz="1400">
          <a:solidFill>
            <a:schemeClr val="tx2"/>
          </a:solidFill>
          <a:latin typeface="Arial" pitchFamily="34" charset="0"/>
        </a:defRPr>
      </a:lvl3pPr>
      <a:lvl4pPr algn="r" rtl="0" eaLnBrk="0" fontAlgn="base" hangingPunct="0">
        <a:spcBef>
          <a:spcPct val="0"/>
        </a:spcBef>
        <a:spcAft>
          <a:spcPct val="0"/>
        </a:spcAft>
        <a:defRPr sz="1400">
          <a:solidFill>
            <a:schemeClr val="tx2"/>
          </a:solidFill>
          <a:latin typeface="Arial" pitchFamily="34" charset="0"/>
        </a:defRPr>
      </a:lvl4pPr>
      <a:lvl5pPr algn="r" rtl="0" eaLnBrk="0" fontAlgn="base" hangingPunct="0">
        <a:spcBef>
          <a:spcPct val="0"/>
        </a:spcBef>
        <a:spcAft>
          <a:spcPct val="0"/>
        </a:spcAft>
        <a:defRPr sz="1400">
          <a:solidFill>
            <a:schemeClr val="tx2"/>
          </a:solidFill>
          <a:latin typeface="Arial" pitchFamily="34" charset="0"/>
        </a:defRPr>
      </a:lvl5pPr>
      <a:lvl6pPr marL="457200" algn="r" rtl="0" fontAlgn="base">
        <a:spcBef>
          <a:spcPct val="0"/>
        </a:spcBef>
        <a:spcAft>
          <a:spcPct val="0"/>
        </a:spcAft>
        <a:defRPr sz="1400">
          <a:solidFill>
            <a:schemeClr val="tx2"/>
          </a:solidFill>
          <a:latin typeface="Arial" pitchFamily="34" charset="0"/>
        </a:defRPr>
      </a:lvl6pPr>
      <a:lvl7pPr marL="914400" algn="r" rtl="0" fontAlgn="base">
        <a:spcBef>
          <a:spcPct val="0"/>
        </a:spcBef>
        <a:spcAft>
          <a:spcPct val="0"/>
        </a:spcAft>
        <a:defRPr sz="1400">
          <a:solidFill>
            <a:schemeClr val="tx2"/>
          </a:solidFill>
          <a:latin typeface="Arial" pitchFamily="34" charset="0"/>
        </a:defRPr>
      </a:lvl7pPr>
      <a:lvl8pPr marL="1371600" algn="r" rtl="0" fontAlgn="base">
        <a:spcBef>
          <a:spcPct val="0"/>
        </a:spcBef>
        <a:spcAft>
          <a:spcPct val="0"/>
        </a:spcAft>
        <a:defRPr sz="1400">
          <a:solidFill>
            <a:schemeClr val="tx2"/>
          </a:solidFill>
          <a:latin typeface="Arial" pitchFamily="34" charset="0"/>
        </a:defRPr>
      </a:lvl8pPr>
      <a:lvl9pPr marL="1828800" algn="r" rtl="0" fontAlgn="base">
        <a:spcBef>
          <a:spcPct val="0"/>
        </a:spcBef>
        <a:spcAft>
          <a:spcPct val="0"/>
        </a:spcAft>
        <a:defRPr sz="1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0.xml"/><Relationship Id="rId7" Type="http://schemas.openxmlformats.org/officeDocument/2006/relationships/image" Target="../media/image38.png"/><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4.xml"/><Relationship Id="rId1" Type="http://schemas.openxmlformats.org/officeDocument/2006/relationships/tags" Target="../tags/tag10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34.xml"/><Relationship Id="rId1" Type="http://schemas.openxmlformats.org/officeDocument/2006/relationships/tags" Target="../tags/tag106.xml"/></Relationships>
</file>

<file path=ppt/slides/_rels/slide10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94.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Layout" Target="../slideLayouts/slideLayout123.xml"/><Relationship Id="rId1" Type="http://schemas.openxmlformats.org/officeDocument/2006/relationships/tags" Target="../tags/tag10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5.xml"/><Relationship Id="rId1" Type="http://schemas.openxmlformats.org/officeDocument/2006/relationships/tags" Target="../tags/tag108.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13.xml"/><Relationship Id="rId7" Type="http://schemas.openxmlformats.org/officeDocument/2006/relationships/image" Target="../media/image43.jpeg"/><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notesSlide" Target="../notesSlides/notesSlide11.xml"/><Relationship Id="rId5" Type="http://schemas.openxmlformats.org/officeDocument/2006/relationships/slideLayout" Target="../slideLayouts/slideLayout46.xml"/><Relationship Id="rId4" Type="http://schemas.openxmlformats.org/officeDocument/2006/relationships/tags" Target="../tags/tag14.xml"/><Relationship Id="rId9"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6.xml"/><Relationship Id="rId1" Type="http://schemas.openxmlformats.org/officeDocument/2006/relationships/tags" Target="../tags/tag1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ags" Target="../tags/tag16.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17.xml"/><Relationship Id="rId5" Type="http://schemas.openxmlformats.org/officeDocument/2006/relationships/image" Target="../media/image47.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8.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notesSlide" Target="../notesSlides/notesSlide2.xml"/><Relationship Id="rId7" Type="http://schemas.openxmlformats.org/officeDocument/2006/relationships/slide" Target="slide4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slide" Target="slide22.xml"/><Relationship Id="rId5" Type="http://schemas.openxmlformats.org/officeDocument/2006/relationships/slide" Target="slide8.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20.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7.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7.xml"/><Relationship Id="rId1" Type="http://schemas.openxmlformats.org/officeDocument/2006/relationships/tags" Target="../tags/tag2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7.xml"/><Relationship Id="rId1" Type="http://schemas.openxmlformats.org/officeDocument/2006/relationships/tags" Target="../tags/tag23.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1.xml"/><Relationship Id="rId7" Type="http://schemas.openxmlformats.org/officeDocument/2006/relationships/image" Target="../media/image51.png"/><Relationship Id="rId12" Type="http://schemas.openxmlformats.org/officeDocument/2006/relationships/image" Target="../media/image52.png"/><Relationship Id="rId2" Type="http://schemas.openxmlformats.org/officeDocument/2006/relationships/slideLayout" Target="../slideLayouts/slideLayout68.xml"/><Relationship Id="rId1" Type="http://schemas.openxmlformats.org/officeDocument/2006/relationships/tags" Target="../tags/tag24.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38.png"/><Relationship Id="rId4" Type="http://schemas.openxmlformats.org/officeDocument/2006/relationships/image" Target="../media/image35.jpe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8.xml"/><Relationship Id="rId1" Type="http://schemas.openxmlformats.org/officeDocument/2006/relationships/tags" Target="../tags/tag25.xml"/><Relationship Id="rId5" Type="http://schemas.openxmlformats.org/officeDocument/2006/relationships/image" Target="../media/image53.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8.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8.xml"/><Relationship Id="rId1" Type="http://schemas.openxmlformats.org/officeDocument/2006/relationships/tags" Target="../tags/tag27.xml"/><Relationship Id="rId5" Type="http://schemas.openxmlformats.org/officeDocument/2006/relationships/image" Target="../media/image5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30.png"/><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8.xml"/><Relationship Id="rId1" Type="http://schemas.openxmlformats.org/officeDocument/2006/relationships/tags" Target="../tags/tag28.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8.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8.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8.xml"/><Relationship Id="rId1" Type="http://schemas.openxmlformats.org/officeDocument/2006/relationships/tags" Target="../tags/tag31.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8.xml"/><Relationship Id="rId1" Type="http://schemas.openxmlformats.org/officeDocument/2006/relationships/tags" Target="../tags/tag3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8.xml"/><Relationship Id="rId1" Type="http://schemas.openxmlformats.org/officeDocument/2006/relationships/tags" Target="../tags/tag3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8.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8.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tags" Target="../tags/tag37.xml"/><Relationship Id="rId7" Type="http://schemas.openxmlformats.org/officeDocument/2006/relationships/oleObject" Target="../embeddings/oleObject2.bin"/><Relationship Id="rId2" Type="http://schemas.openxmlformats.org/officeDocument/2006/relationships/tags" Target="../tags/tag36.xml"/><Relationship Id="rId1" Type="http://schemas.openxmlformats.org/officeDocument/2006/relationships/vmlDrawing" Target="../drawings/vmlDrawing2.vml"/><Relationship Id="rId6" Type="http://schemas.openxmlformats.org/officeDocument/2006/relationships/notesSlide" Target="../notesSlides/notesSlide33.xml"/><Relationship Id="rId5" Type="http://schemas.openxmlformats.org/officeDocument/2006/relationships/slideLayout" Target="../slideLayouts/slideLayout68.xml"/><Relationship Id="rId4" Type="http://schemas.openxmlformats.org/officeDocument/2006/relationships/tags" Target="../tags/tag38.xml"/><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39.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9.xml"/><Relationship Id="rId1" Type="http://schemas.openxmlformats.org/officeDocument/2006/relationships/tags" Target="../tags/tag40.xml"/><Relationship Id="rId5" Type="http://schemas.openxmlformats.org/officeDocument/2006/relationships/image" Target="../media/image30.pn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9.xml"/><Relationship Id="rId1" Type="http://schemas.openxmlformats.org/officeDocument/2006/relationships/tags" Target="../tags/tag41.xml"/><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7.xml"/><Relationship Id="rId7" Type="http://schemas.openxmlformats.org/officeDocument/2006/relationships/image" Target="../media/image39.png"/><Relationship Id="rId2" Type="http://schemas.openxmlformats.org/officeDocument/2006/relationships/slideLayout" Target="../slideLayouts/slideLayout90.xml"/><Relationship Id="rId1" Type="http://schemas.openxmlformats.org/officeDocument/2006/relationships/tags" Target="../tags/tag42.xml"/><Relationship Id="rId6" Type="http://schemas.openxmlformats.org/officeDocument/2006/relationships/image" Target="../media/image37.png"/><Relationship Id="rId11" Type="http://schemas.openxmlformats.org/officeDocument/2006/relationships/image" Target="../media/image52.png"/><Relationship Id="rId5" Type="http://schemas.openxmlformats.org/officeDocument/2006/relationships/image" Target="../media/image63.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44.xml"/><Relationship Id="rId7" Type="http://schemas.openxmlformats.org/officeDocument/2006/relationships/image" Target="../media/image43.jpeg"/><Relationship Id="rId2" Type="http://schemas.openxmlformats.org/officeDocument/2006/relationships/tags" Target="../tags/tag43.xml"/><Relationship Id="rId1" Type="http://schemas.openxmlformats.org/officeDocument/2006/relationships/vmlDrawing" Target="../drawings/vmlDrawing3.vml"/><Relationship Id="rId6" Type="http://schemas.openxmlformats.org/officeDocument/2006/relationships/notesSlide" Target="../notesSlides/notesSlide38.xml"/><Relationship Id="rId5" Type="http://schemas.openxmlformats.org/officeDocument/2006/relationships/slideLayout" Target="../slideLayouts/slideLayout90.xml"/><Relationship Id="rId4" Type="http://schemas.openxmlformats.org/officeDocument/2006/relationships/tags" Target="../tags/tag45.xml"/><Relationship Id="rId9" Type="http://schemas.openxmlformats.org/officeDocument/2006/relationships/image" Target="../media/image64.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0.xml"/><Relationship Id="rId1" Type="http://schemas.openxmlformats.org/officeDocument/2006/relationships/tags" Target="../tags/tag46.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0.xml"/><Relationship Id="rId1" Type="http://schemas.openxmlformats.org/officeDocument/2006/relationships/tags" Target="../tags/tag47.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tags" Target="../tags/tag49.xml"/><Relationship Id="rId7" Type="http://schemas.openxmlformats.org/officeDocument/2006/relationships/oleObject" Target="../embeddings/oleObject4.bin"/><Relationship Id="rId2" Type="http://schemas.openxmlformats.org/officeDocument/2006/relationships/tags" Target="../tags/tag48.xml"/><Relationship Id="rId1" Type="http://schemas.openxmlformats.org/officeDocument/2006/relationships/vmlDrawing" Target="../drawings/vmlDrawing4.vml"/><Relationship Id="rId6" Type="http://schemas.openxmlformats.org/officeDocument/2006/relationships/notesSlide" Target="../notesSlides/notesSlide41.xml"/><Relationship Id="rId5" Type="http://schemas.openxmlformats.org/officeDocument/2006/relationships/slideLayout" Target="../slideLayouts/slideLayout90.xml"/><Relationship Id="rId4" Type="http://schemas.openxmlformats.org/officeDocument/2006/relationships/tags" Target="../tags/tag50.xml"/><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0.xml"/><Relationship Id="rId1" Type="http://schemas.openxmlformats.org/officeDocument/2006/relationships/tags" Target="../tags/tag5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0.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0.xml"/><Relationship Id="rId1" Type="http://schemas.openxmlformats.org/officeDocument/2006/relationships/tags" Target="../tags/tag53.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tags" Target="../tags/tag55.xml"/><Relationship Id="rId7" Type="http://schemas.openxmlformats.org/officeDocument/2006/relationships/oleObject" Target="../embeddings/oleObject5.bin"/><Relationship Id="rId2" Type="http://schemas.openxmlformats.org/officeDocument/2006/relationships/tags" Target="../tags/tag54.xml"/><Relationship Id="rId1" Type="http://schemas.openxmlformats.org/officeDocument/2006/relationships/vmlDrawing" Target="../drawings/vmlDrawing5.vml"/><Relationship Id="rId6" Type="http://schemas.openxmlformats.org/officeDocument/2006/relationships/notesSlide" Target="../notesSlides/notesSlide45.xml"/><Relationship Id="rId5" Type="http://schemas.openxmlformats.org/officeDocument/2006/relationships/slideLayout" Target="../slideLayouts/slideLayout90.xml"/><Relationship Id="rId4" Type="http://schemas.openxmlformats.org/officeDocument/2006/relationships/tags" Target="../tags/tag56.xml"/><Relationship Id="rId9"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0.xml"/><Relationship Id="rId1" Type="http://schemas.openxmlformats.org/officeDocument/2006/relationships/tags" Target="../tags/tag57.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0.xml"/><Relationship Id="rId1" Type="http://schemas.openxmlformats.org/officeDocument/2006/relationships/tags" Target="../tags/tag58.xml"/></Relationships>
</file>

<file path=ppt/slides/_rels/slide5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tags" Target="../tags/tag60.xml"/><Relationship Id="rId7" Type="http://schemas.openxmlformats.org/officeDocument/2006/relationships/oleObject" Target="../embeddings/oleObject6.bin"/><Relationship Id="rId2" Type="http://schemas.openxmlformats.org/officeDocument/2006/relationships/tags" Target="../tags/tag59.xml"/><Relationship Id="rId1" Type="http://schemas.openxmlformats.org/officeDocument/2006/relationships/vmlDrawing" Target="../drawings/vmlDrawing6.vml"/><Relationship Id="rId6" Type="http://schemas.openxmlformats.org/officeDocument/2006/relationships/notesSlide" Target="../notesSlides/notesSlide48.xml"/><Relationship Id="rId5" Type="http://schemas.openxmlformats.org/officeDocument/2006/relationships/slideLayout" Target="../slideLayouts/slideLayout90.xml"/><Relationship Id="rId4" Type="http://schemas.openxmlformats.org/officeDocument/2006/relationships/tags" Target="../tags/tag61.xml"/><Relationship Id="rId9"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4.xml"/><Relationship Id="rId1" Type="http://schemas.openxmlformats.org/officeDocument/2006/relationships/tags" Target="../tags/tag6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1.xml"/><Relationship Id="rId1" Type="http://schemas.openxmlformats.org/officeDocument/2006/relationships/tags" Target="../tags/tag63.xml"/><Relationship Id="rId5" Type="http://schemas.openxmlformats.org/officeDocument/2006/relationships/image" Target="../media/image70.jpe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1.xml"/><Relationship Id="rId1" Type="http://schemas.openxmlformats.org/officeDocument/2006/relationships/tags" Target="../tags/tag64.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1.xml"/><Relationship Id="rId1" Type="http://schemas.openxmlformats.org/officeDocument/2006/relationships/tags" Target="../tags/tag65.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tags" Target="../tags/tag66.xml"/><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3.xml"/><Relationship Id="rId1" Type="http://schemas.openxmlformats.org/officeDocument/2006/relationships/tags" Target="../tags/tag67.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3.xml"/><Relationship Id="rId1" Type="http://schemas.openxmlformats.org/officeDocument/2006/relationships/tags" Target="../tags/tag68.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3.xml"/><Relationship Id="rId1" Type="http://schemas.openxmlformats.org/officeDocument/2006/relationships/tags" Target="../tags/tag69.xml"/><Relationship Id="rId4" Type="http://schemas.openxmlformats.org/officeDocument/2006/relationships/image" Target="../media/image5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3.xml"/><Relationship Id="rId1" Type="http://schemas.openxmlformats.org/officeDocument/2006/relationships/tags" Target="../tags/tag70.xml"/><Relationship Id="rId6" Type="http://schemas.openxmlformats.org/officeDocument/2006/relationships/image" Target="../media/image73.png"/><Relationship Id="rId5" Type="http://schemas.openxmlformats.org/officeDocument/2006/relationships/hyperlink" Target="08WGC_InMotion/WGC-p035.html" TargetMode="External"/><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3.xml"/><Relationship Id="rId1" Type="http://schemas.openxmlformats.org/officeDocument/2006/relationships/tags" Target="../tags/tag71.xml"/><Relationship Id="rId6" Type="http://schemas.openxmlformats.org/officeDocument/2006/relationships/image" Target="../media/image74.png"/><Relationship Id="rId5" Type="http://schemas.openxmlformats.org/officeDocument/2006/relationships/hyperlink" Target="08WGC_InMotion/WGC-p036.html" TargetMode="Externa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3.xml"/><Relationship Id="rId1" Type="http://schemas.openxmlformats.org/officeDocument/2006/relationships/tags" Target="../tags/tag72.xml"/><Relationship Id="rId4" Type="http://schemas.openxmlformats.org/officeDocument/2006/relationships/image" Target="../media/image5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3.xml"/><Relationship Id="rId1" Type="http://schemas.openxmlformats.org/officeDocument/2006/relationships/tags" Target="../tags/tag73.xml"/><Relationship Id="rId6" Type="http://schemas.openxmlformats.org/officeDocument/2006/relationships/image" Target="../media/image73.png"/><Relationship Id="rId5" Type="http://schemas.openxmlformats.org/officeDocument/2006/relationships/hyperlink" Target="08WGC_InMotion/WGC-p039.html" TargetMode="External"/><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3.xml"/><Relationship Id="rId1" Type="http://schemas.openxmlformats.org/officeDocument/2006/relationships/tags" Target="../tags/tag74.xml"/><Relationship Id="rId6" Type="http://schemas.openxmlformats.org/officeDocument/2006/relationships/image" Target="../media/image73.png"/><Relationship Id="rId5" Type="http://schemas.openxmlformats.org/officeDocument/2006/relationships/hyperlink" Target="08WGC_InMotion/WGC-p042.html" TargetMode="Externa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3.xml"/><Relationship Id="rId1" Type="http://schemas.openxmlformats.org/officeDocument/2006/relationships/tags" Target="../tags/tag75.xml"/><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3.xml"/><Relationship Id="rId1" Type="http://schemas.openxmlformats.org/officeDocument/2006/relationships/tags" Target="../tags/tag76.xml"/><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3.xml"/><Relationship Id="rId1" Type="http://schemas.openxmlformats.org/officeDocument/2006/relationships/tags" Target="../tags/tag77.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3.xml"/><Relationship Id="rId1" Type="http://schemas.openxmlformats.org/officeDocument/2006/relationships/tags" Target="../tags/tag78.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4.xml"/><Relationship Id="rId1" Type="http://schemas.openxmlformats.org/officeDocument/2006/relationships/tags" Target="../tags/tag7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4.xml"/><Relationship Id="rId1" Type="http://schemas.openxmlformats.org/officeDocument/2006/relationships/tags" Target="../tags/tag8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4.xml"/><Relationship Id="rId1" Type="http://schemas.openxmlformats.org/officeDocument/2006/relationships/tags" Target="../tags/tag8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4.xml"/><Relationship Id="rId1" Type="http://schemas.openxmlformats.org/officeDocument/2006/relationships/tags" Target="../tags/tag8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4.xml"/><Relationship Id="rId1" Type="http://schemas.openxmlformats.org/officeDocument/2006/relationships/tags" Target="../tags/tag8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4.xml"/><Relationship Id="rId1" Type="http://schemas.openxmlformats.org/officeDocument/2006/relationships/tags" Target="../tags/tag8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tags" Target="../tags/tag9.xml"/><Relationship Id="rId5" Type="http://schemas.openxmlformats.org/officeDocument/2006/relationships/image" Target="../media/image32.jpe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4.xml"/><Relationship Id="rId1" Type="http://schemas.openxmlformats.org/officeDocument/2006/relationships/tags" Target="../tags/tag8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4.xml"/><Relationship Id="rId1" Type="http://schemas.openxmlformats.org/officeDocument/2006/relationships/tags" Target="../tags/tag8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4.xml"/><Relationship Id="rId1" Type="http://schemas.openxmlformats.org/officeDocument/2006/relationships/tags" Target="../tags/tag8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4.xml"/><Relationship Id="rId1" Type="http://schemas.openxmlformats.org/officeDocument/2006/relationships/tags" Target="../tags/tag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34.xml"/><Relationship Id="rId1" Type="http://schemas.openxmlformats.org/officeDocument/2006/relationships/tags" Target="../tags/tag8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4.xml"/><Relationship Id="rId1" Type="http://schemas.openxmlformats.org/officeDocument/2006/relationships/tags" Target="../tags/tag9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34.xml"/><Relationship Id="rId1" Type="http://schemas.openxmlformats.org/officeDocument/2006/relationships/tags" Target="../tags/tag9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4.xml"/><Relationship Id="rId1" Type="http://schemas.openxmlformats.org/officeDocument/2006/relationships/tags" Target="../tags/tag9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34.xml"/><Relationship Id="rId1" Type="http://schemas.openxmlformats.org/officeDocument/2006/relationships/tags" Target="../tags/tag9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34.xml"/><Relationship Id="rId1" Type="http://schemas.openxmlformats.org/officeDocument/2006/relationships/tags" Target="../tags/tag9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ags" Target="../tags/tag10.xml"/><Relationship Id="rId5" Type="http://schemas.openxmlformats.org/officeDocument/2006/relationships/image" Target="../media/image34.jpeg"/><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34.xml"/><Relationship Id="rId1" Type="http://schemas.openxmlformats.org/officeDocument/2006/relationships/tags" Target="../tags/tag9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34.xml"/><Relationship Id="rId1" Type="http://schemas.openxmlformats.org/officeDocument/2006/relationships/tags" Target="../tags/tag9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4.xml"/><Relationship Id="rId1" Type="http://schemas.openxmlformats.org/officeDocument/2006/relationships/tags" Target="../tags/tag9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34.xml"/><Relationship Id="rId1" Type="http://schemas.openxmlformats.org/officeDocument/2006/relationships/tags" Target="../tags/tag9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4.xml"/><Relationship Id="rId1" Type="http://schemas.openxmlformats.org/officeDocument/2006/relationships/tags" Target="../tags/tag9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4.xml"/><Relationship Id="rId1" Type="http://schemas.openxmlformats.org/officeDocument/2006/relationships/tags" Target="../tags/tag10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4.xml"/><Relationship Id="rId1" Type="http://schemas.openxmlformats.org/officeDocument/2006/relationships/tags" Target="../tags/tag10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4.xml"/><Relationship Id="rId1" Type="http://schemas.openxmlformats.org/officeDocument/2006/relationships/tags" Target="../tags/tag10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34.xml"/><Relationship Id="rId1" Type="http://schemas.openxmlformats.org/officeDocument/2006/relationships/tags" Target="../tags/tag10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4.xml"/><Relationship Id="rId1" Type="http://schemas.openxmlformats.org/officeDocument/2006/relationships/tags" Target="../tags/tag10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12" descr="WGC Splash_C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p:txBody>
          <a:bodyPr/>
          <a:lstStyle/>
          <a:p>
            <a:pPr eaLnBrk="1" hangingPunct="1"/>
            <a:r>
              <a:rPr lang="en-US" smtClean="0"/>
              <a:t>Splash Screen</a:t>
            </a:r>
          </a:p>
        </p:txBody>
      </p:sp>
      <p:pic>
        <p:nvPicPr>
          <p:cNvPr id="20484" name="Picture 11" descr="MGH Ribbo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6716713"/>
            <a:ext cx="19812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p:txBody>
          <a:bodyPr/>
          <a:lstStyle/>
          <a:p>
            <a:pPr eaLnBrk="1" hangingPunct="1"/>
            <a:r>
              <a:rPr lang="en-US" smtClean="0"/>
              <a:t>Section 1-GTR</a:t>
            </a:r>
          </a:p>
        </p:txBody>
      </p:sp>
      <p:pic>
        <p:nvPicPr>
          <p:cNvPr id="1030151" name="Picture 7" descr="Places_to_Lo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154" name="Text Box 10"/>
          <p:cNvSpPr txBox="1">
            <a:spLocks noChangeArrowheads="1"/>
          </p:cNvSpPr>
          <p:nvPr/>
        </p:nvSpPr>
        <p:spPr bwMode="auto">
          <a:xfrm>
            <a:off x="685800" y="2038350"/>
            <a:ext cx="2387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A.</a:t>
            </a:r>
            <a:r>
              <a:rPr lang="en-US" sz="2400"/>
              <a:t>	Isthmus of Panama</a:t>
            </a:r>
          </a:p>
        </p:txBody>
      </p:sp>
      <p:sp>
        <p:nvSpPr>
          <p:cNvPr id="29701" name="Text Box 11"/>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Planet Earth</a:t>
            </a:r>
          </a:p>
        </p:txBody>
      </p:sp>
      <p:sp>
        <p:nvSpPr>
          <p:cNvPr id="1030164" name="Text Box 20"/>
          <p:cNvSpPr txBox="1">
            <a:spLocks noChangeArrowheads="1"/>
          </p:cNvSpPr>
          <p:nvPr/>
        </p:nvSpPr>
        <p:spPr bwMode="auto">
          <a:xfrm>
            <a:off x="685800" y="2846388"/>
            <a:ext cx="2387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B.</a:t>
            </a:r>
            <a:r>
              <a:rPr lang="en-US" sz="2400"/>
              <a:t>	Sinai Peninsula</a:t>
            </a:r>
          </a:p>
        </p:txBody>
      </p:sp>
      <p:sp>
        <p:nvSpPr>
          <p:cNvPr id="1030165" name="Text Box 21"/>
          <p:cNvSpPr txBox="1">
            <a:spLocks noChangeArrowheads="1"/>
          </p:cNvSpPr>
          <p:nvPr/>
        </p:nvSpPr>
        <p:spPr bwMode="auto">
          <a:xfrm>
            <a:off x="685800" y="3646488"/>
            <a:ext cx="2387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C.</a:t>
            </a:r>
            <a:r>
              <a:rPr lang="en-US" sz="2400"/>
              <a:t>	Mount Everest</a:t>
            </a:r>
          </a:p>
        </p:txBody>
      </p:sp>
      <p:sp>
        <p:nvSpPr>
          <p:cNvPr id="1030166" name="Text Box 22"/>
          <p:cNvSpPr txBox="1">
            <a:spLocks noChangeArrowheads="1"/>
          </p:cNvSpPr>
          <p:nvPr/>
        </p:nvSpPr>
        <p:spPr bwMode="auto">
          <a:xfrm>
            <a:off x="685800" y="4446588"/>
            <a:ext cx="23876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D.</a:t>
            </a:r>
            <a:r>
              <a:rPr lang="en-US" sz="2400"/>
              <a:t>	Dead Sea</a:t>
            </a:r>
          </a:p>
        </p:txBody>
      </p:sp>
      <p:sp>
        <p:nvSpPr>
          <p:cNvPr id="1030167" name="Text Box 23"/>
          <p:cNvSpPr txBox="1">
            <a:spLocks noChangeArrowheads="1"/>
          </p:cNvSpPr>
          <p:nvPr/>
        </p:nvSpPr>
        <p:spPr bwMode="auto">
          <a:xfrm>
            <a:off x="685800" y="4929188"/>
            <a:ext cx="2387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E.</a:t>
            </a:r>
            <a:r>
              <a:rPr lang="en-US" sz="2400"/>
              <a:t>	Mariana Trench</a:t>
            </a:r>
          </a:p>
        </p:txBody>
      </p:sp>
      <p:pic>
        <p:nvPicPr>
          <p:cNvPr id="1030171" name="Picture 27" descr="world-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4638" y="1819275"/>
            <a:ext cx="58007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156" name="Picture 12" descr="GW_P21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0225" y="3349625"/>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160" name="Picture 16" descr="GW_P212-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163" y="2714625"/>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158" name="Picture 14" descr="GW_P212-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4400" y="2989263"/>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159" name="Picture 15" descr="GW_P212-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2763" y="2989263"/>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161" name="Picture 17" descr="GW_P212-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7325" y="2867025"/>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30151"/>
                                        </p:tgtEl>
                                        <p:attrNameLst>
                                          <p:attrName>style.visibility</p:attrName>
                                        </p:attrNameLst>
                                      </p:cBhvr>
                                      <p:to>
                                        <p:strVal val="visible"/>
                                      </p:to>
                                    </p:set>
                                    <p:animEffect transition="in" filter="wipe(left)">
                                      <p:cBhvr>
                                        <p:cTn id="7" dur="500"/>
                                        <p:tgtEl>
                                          <p:spTgt spid="1030151"/>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30171"/>
                                        </p:tgtEl>
                                        <p:attrNameLst>
                                          <p:attrName>style.visibility</p:attrName>
                                        </p:attrNameLst>
                                      </p:cBhvr>
                                      <p:to>
                                        <p:strVal val="visible"/>
                                      </p:to>
                                    </p:set>
                                    <p:animEffect transition="in" filter="wipe(up)">
                                      <p:cBhvr>
                                        <p:cTn id="11" dur="500"/>
                                        <p:tgtEl>
                                          <p:spTgt spid="10301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30154"/>
                                        </p:tgtEl>
                                        <p:attrNameLst>
                                          <p:attrName>style.visibility</p:attrName>
                                        </p:attrNameLst>
                                      </p:cBhvr>
                                      <p:to>
                                        <p:strVal val="visible"/>
                                      </p:to>
                                    </p:set>
                                    <p:animEffect transition="in" filter="wipe(left)">
                                      <p:cBhvr>
                                        <p:cTn id="16" dur="500"/>
                                        <p:tgtEl>
                                          <p:spTgt spid="103015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1030156"/>
                                        </p:tgtEl>
                                        <p:attrNameLst>
                                          <p:attrName>style.visibility</p:attrName>
                                        </p:attrNameLst>
                                      </p:cBhvr>
                                      <p:to>
                                        <p:strVal val="visible"/>
                                      </p:to>
                                    </p:set>
                                    <p:animEffect transition="in" filter="box(out)">
                                      <p:cBhvr>
                                        <p:cTn id="21" dur="500"/>
                                        <p:tgtEl>
                                          <p:spTgt spid="10301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30164"/>
                                        </p:tgtEl>
                                        <p:attrNameLst>
                                          <p:attrName>style.visibility</p:attrName>
                                        </p:attrNameLst>
                                      </p:cBhvr>
                                      <p:to>
                                        <p:strVal val="visible"/>
                                      </p:to>
                                    </p:set>
                                    <p:animEffect transition="in" filter="wipe(left)">
                                      <p:cBhvr>
                                        <p:cTn id="26" dur="500"/>
                                        <p:tgtEl>
                                          <p:spTgt spid="10301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1030158"/>
                                        </p:tgtEl>
                                        <p:attrNameLst>
                                          <p:attrName>style.visibility</p:attrName>
                                        </p:attrNameLst>
                                      </p:cBhvr>
                                      <p:to>
                                        <p:strVal val="visible"/>
                                      </p:to>
                                    </p:set>
                                    <p:animEffect transition="in" filter="box(out)">
                                      <p:cBhvr>
                                        <p:cTn id="31" dur="500"/>
                                        <p:tgtEl>
                                          <p:spTgt spid="10301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30165"/>
                                        </p:tgtEl>
                                        <p:attrNameLst>
                                          <p:attrName>style.visibility</p:attrName>
                                        </p:attrNameLst>
                                      </p:cBhvr>
                                      <p:to>
                                        <p:strVal val="visible"/>
                                      </p:to>
                                    </p:set>
                                    <p:animEffect transition="in" filter="wipe(left)">
                                      <p:cBhvr>
                                        <p:cTn id="36" dur="500"/>
                                        <p:tgtEl>
                                          <p:spTgt spid="10301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nodeType="clickEffect">
                                  <p:stCondLst>
                                    <p:cond delay="0"/>
                                  </p:stCondLst>
                                  <p:childTnLst>
                                    <p:set>
                                      <p:cBhvr>
                                        <p:cTn id="40" dur="1" fill="hold">
                                          <p:stCondLst>
                                            <p:cond delay="0"/>
                                          </p:stCondLst>
                                        </p:cTn>
                                        <p:tgtEl>
                                          <p:spTgt spid="1030159"/>
                                        </p:tgtEl>
                                        <p:attrNameLst>
                                          <p:attrName>style.visibility</p:attrName>
                                        </p:attrNameLst>
                                      </p:cBhvr>
                                      <p:to>
                                        <p:strVal val="visible"/>
                                      </p:to>
                                    </p:set>
                                    <p:animEffect transition="in" filter="box(out)">
                                      <p:cBhvr>
                                        <p:cTn id="41" dur="500"/>
                                        <p:tgtEl>
                                          <p:spTgt spid="103015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30166"/>
                                        </p:tgtEl>
                                        <p:attrNameLst>
                                          <p:attrName>style.visibility</p:attrName>
                                        </p:attrNameLst>
                                      </p:cBhvr>
                                      <p:to>
                                        <p:strVal val="visible"/>
                                      </p:to>
                                    </p:set>
                                    <p:animEffect transition="in" filter="wipe(left)">
                                      <p:cBhvr>
                                        <p:cTn id="46" dur="500"/>
                                        <p:tgtEl>
                                          <p:spTgt spid="103016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1030160"/>
                                        </p:tgtEl>
                                        <p:attrNameLst>
                                          <p:attrName>style.visibility</p:attrName>
                                        </p:attrNameLst>
                                      </p:cBhvr>
                                      <p:to>
                                        <p:strVal val="visible"/>
                                      </p:to>
                                    </p:set>
                                    <p:animEffect transition="in" filter="box(out)">
                                      <p:cBhvr>
                                        <p:cTn id="51" dur="500"/>
                                        <p:tgtEl>
                                          <p:spTgt spid="103016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30167"/>
                                        </p:tgtEl>
                                        <p:attrNameLst>
                                          <p:attrName>style.visibility</p:attrName>
                                        </p:attrNameLst>
                                      </p:cBhvr>
                                      <p:to>
                                        <p:strVal val="visible"/>
                                      </p:to>
                                    </p:set>
                                    <p:animEffect transition="in" filter="wipe(left)">
                                      <p:cBhvr>
                                        <p:cTn id="56" dur="500"/>
                                        <p:tgtEl>
                                          <p:spTgt spid="103016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32" fill="hold" nodeType="clickEffect">
                                  <p:stCondLst>
                                    <p:cond delay="0"/>
                                  </p:stCondLst>
                                  <p:childTnLst>
                                    <p:set>
                                      <p:cBhvr>
                                        <p:cTn id="60" dur="1" fill="hold">
                                          <p:stCondLst>
                                            <p:cond delay="0"/>
                                          </p:stCondLst>
                                        </p:cTn>
                                        <p:tgtEl>
                                          <p:spTgt spid="1030161"/>
                                        </p:tgtEl>
                                        <p:attrNameLst>
                                          <p:attrName>style.visibility</p:attrName>
                                        </p:attrNameLst>
                                      </p:cBhvr>
                                      <p:to>
                                        <p:strVal val="visible"/>
                                      </p:to>
                                    </p:set>
                                    <p:animEffect transition="in" filter="box(out)">
                                      <p:cBhvr>
                                        <p:cTn id="61" dur="500"/>
                                        <p:tgtEl>
                                          <p:spTgt spid="1030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4" grpId="0" autoUpdateAnimBg="0"/>
      <p:bldP spid="1030164" grpId="0" autoUpdateAnimBg="0"/>
      <p:bldP spid="1030165" grpId="0" autoUpdateAnimBg="0"/>
      <p:bldP spid="1030166" grpId="0" autoUpdateAnimBg="0"/>
      <p:bldP spid="103016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title"/>
          </p:nvPr>
        </p:nvSpPr>
        <p:spPr/>
        <p:txBody>
          <a:bodyPr/>
          <a:lstStyle/>
          <a:p>
            <a:pPr eaLnBrk="1" hangingPunct="1"/>
            <a:r>
              <a:rPr lang="en-US" smtClean="0"/>
              <a:t>Vocab27</a:t>
            </a:r>
          </a:p>
        </p:txBody>
      </p:sp>
      <p:sp>
        <p:nvSpPr>
          <p:cNvPr id="115715"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groundwater</a:t>
            </a:r>
          </a:p>
          <a:p>
            <a:pPr eaLnBrk="1" hangingPunct="1">
              <a:lnSpc>
                <a:spcPct val="90000"/>
              </a:lnSpc>
              <a:spcBef>
                <a:spcPct val="30000"/>
              </a:spcBef>
              <a:spcAft>
                <a:spcPct val="30000"/>
              </a:spcAft>
            </a:pPr>
            <a:r>
              <a:rPr lang="en-US" sz="2800">
                <a:solidFill>
                  <a:srgbClr val="000000"/>
                </a:solidFill>
              </a:rPr>
              <a:t>water within the Earth that supplies wells and springs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title"/>
          </p:nvPr>
        </p:nvSpPr>
        <p:spPr/>
        <p:txBody>
          <a:bodyPr/>
          <a:lstStyle/>
          <a:p>
            <a:pPr eaLnBrk="1" hangingPunct="1"/>
            <a:r>
              <a:rPr lang="en-US" smtClean="0"/>
              <a:t>Vocab28</a:t>
            </a:r>
          </a:p>
        </p:txBody>
      </p:sp>
      <p:sp>
        <p:nvSpPr>
          <p:cNvPr id="116739"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aquifer</a:t>
            </a:r>
          </a:p>
          <a:p>
            <a:pPr eaLnBrk="1" hangingPunct="1">
              <a:lnSpc>
                <a:spcPct val="90000"/>
              </a:lnSpc>
              <a:spcBef>
                <a:spcPct val="30000"/>
              </a:spcBef>
              <a:spcAft>
                <a:spcPct val="30000"/>
              </a:spcAft>
            </a:pPr>
            <a:r>
              <a:rPr lang="en-US" sz="2800">
                <a:solidFill>
                  <a:srgbClr val="000000"/>
                </a:solidFill>
              </a:rPr>
              <a:t>underground water-bearing layers of porous rock, sand, or gravel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9" descr="H_He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2"/>
          <p:cNvSpPr>
            <a:spLocks noGrp="1" noChangeArrowheads="1"/>
          </p:cNvSpPr>
          <p:nvPr>
            <p:ph type="title"/>
          </p:nvPr>
        </p:nvSpPr>
        <p:spPr/>
        <p:txBody>
          <a:bodyPr/>
          <a:lstStyle/>
          <a:p>
            <a:pPr eaLnBrk="1" hangingPunct="1"/>
            <a:r>
              <a:rPr lang="en-US" smtClean="0"/>
              <a:t>Help</a:t>
            </a:r>
          </a:p>
        </p:txBody>
      </p:sp>
      <p:sp>
        <p:nvSpPr>
          <p:cNvPr id="117764" name="Text Box 39"/>
          <p:cNvSpPr txBox="1">
            <a:spLocks noChangeArrowheads="1"/>
          </p:cNvSpPr>
          <p:nvPr/>
        </p:nvSpPr>
        <p:spPr bwMode="auto">
          <a:xfrm>
            <a:off x="808038" y="596900"/>
            <a:ext cx="772636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C1272D"/>
                </a:solidFill>
              </a:rPr>
              <a:t>To navigate within this </a:t>
            </a:r>
            <a:r>
              <a:rPr lang="en-US" sz="2400" b="1" i="1">
                <a:solidFill>
                  <a:srgbClr val="C1272D"/>
                </a:solidFill>
              </a:rPr>
              <a:t>Presentation Plus!</a:t>
            </a:r>
            <a:r>
              <a:rPr lang="en-US" sz="2400" b="1">
                <a:solidFill>
                  <a:srgbClr val="C1272D"/>
                </a:solidFill>
              </a:rPr>
              <a:t> product:</a:t>
            </a:r>
          </a:p>
        </p:txBody>
      </p:sp>
      <p:sp>
        <p:nvSpPr>
          <p:cNvPr id="117765" name="Text Box 40"/>
          <p:cNvSpPr txBox="1">
            <a:spLocks noChangeArrowheads="1"/>
          </p:cNvSpPr>
          <p:nvPr/>
        </p:nvSpPr>
        <p:spPr bwMode="auto">
          <a:xfrm>
            <a:off x="1474788" y="1187450"/>
            <a:ext cx="6678612"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60000"/>
              </a:spcBef>
              <a:spcAft>
                <a:spcPct val="60000"/>
              </a:spcAft>
            </a:pPr>
            <a:r>
              <a:rPr lang="en-US" sz="1600"/>
              <a:t>Click the </a:t>
            </a:r>
            <a:r>
              <a:rPr lang="en-US" sz="1600" b="1">
                <a:solidFill>
                  <a:srgbClr val="003399"/>
                </a:solidFill>
              </a:rPr>
              <a:t>Forward</a:t>
            </a:r>
            <a:r>
              <a:rPr lang="en-US" sz="1600" b="1"/>
              <a:t> </a:t>
            </a:r>
            <a:r>
              <a:rPr lang="en-US" sz="1600"/>
              <a:t>button to go to the next slide.</a:t>
            </a:r>
          </a:p>
          <a:p>
            <a:pPr eaLnBrk="1" hangingPunct="1">
              <a:lnSpc>
                <a:spcPct val="90000"/>
              </a:lnSpc>
              <a:spcBef>
                <a:spcPct val="60000"/>
              </a:spcBef>
              <a:spcAft>
                <a:spcPct val="60000"/>
              </a:spcAft>
            </a:pPr>
            <a:r>
              <a:rPr lang="en-US" sz="1600"/>
              <a:t>Click the </a:t>
            </a:r>
            <a:r>
              <a:rPr lang="en-US" sz="1600" b="1">
                <a:solidFill>
                  <a:srgbClr val="003399"/>
                </a:solidFill>
              </a:rPr>
              <a:t>Previous</a:t>
            </a:r>
            <a:r>
              <a:rPr lang="en-US" sz="1600" b="1"/>
              <a:t> </a:t>
            </a:r>
            <a:r>
              <a:rPr lang="en-US" sz="1600"/>
              <a:t>button to return to the previous slide.</a:t>
            </a:r>
          </a:p>
          <a:p>
            <a:pPr eaLnBrk="1" hangingPunct="1">
              <a:lnSpc>
                <a:spcPct val="90000"/>
              </a:lnSpc>
              <a:spcBef>
                <a:spcPct val="60000"/>
              </a:spcBef>
              <a:spcAft>
                <a:spcPct val="60000"/>
              </a:spcAft>
            </a:pPr>
            <a:r>
              <a:rPr lang="en-US" sz="1600"/>
              <a:t>Click the </a:t>
            </a:r>
            <a:r>
              <a:rPr lang="en-US" sz="1600" b="1">
                <a:solidFill>
                  <a:srgbClr val="003399"/>
                </a:solidFill>
              </a:rPr>
              <a:t>Return</a:t>
            </a:r>
            <a:r>
              <a:rPr lang="en-US" sz="1600"/>
              <a:t> button to return to the main presentation.</a:t>
            </a:r>
          </a:p>
          <a:p>
            <a:pPr eaLnBrk="1" hangingPunct="1">
              <a:lnSpc>
                <a:spcPct val="90000"/>
              </a:lnSpc>
              <a:spcBef>
                <a:spcPct val="60000"/>
              </a:spcBef>
              <a:spcAft>
                <a:spcPct val="60000"/>
              </a:spcAft>
            </a:pPr>
            <a:r>
              <a:rPr lang="en-US" sz="1600"/>
              <a:t>Click the </a:t>
            </a:r>
            <a:r>
              <a:rPr lang="en-US" sz="1600" b="1">
                <a:solidFill>
                  <a:srgbClr val="003399"/>
                </a:solidFill>
              </a:rPr>
              <a:t>Home</a:t>
            </a:r>
            <a:r>
              <a:rPr lang="en-US" sz="1600" b="1"/>
              <a:t> </a:t>
            </a:r>
            <a:r>
              <a:rPr lang="en-US" sz="1600"/>
              <a:t>button to return to the Chapter Menu. </a:t>
            </a:r>
          </a:p>
          <a:p>
            <a:pPr eaLnBrk="1" hangingPunct="1">
              <a:lnSpc>
                <a:spcPct val="90000"/>
              </a:lnSpc>
              <a:spcBef>
                <a:spcPct val="60000"/>
              </a:spcBef>
              <a:spcAft>
                <a:spcPct val="60000"/>
              </a:spcAft>
            </a:pPr>
            <a:r>
              <a:rPr lang="en-US" sz="1600"/>
              <a:t>Click the </a:t>
            </a:r>
            <a:r>
              <a:rPr lang="en-US" sz="1600" b="1">
                <a:solidFill>
                  <a:srgbClr val="003399"/>
                </a:solidFill>
              </a:rPr>
              <a:t>Help</a:t>
            </a:r>
            <a:r>
              <a:rPr lang="en-US" sz="1600" b="1"/>
              <a:t> </a:t>
            </a:r>
            <a:r>
              <a:rPr lang="en-US" sz="1600"/>
              <a:t>button to access this screen.</a:t>
            </a:r>
          </a:p>
          <a:p>
            <a:pPr eaLnBrk="1" hangingPunct="1">
              <a:lnSpc>
                <a:spcPct val="90000"/>
              </a:lnSpc>
              <a:spcBef>
                <a:spcPct val="60000"/>
              </a:spcBef>
              <a:spcAft>
                <a:spcPct val="60000"/>
              </a:spcAft>
            </a:pPr>
            <a:r>
              <a:rPr lang="en-US" sz="1600"/>
              <a:t>Click the </a:t>
            </a:r>
            <a:r>
              <a:rPr lang="en-US" sz="1600" b="1">
                <a:solidFill>
                  <a:srgbClr val="003399"/>
                </a:solidFill>
              </a:rPr>
              <a:t>Exit</a:t>
            </a:r>
            <a:r>
              <a:rPr lang="en-US" sz="1600"/>
              <a:t> button or press the </a:t>
            </a:r>
            <a:r>
              <a:rPr lang="en-US" sz="1600" b="1">
                <a:solidFill>
                  <a:srgbClr val="003399"/>
                </a:solidFill>
              </a:rPr>
              <a:t>Escape</a:t>
            </a:r>
            <a:r>
              <a:rPr lang="en-US" sz="1600"/>
              <a:t> key [Esc] to end the </a:t>
            </a:r>
            <a:br>
              <a:rPr lang="en-US" sz="1600"/>
            </a:br>
            <a:r>
              <a:rPr lang="en-US" sz="1600"/>
              <a:t>chapter slide show.</a:t>
            </a:r>
          </a:p>
          <a:p>
            <a:pPr eaLnBrk="1" hangingPunct="1">
              <a:lnSpc>
                <a:spcPct val="90000"/>
              </a:lnSpc>
              <a:spcBef>
                <a:spcPct val="60000"/>
              </a:spcBef>
              <a:spcAft>
                <a:spcPct val="60000"/>
              </a:spcAft>
            </a:pPr>
            <a:r>
              <a:rPr lang="en-US" sz="1600"/>
              <a:t>Links to </a:t>
            </a:r>
            <a:r>
              <a:rPr lang="en-US" sz="1600" b="1">
                <a:solidFill>
                  <a:srgbClr val="003399"/>
                </a:solidFill>
              </a:rPr>
              <a:t>Maps in Motion</a:t>
            </a:r>
            <a:r>
              <a:rPr lang="en-US" sz="1600"/>
              <a:t>, static maps and charts, and transparencies appear near the bottom of slides as they are relevant.</a:t>
            </a:r>
          </a:p>
          <a:p>
            <a:pPr eaLnBrk="1" hangingPunct="1">
              <a:lnSpc>
                <a:spcPct val="90000"/>
              </a:lnSpc>
              <a:spcBef>
                <a:spcPct val="60000"/>
              </a:spcBef>
              <a:spcAft>
                <a:spcPct val="60000"/>
              </a:spcAft>
            </a:pPr>
            <a:r>
              <a:rPr lang="en-US" sz="1600"/>
              <a:t>Links to the </a:t>
            </a:r>
            <a:r>
              <a:rPr lang="en-US" sz="1600" b="1">
                <a:solidFill>
                  <a:srgbClr val="003399"/>
                </a:solidFill>
              </a:rPr>
              <a:t>Reference Atlas</a:t>
            </a:r>
            <a:r>
              <a:rPr lang="en-US" sz="1600"/>
              <a:t> and </a:t>
            </a:r>
            <a:r>
              <a:rPr lang="en-US" sz="1600" b="1">
                <a:solidFill>
                  <a:srgbClr val="003399"/>
                </a:solidFill>
              </a:rPr>
              <a:t>Geography Online</a:t>
            </a:r>
            <a:r>
              <a:rPr lang="en-US" sz="1600"/>
              <a:t> are located on the navigation bar of most screens.</a:t>
            </a:r>
          </a:p>
        </p:txBody>
      </p:sp>
      <p:pic>
        <p:nvPicPr>
          <p:cNvPr id="117766" name="Picture 41" descr="WG_Nav Test-Backw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 y="1630363"/>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42" descr="WG_Nav Test-Dbl Backw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2146300"/>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43" descr="WG_Nav Test-Ex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450" y="3695700"/>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44" descr="WG_Nav Test-Forw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1114425"/>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45" descr="WG_Nav Test-Hel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450" y="3178175"/>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46" descr="WG_Nav Test-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450" y="266223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47" descr="WG_Nav Test-On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175" y="5257800"/>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48" descr="WG_Nav Test-Ref Atla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875" y="5257800"/>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p:txBody>
          <a:bodyPr/>
          <a:lstStyle/>
          <a:p>
            <a:pPr eaLnBrk="1" hangingPunct="1"/>
            <a:r>
              <a:rPr lang="en-US" smtClean="0"/>
              <a:t>End of Custom Shows</a:t>
            </a:r>
          </a:p>
        </p:txBody>
      </p:sp>
      <p:sp>
        <p:nvSpPr>
          <p:cNvPr id="118787" name="Text Box 6"/>
          <p:cNvSpPr txBox="1">
            <a:spLocks noChangeArrowheads="1"/>
          </p:cNvSpPr>
          <p:nvPr/>
        </p:nvSpPr>
        <p:spPr bwMode="auto">
          <a:xfrm>
            <a:off x="2903538" y="1120775"/>
            <a:ext cx="332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t>This slide is intentionally blank.</a:t>
            </a:r>
          </a:p>
        </p:txBody>
      </p:sp>
    </p:spTree>
    <p:custDataLst>
      <p:tags r:id="rId1"/>
    </p:custDataLst>
  </p:cSld>
  <p:clrMapOvr>
    <a:masterClrMapping/>
  </p:clrMapOvr>
  <p:transition advClick="0"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PAnswers"/>
          <p:cNvSpPr>
            <a:spLocks noGrp="1" noChangeArrowheads="1"/>
          </p:cNvSpPr>
          <p:nvPr>
            <p:ph type="body" idx="1"/>
            <p:custDataLst>
              <p:tags r:id="rId3"/>
            </p:custDataLst>
          </p:nvPr>
        </p:nvSpPr>
        <p:spPr bwMode="hidden">
          <a:xfrm>
            <a:off x="6324600" y="3886200"/>
            <a:ext cx="1066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eaLnBrk="1" hangingPunct="1">
              <a:buFontTx/>
              <a:buAutoNum type="alphaUcPeriod"/>
            </a:pPr>
            <a:r>
              <a:rPr lang="en-US" smtClean="0">
                <a:solidFill>
                  <a:schemeClr val="bg1"/>
                </a:solidFill>
              </a:rPr>
              <a:t>A</a:t>
            </a:r>
          </a:p>
          <a:p>
            <a:pPr marL="533400" indent="-533400" eaLnBrk="1" hangingPunct="1">
              <a:buFontTx/>
              <a:buAutoNum type="alphaUcPeriod"/>
            </a:pPr>
            <a:r>
              <a:rPr lang="en-US" smtClean="0">
                <a:solidFill>
                  <a:schemeClr val="bg1"/>
                </a:solidFill>
              </a:rPr>
              <a:t>B</a:t>
            </a:r>
          </a:p>
          <a:p>
            <a:pPr marL="533400" indent="-533400" eaLnBrk="1" hangingPunct="1">
              <a:buFontTx/>
              <a:buAutoNum type="alphaUcPeriod"/>
            </a:pPr>
            <a:r>
              <a:rPr lang="en-US" smtClean="0">
                <a:solidFill>
                  <a:schemeClr val="bg1"/>
                </a:solidFill>
              </a:rPr>
              <a:t>C</a:t>
            </a:r>
          </a:p>
        </p:txBody>
      </p:sp>
      <p:sp>
        <p:nvSpPr>
          <p:cNvPr id="1028" name="TPQuestion"/>
          <p:cNvSpPr>
            <a:spLocks noGrp="1" noChangeArrowheads="1"/>
          </p:cNvSpPr>
          <p:nvPr>
            <p:ph type="title"/>
          </p:nvPr>
        </p:nvSpPr>
        <p:spPr/>
        <p:txBody>
          <a:bodyPr/>
          <a:lstStyle/>
          <a:p>
            <a:pPr eaLnBrk="1" hangingPunct="1"/>
            <a:r>
              <a:rPr lang="en-US" smtClean="0"/>
              <a:t>Section 1</a:t>
            </a:r>
          </a:p>
        </p:txBody>
      </p:sp>
      <p:sp>
        <p:nvSpPr>
          <p:cNvPr id="939014" name="Text Box 6"/>
          <p:cNvSpPr txBox="1">
            <a:spLocks noChangeArrowheads="1"/>
          </p:cNvSpPr>
          <p:nvPr/>
        </p:nvSpPr>
        <p:spPr bwMode="auto">
          <a:xfrm>
            <a:off x="914400" y="2292350"/>
            <a:ext cx="44958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61963" algn="l"/>
              </a:tabLst>
              <a:defRPr>
                <a:solidFill>
                  <a:schemeClr val="tx1"/>
                </a:solidFill>
                <a:latin typeface="Arial" pitchFamily="34" charset="0"/>
              </a:defRPr>
            </a:lvl1pPr>
            <a:lvl2pPr marL="742950" indent="-285750" eaLnBrk="0" hangingPunct="0">
              <a:tabLst>
                <a:tab pos="461963" algn="l"/>
              </a:tabLst>
              <a:defRPr>
                <a:solidFill>
                  <a:schemeClr val="tx1"/>
                </a:solidFill>
                <a:latin typeface="Arial" pitchFamily="34" charset="0"/>
              </a:defRPr>
            </a:lvl2pPr>
            <a:lvl3pPr marL="1143000" indent="-228600" eaLnBrk="0" hangingPunct="0">
              <a:tabLst>
                <a:tab pos="461963" algn="l"/>
              </a:tabLst>
              <a:defRPr>
                <a:solidFill>
                  <a:schemeClr val="tx1"/>
                </a:solidFill>
                <a:latin typeface="Arial" pitchFamily="34" charset="0"/>
              </a:defRPr>
            </a:lvl3pPr>
            <a:lvl4pPr marL="1600200" indent="-228600" eaLnBrk="0" hangingPunct="0">
              <a:tabLst>
                <a:tab pos="461963" algn="l"/>
              </a:tabLst>
              <a:defRPr>
                <a:solidFill>
                  <a:schemeClr val="tx1"/>
                </a:solidFill>
                <a:latin typeface="Arial" pitchFamily="34" charset="0"/>
              </a:defRPr>
            </a:lvl4pPr>
            <a:lvl5pPr marL="2057400" indent="-228600" eaLnBrk="0" hangingPunct="0">
              <a:tabLst>
                <a:tab pos="461963" algn="l"/>
              </a:tabLst>
              <a:defRPr>
                <a:solidFill>
                  <a:schemeClr val="tx1"/>
                </a:solidFill>
                <a:latin typeface="Arial" pitchFamily="34" charset="0"/>
              </a:defRPr>
            </a:lvl5pPr>
            <a:lvl6pPr marL="2514600" indent="-228600" eaLnBrk="0" fontAlgn="base" hangingPunct="0">
              <a:spcBef>
                <a:spcPct val="0"/>
              </a:spcBef>
              <a:spcAft>
                <a:spcPct val="0"/>
              </a:spcAft>
              <a:tabLst>
                <a:tab pos="461963" algn="l"/>
              </a:tabLst>
              <a:defRPr>
                <a:solidFill>
                  <a:schemeClr val="tx1"/>
                </a:solidFill>
                <a:latin typeface="Arial" pitchFamily="34" charset="0"/>
              </a:defRPr>
            </a:lvl6pPr>
            <a:lvl7pPr marL="2971800" indent="-228600" eaLnBrk="0" fontAlgn="base" hangingPunct="0">
              <a:spcBef>
                <a:spcPct val="0"/>
              </a:spcBef>
              <a:spcAft>
                <a:spcPct val="0"/>
              </a:spcAft>
              <a:tabLst>
                <a:tab pos="461963" algn="l"/>
              </a:tabLst>
              <a:defRPr>
                <a:solidFill>
                  <a:schemeClr val="tx1"/>
                </a:solidFill>
                <a:latin typeface="Arial" pitchFamily="34" charset="0"/>
              </a:defRPr>
            </a:lvl7pPr>
            <a:lvl8pPr marL="3429000" indent="-228600" eaLnBrk="0" fontAlgn="base" hangingPunct="0">
              <a:spcBef>
                <a:spcPct val="0"/>
              </a:spcBef>
              <a:spcAft>
                <a:spcPct val="0"/>
              </a:spcAft>
              <a:tabLst>
                <a:tab pos="461963" algn="l"/>
              </a:tabLst>
              <a:defRPr>
                <a:solidFill>
                  <a:schemeClr val="tx1"/>
                </a:solidFill>
                <a:latin typeface="Arial" pitchFamily="34" charset="0"/>
              </a:defRPr>
            </a:lvl8pPr>
            <a:lvl9pPr marL="3886200" indent="-228600" eaLnBrk="0" fontAlgn="base" hangingPunct="0">
              <a:spcBef>
                <a:spcPct val="0"/>
              </a:spcBef>
              <a:spcAft>
                <a:spcPct val="0"/>
              </a:spcAft>
              <a:tabLst>
                <a:tab pos="461963" algn="l"/>
              </a:tabLs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003399"/>
                </a:solidFill>
                <a:cs typeface="Times New Roman" pitchFamily="18" charset="0"/>
              </a:rPr>
              <a:t>Which of the following is at the center of our solar system? </a:t>
            </a:r>
          </a:p>
          <a:p>
            <a:pPr eaLnBrk="1" hangingPunct="1">
              <a:lnSpc>
                <a:spcPct val="90000"/>
              </a:lnSpc>
              <a:spcBef>
                <a:spcPct val="30000"/>
              </a:spcBef>
              <a:spcAft>
                <a:spcPct val="30000"/>
              </a:spcAft>
            </a:pPr>
            <a:r>
              <a:rPr lang="en-US" sz="2800" b="1">
                <a:solidFill>
                  <a:srgbClr val="003399"/>
                </a:solidFill>
                <a:cs typeface="Times New Roman" pitchFamily="18" charset="0"/>
              </a:rPr>
              <a:t>A.</a:t>
            </a:r>
            <a:r>
              <a:rPr lang="en-US" sz="2800" b="1">
                <a:solidFill>
                  <a:srgbClr val="13489A"/>
                </a:solidFill>
                <a:cs typeface="Times New Roman" pitchFamily="18" charset="0"/>
              </a:rPr>
              <a:t>	</a:t>
            </a:r>
            <a:r>
              <a:rPr lang="en-US" sz="2800">
                <a:solidFill>
                  <a:srgbClr val="000000"/>
                </a:solidFill>
                <a:cs typeface="Times New Roman" pitchFamily="18" charset="0"/>
              </a:rPr>
              <a:t>Earth</a:t>
            </a:r>
            <a:r>
              <a:rPr lang="en-US" sz="2800">
                <a:cs typeface="Times New Roman" pitchFamily="18" charset="0"/>
              </a:rPr>
              <a:t> </a:t>
            </a:r>
          </a:p>
          <a:p>
            <a:pPr eaLnBrk="1" hangingPunct="1">
              <a:lnSpc>
                <a:spcPct val="90000"/>
              </a:lnSpc>
              <a:spcBef>
                <a:spcPct val="30000"/>
              </a:spcBef>
              <a:spcAft>
                <a:spcPct val="30000"/>
              </a:spcAft>
            </a:pPr>
            <a:r>
              <a:rPr lang="en-US" sz="2800" b="1">
                <a:solidFill>
                  <a:srgbClr val="003399"/>
                </a:solidFill>
                <a:cs typeface="Times New Roman" pitchFamily="18" charset="0"/>
              </a:rPr>
              <a:t>B.</a:t>
            </a:r>
            <a:r>
              <a:rPr lang="en-US" sz="2800" b="1">
                <a:solidFill>
                  <a:srgbClr val="13489A"/>
                </a:solidFill>
                <a:cs typeface="Times New Roman" pitchFamily="18" charset="0"/>
              </a:rPr>
              <a:t>	</a:t>
            </a:r>
            <a:r>
              <a:rPr lang="en-US" sz="2800">
                <a:solidFill>
                  <a:srgbClr val="000000"/>
                </a:solidFill>
                <a:cs typeface="Times New Roman" pitchFamily="18" charset="0"/>
              </a:rPr>
              <a:t>Sun</a:t>
            </a:r>
            <a:endParaRPr lang="en-US" sz="2800">
              <a:cs typeface="Times New Roman" pitchFamily="18" charset="0"/>
            </a:endParaRPr>
          </a:p>
          <a:p>
            <a:pPr eaLnBrk="1" hangingPunct="1">
              <a:lnSpc>
                <a:spcPct val="90000"/>
              </a:lnSpc>
              <a:spcBef>
                <a:spcPct val="30000"/>
              </a:spcBef>
              <a:spcAft>
                <a:spcPct val="30000"/>
              </a:spcAft>
            </a:pPr>
            <a:r>
              <a:rPr lang="en-US" sz="2800" b="1">
                <a:solidFill>
                  <a:srgbClr val="003399"/>
                </a:solidFill>
                <a:cs typeface="Times New Roman" pitchFamily="18" charset="0"/>
              </a:rPr>
              <a:t>C.</a:t>
            </a:r>
            <a:r>
              <a:rPr lang="en-US" sz="2800" b="1">
                <a:solidFill>
                  <a:srgbClr val="ED2641"/>
                </a:solidFill>
                <a:cs typeface="Times New Roman" pitchFamily="18" charset="0"/>
              </a:rPr>
              <a:t>	</a:t>
            </a:r>
            <a:r>
              <a:rPr lang="en-US" sz="2800">
                <a:solidFill>
                  <a:srgbClr val="000000"/>
                </a:solidFill>
                <a:cs typeface="Times New Roman" pitchFamily="18" charset="0"/>
              </a:rPr>
              <a:t>Mars</a:t>
            </a:r>
            <a:r>
              <a:rPr lang="en-US" sz="2800">
                <a:cs typeface="Times New Roman" pitchFamily="18" charset="0"/>
              </a:rPr>
              <a:t> </a:t>
            </a:r>
          </a:p>
        </p:txBody>
      </p:sp>
      <p:pic>
        <p:nvPicPr>
          <p:cNvPr id="939015" name="Picture 7" descr="PreviewQues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25" y="1323975"/>
            <a:ext cx="34575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8"/>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Planet Earth</a:t>
            </a:r>
          </a:p>
        </p:txBody>
      </p:sp>
      <p:graphicFrame>
        <p:nvGraphicFramePr>
          <p:cNvPr id="939017" name="TPChart"/>
          <p:cNvGraphicFramePr>
            <a:graphicFrameLocks/>
          </p:cNvGraphicFramePr>
          <p:nvPr>
            <p:custDataLst>
              <p:tags r:id="rId4"/>
            </p:custDataLst>
          </p:nvPr>
        </p:nvGraphicFramePr>
        <p:xfrm>
          <a:off x="5467350" y="2690813"/>
          <a:ext cx="2998788" cy="3360737"/>
        </p:xfrm>
        <a:graphic>
          <a:graphicData uri="http://schemas.openxmlformats.org/presentationml/2006/ole">
            <mc:AlternateContent xmlns:mc="http://schemas.openxmlformats.org/markup-compatibility/2006">
              <mc:Choice xmlns:v="urn:schemas-microsoft-com:vml" Requires="v">
                <p:oleObj spid="_x0000_s1032" name="Chart" r:id="rId8" imgW="3000421" imgH="3362356" progId="MSGraph.Chart.8">
                  <p:embed followColorScheme="full"/>
                </p:oleObj>
              </mc:Choice>
              <mc:Fallback>
                <p:oleObj name="Chart" r:id="rId8" imgW="3000421" imgH="3362356" progId="MSGraph.Chart.8">
                  <p:embed followColorScheme="full"/>
                  <p:pic>
                    <p:nvPicPr>
                      <p:cNvPr id="0" name="TPChart"/>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7350" y="2690813"/>
                        <a:ext cx="2998788" cy="336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39015"/>
                                        </p:tgtEl>
                                        <p:attrNameLst>
                                          <p:attrName>style.visibility</p:attrName>
                                        </p:attrNameLst>
                                      </p:cBhvr>
                                      <p:to>
                                        <p:strVal val="visible"/>
                                      </p:to>
                                    </p:set>
                                    <p:animEffect transition="in" filter="wipe(left)">
                                      <p:cBhvr>
                                        <p:cTn id="7" dur="500"/>
                                        <p:tgtEl>
                                          <p:spTgt spid="93901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39014">
                                            <p:txEl>
                                              <p:pRg st="0" end="0"/>
                                            </p:txEl>
                                          </p:spTgt>
                                        </p:tgtEl>
                                        <p:attrNameLst>
                                          <p:attrName>style.visibility</p:attrName>
                                        </p:attrNameLst>
                                      </p:cBhvr>
                                      <p:to>
                                        <p:strVal val="visible"/>
                                      </p:to>
                                    </p:set>
                                    <p:animEffect transition="in" filter="wipe(left)">
                                      <p:cBhvr>
                                        <p:cTn id="11" dur="500"/>
                                        <p:tgtEl>
                                          <p:spTgt spid="939014">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39014">
                                            <p:txEl>
                                              <p:pRg st="1" end="1"/>
                                            </p:txEl>
                                          </p:spTgt>
                                        </p:tgtEl>
                                        <p:attrNameLst>
                                          <p:attrName>style.visibility</p:attrName>
                                        </p:attrNameLst>
                                      </p:cBhvr>
                                      <p:to>
                                        <p:strVal val="visible"/>
                                      </p:to>
                                    </p:set>
                                    <p:animEffect transition="in" filter="wipe(left)">
                                      <p:cBhvr>
                                        <p:cTn id="15" dur="500"/>
                                        <p:tgtEl>
                                          <p:spTgt spid="939014">
                                            <p:txEl>
                                              <p:pRg st="1" end="1"/>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39014">
                                            <p:txEl>
                                              <p:pRg st="2" end="2"/>
                                            </p:txEl>
                                          </p:spTgt>
                                        </p:tgtEl>
                                        <p:attrNameLst>
                                          <p:attrName>style.visibility</p:attrName>
                                        </p:attrNameLst>
                                      </p:cBhvr>
                                      <p:to>
                                        <p:strVal val="visible"/>
                                      </p:to>
                                    </p:set>
                                    <p:animEffect transition="in" filter="wipe(left)">
                                      <p:cBhvr>
                                        <p:cTn id="19" dur="500"/>
                                        <p:tgtEl>
                                          <p:spTgt spid="939014">
                                            <p:txEl>
                                              <p:pRg st="2" end="2"/>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39014">
                                            <p:txEl>
                                              <p:pRg st="3" end="3"/>
                                            </p:txEl>
                                          </p:spTgt>
                                        </p:tgtEl>
                                        <p:attrNameLst>
                                          <p:attrName>style.visibility</p:attrName>
                                        </p:attrNameLst>
                                      </p:cBhvr>
                                      <p:to>
                                        <p:strVal val="visible"/>
                                      </p:to>
                                    </p:set>
                                    <p:animEffect transition="in" filter="wipe(left)">
                                      <p:cBhvr>
                                        <p:cTn id="23" dur="500"/>
                                        <p:tgtEl>
                                          <p:spTgt spid="939014">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39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4" grpId="0" build="p" autoUpdateAnimBg="0" advAuto="0"/>
      <p:bldOleChart spid="9390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Section 1</a:t>
            </a:r>
          </a:p>
        </p:txBody>
      </p:sp>
      <p:sp>
        <p:nvSpPr>
          <p:cNvPr id="101390" name="Text Box 14"/>
          <p:cNvSpPr txBox="1">
            <a:spLocks noChangeArrowheads="1"/>
          </p:cNvSpPr>
          <p:nvPr/>
        </p:nvSpPr>
        <p:spPr bwMode="auto">
          <a:xfrm>
            <a:off x="685800" y="1905000"/>
            <a:ext cx="7772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Earth is part of a larger physical system that contains other planets, moons, and stars.</a:t>
            </a:r>
          </a:p>
        </p:txBody>
      </p:sp>
      <p:sp>
        <p:nvSpPr>
          <p:cNvPr id="101391" name="Text Box 1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Our Solar System</a:t>
            </a:r>
          </a:p>
        </p:txBody>
      </p:sp>
      <p:pic>
        <p:nvPicPr>
          <p:cNvPr id="101392" name="Picture 16"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3" name="Text Box 17"/>
          <p:cNvSpPr txBox="1">
            <a:spLocks noChangeArrowheads="1"/>
          </p:cNvSpPr>
          <p:nvPr/>
        </p:nvSpPr>
        <p:spPr bwMode="auto">
          <a:xfrm>
            <a:off x="685800" y="2943225"/>
            <a:ext cx="77724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800100" indent="-346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At least eight planets exist, and each is in its own orbit around the sun:</a:t>
            </a:r>
            <a:endParaRPr lang="en-US" sz="2400"/>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Mercury</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Venus</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Earth</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Mars</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1391"/>
                                        </p:tgtEl>
                                        <p:attrNameLst>
                                          <p:attrName>style.visibility</p:attrName>
                                        </p:attrNameLst>
                                      </p:cBhvr>
                                      <p:to>
                                        <p:strVal val="visible"/>
                                      </p:to>
                                    </p:set>
                                    <p:animEffect transition="in" filter="wipe(left)">
                                      <p:cBhvr>
                                        <p:cTn id="7" dur="500"/>
                                        <p:tgtEl>
                                          <p:spTgt spid="101391"/>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92"/>
                                        </p:tgtEl>
                                        <p:attrNameLst>
                                          <p:attrName>style.visibility</p:attrName>
                                        </p:attrNameLst>
                                      </p:cBhvr>
                                      <p:to>
                                        <p:strVal val="visible"/>
                                      </p:to>
                                    </p:set>
                                    <p:animEffect transition="in" filter="box(out)">
                                      <p:cBhvr>
                                        <p:cTn id="11" dur="500"/>
                                        <p:tgtEl>
                                          <p:spTgt spid="10139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1390"/>
                                        </p:tgtEl>
                                        <p:attrNameLst>
                                          <p:attrName>style.visibility</p:attrName>
                                        </p:attrNameLst>
                                      </p:cBhvr>
                                      <p:to>
                                        <p:strVal val="visible"/>
                                      </p:to>
                                    </p:set>
                                    <p:animEffect transition="in" filter="wipe(left)">
                                      <p:cBhvr>
                                        <p:cTn id="15" dur="500"/>
                                        <p:tgtEl>
                                          <p:spTgt spid="10139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1393">
                                            <p:txEl>
                                              <p:pRg st="0" end="0"/>
                                            </p:txEl>
                                          </p:spTgt>
                                        </p:tgtEl>
                                        <p:attrNameLst>
                                          <p:attrName>style.visibility</p:attrName>
                                        </p:attrNameLst>
                                      </p:cBhvr>
                                      <p:to>
                                        <p:strVal val="visible"/>
                                      </p:to>
                                    </p:set>
                                    <p:animEffect transition="in" filter="wipe(left)">
                                      <p:cBhvr>
                                        <p:cTn id="20" dur="500"/>
                                        <p:tgtEl>
                                          <p:spTgt spid="10139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1393">
                                            <p:txEl>
                                              <p:pRg st="1" end="1"/>
                                            </p:txEl>
                                          </p:spTgt>
                                        </p:tgtEl>
                                        <p:attrNameLst>
                                          <p:attrName>style.visibility</p:attrName>
                                        </p:attrNameLst>
                                      </p:cBhvr>
                                      <p:to>
                                        <p:strVal val="visible"/>
                                      </p:to>
                                    </p:set>
                                    <p:animEffect transition="in" filter="wipe(left)">
                                      <p:cBhvr>
                                        <p:cTn id="25" dur="500"/>
                                        <p:tgtEl>
                                          <p:spTgt spid="10139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1393">
                                            <p:txEl>
                                              <p:pRg st="2" end="2"/>
                                            </p:txEl>
                                          </p:spTgt>
                                        </p:tgtEl>
                                        <p:attrNameLst>
                                          <p:attrName>style.visibility</p:attrName>
                                        </p:attrNameLst>
                                      </p:cBhvr>
                                      <p:to>
                                        <p:strVal val="visible"/>
                                      </p:to>
                                    </p:set>
                                    <p:animEffect transition="in" filter="wipe(left)">
                                      <p:cBhvr>
                                        <p:cTn id="30" dur="500"/>
                                        <p:tgtEl>
                                          <p:spTgt spid="10139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1393">
                                            <p:txEl>
                                              <p:pRg st="3" end="3"/>
                                            </p:txEl>
                                          </p:spTgt>
                                        </p:tgtEl>
                                        <p:attrNameLst>
                                          <p:attrName>style.visibility</p:attrName>
                                        </p:attrNameLst>
                                      </p:cBhvr>
                                      <p:to>
                                        <p:strVal val="visible"/>
                                      </p:to>
                                    </p:set>
                                    <p:animEffect transition="in" filter="wipe(left)">
                                      <p:cBhvr>
                                        <p:cTn id="35" dur="500"/>
                                        <p:tgtEl>
                                          <p:spTgt spid="101393">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1393">
                                            <p:txEl>
                                              <p:pRg st="4" end="4"/>
                                            </p:txEl>
                                          </p:spTgt>
                                        </p:tgtEl>
                                        <p:attrNameLst>
                                          <p:attrName>style.visibility</p:attrName>
                                        </p:attrNameLst>
                                      </p:cBhvr>
                                      <p:to>
                                        <p:strVal val="visible"/>
                                      </p:to>
                                    </p:set>
                                    <p:animEffect transition="in" filter="wipe(left)">
                                      <p:cBhvr>
                                        <p:cTn id="40" dur="500"/>
                                        <p:tgtEl>
                                          <p:spTgt spid="1013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0" grpId="0" autoUpdateAnimBg="0"/>
      <p:bldP spid="101391" grpId="0" autoUpdateAnimBg="0"/>
      <p:bldP spid="101393"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sp>
        <p:nvSpPr>
          <p:cNvPr id="31747" name="Rectangle 3"/>
          <p:cNvSpPr>
            <a:spLocks noChangeArrowheads="1"/>
          </p:cNvSpPr>
          <p:nvPr/>
        </p:nvSpPr>
        <p:spPr bwMode="auto">
          <a:xfrm>
            <a:off x="609600" y="800100"/>
            <a:ext cx="5543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30000"/>
              </a:spcBef>
              <a:spcAft>
                <a:spcPct val="30000"/>
              </a:spcAft>
            </a:pPr>
            <a:r>
              <a:rPr lang="en-US" sz="4000" b="1">
                <a:solidFill>
                  <a:srgbClr val="003399"/>
                </a:solidFill>
              </a:rPr>
              <a:t>Our Solar System</a:t>
            </a:r>
          </a:p>
        </p:txBody>
      </p:sp>
      <p:sp>
        <p:nvSpPr>
          <p:cNvPr id="5" name="Text Box 18"/>
          <p:cNvSpPr txBox="1">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800100">
              <a:defRPr sz="2800">
                <a:solidFill>
                  <a:schemeClr val="tx1"/>
                </a:solidFill>
                <a:latin typeface="Arial" pitchFamily="34" charset="0"/>
              </a:defRPr>
            </a:lvl1pPr>
            <a:lvl2pPr>
              <a:defRPr sz="2400">
                <a:solidFill>
                  <a:schemeClr val="tx1"/>
                </a:solidFill>
                <a:latin typeface="Arial" pitchFamily="34" charset="0"/>
              </a:defRPr>
            </a:lvl2pPr>
            <a:lvl3pPr>
              <a:defRPr sz="2000">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eaLnBrk="0" hangingPunct="0">
              <a:defRPr>
                <a:solidFill>
                  <a:schemeClr val="tx1"/>
                </a:solidFill>
                <a:latin typeface="Arial" pitchFamily="34" charset="0"/>
              </a:defRPr>
            </a:lvl6pPr>
            <a:lvl7pPr eaLnBrk="0" hangingPunct="0">
              <a:defRPr>
                <a:solidFill>
                  <a:schemeClr val="tx1"/>
                </a:solidFill>
                <a:latin typeface="Arial" pitchFamily="34" charset="0"/>
              </a:defRPr>
            </a:lvl7pPr>
            <a:lvl8pPr eaLnBrk="0" hangingPunct="0">
              <a:defRPr>
                <a:solidFill>
                  <a:schemeClr val="tx1"/>
                </a:solidFill>
                <a:latin typeface="Arial" pitchFamily="34" charset="0"/>
              </a:defRPr>
            </a:lvl8pPr>
            <a:lvl9pPr eaLnBrk="0" hangingPunct="0">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smtClean="0">
                <a:solidFill>
                  <a:srgbClr val="000000"/>
                </a:solidFill>
                <a:cs typeface="Times New Roman" pitchFamily="18" charset="0"/>
              </a:rPr>
              <a:t>Jupiter</a:t>
            </a:r>
          </a:p>
          <a:p>
            <a:pPr eaLnBrk="1" hangingPunct="1">
              <a:lnSpc>
                <a:spcPct val="90000"/>
              </a:lnSpc>
              <a:spcBef>
                <a:spcPct val="30000"/>
              </a:spcBef>
              <a:spcAft>
                <a:spcPct val="30000"/>
              </a:spcAft>
              <a:buFont typeface="Arial" pitchFamily="34" charset="0"/>
              <a:buChar char="–"/>
            </a:pPr>
            <a:r>
              <a:rPr lang="en-US" sz="2400" smtClean="0">
                <a:solidFill>
                  <a:srgbClr val="000000"/>
                </a:solidFill>
                <a:cs typeface="Times New Roman" pitchFamily="18" charset="0"/>
              </a:rPr>
              <a:t>Saturn</a:t>
            </a:r>
          </a:p>
          <a:p>
            <a:pPr eaLnBrk="1" hangingPunct="1">
              <a:lnSpc>
                <a:spcPct val="90000"/>
              </a:lnSpc>
              <a:spcBef>
                <a:spcPct val="30000"/>
              </a:spcBef>
              <a:spcAft>
                <a:spcPct val="30000"/>
              </a:spcAft>
              <a:buFont typeface="Arial" pitchFamily="34" charset="0"/>
              <a:buChar char="–"/>
            </a:pPr>
            <a:r>
              <a:rPr lang="en-US" sz="2400" smtClean="0">
                <a:solidFill>
                  <a:srgbClr val="000000"/>
                </a:solidFill>
                <a:cs typeface="Times New Roman" pitchFamily="18" charset="0"/>
              </a:rPr>
              <a:t>Uranus</a:t>
            </a:r>
          </a:p>
          <a:p>
            <a:pPr eaLnBrk="1" hangingPunct="1">
              <a:lnSpc>
                <a:spcPct val="90000"/>
              </a:lnSpc>
              <a:spcBef>
                <a:spcPct val="30000"/>
              </a:spcBef>
              <a:spcAft>
                <a:spcPct val="30000"/>
              </a:spcAft>
              <a:buFont typeface="Arial" pitchFamily="34" charset="0"/>
              <a:buChar char="–"/>
            </a:pPr>
            <a:r>
              <a:rPr lang="en-US" sz="2400" smtClean="0">
                <a:solidFill>
                  <a:srgbClr val="000000"/>
                </a:solidFill>
                <a:cs typeface="Times New Roman" pitchFamily="18" charset="0"/>
              </a:rPr>
              <a:t>Neptune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smtClean="0"/>
          </a:p>
        </p:txBody>
      </p:sp>
      <p:pic>
        <p:nvPicPr>
          <p:cNvPr id="32771" name="Picture 4" descr="0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500" y="685800"/>
            <a:ext cx="8115300" cy="546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Section 1</a:t>
            </a:r>
          </a:p>
        </p:txBody>
      </p:sp>
      <p:sp>
        <p:nvSpPr>
          <p:cNvPr id="1307651" name="Text Box 3"/>
          <p:cNvSpPr txBox="1">
            <a:spLocks noChangeArrowheads="1"/>
          </p:cNvSpPr>
          <p:nvPr/>
        </p:nvSpPr>
        <p:spPr bwMode="auto">
          <a:xfrm>
            <a:off x="685800" y="13716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Ceres and Pluto are dwarf planets.</a:t>
            </a:r>
          </a:p>
        </p:txBody>
      </p:sp>
      <p:sp>
        <p:nvSpPr>
          <p:cNvPr id="1307652" name="Text Box 4"/>
          <p:cNvSpPr txBox="1">
            <a:spLocks noChangeArrowheads="1"/>
          </p:cNvSpPr>
          <p:nvPr/>
        </p:nvSpPr>
        <p:spPr bwMode="auto">
          <a:xfrm>
            <a:off x="685800" y="1922463"/>
            <a:ext cx="7315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All of the planets are grouped into two types—terrestrial and gas giant planets.</a:t>
            </a:r>
          </a:p>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Thousand of smaller objects—including asteroids, comets, and meteoroids—revolve around the sun.</a:t>
            </a:r>
          </a:p>
        </p:txBody>
      </p:sp>
      <p:sp>
        <p:nvSpPr>
          <p:cNvPr id="3379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Our Solar System </a:t>
            </a:r>
            <a:r>
              <a:rPr lang="en-US" b="1">
                <a:solidFill>
                  <a:srgbClr val="003399"/>
                </a:solidFill>
              </a:rPr>
              <a:t>(cont.)</a:t>
            </a:r>
          </a:p>
        </p:txBody>
      </p:sp>
      <p:pic>
        <p:nvPicPr>
          <p:cNvPr id="1307654" name="Picture 6" descr="031">
            <a:hlinkClick r:id="" action="ppaction://customshow?id=4&amp;return=tru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850" y="5173663"/>
            <a:ext cx="18192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655" name="Text Box 7"/>
          <p:cNvSpPr txBox="1">
            <a:spLocks noChangeArrowheads="1"/>
          </p:cNvSpPr>
          <p:nvPr/>
        </p:nvSpPr>
        <p:spPr bwMode="auto">
          <a:xfrm>
            <a:off x="4478338" y="58166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4&amp;return=true"/>
              </a:rPr>
              <a:t>The Solar System</a:t>
            </a:r>
            <a:endParaRPr lang="en-US" b="1"/>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07651"/>
                                        </p:tgtEl>
                                        <p:attrNameLst>
                                          <p:attrName>style.visibility</p:attrName>
                                        </p:attrNameLst>
                                      </p:cBhvr>
                                      <p:to>
                                        <p:strVal val="visible"/>
                                      </p:to>
                                    </p:set>
                                    <p:animEffect transition="in" filter="wipe(left)">
                                      <p:cBhvr>
                                        <p:cTn id="7" dur="500"/>
                                        <p:tgtEl>
                                          <p:spTgt spid="130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07652">
                                            <p:txEl>
                                              <p:pRg st="0" end="0"/>
                                            </p:txEl>
                                          </p:spTgt>
                                        </p:tgtEl>
                                        <p:attrNameLst>
                                          <p:attrName>style.visibility</p:attrName>
                                        </p:attrNameLst>
                                      </p:cBhvr>
                                      <p:to>
                                        <p:strVal val="visible"/>
                                      </p:to>
                                    </p:set>
                                    <p:animEffect transition="in" filter="wipe(left)">
                                      <p:cBhvr>
                                        <p:cTn id="12" dur="500"/>
                                        <p:tgtEl>
                                          <p:spTgt spid="13076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07652">
                                            <p:txEl>
                                              <p:pRg st="1" end="1"/>
                                            </p:txEl>
                                          </p:spTgt>
                                        </p:tgtEl>
                                        <p:attrNameLst>
                                          <p:attrName>style.visibility</p:attrName>
                                        </p:attrNameLst>
                                      </p:cBhvr>
                                      <p:to>
                                        <p:strVal val="visible"/>
                                      </p:to>
                                    </p:set>
                                    <p:animEffect transition="in" filter="wipe(left)">
                                      <p:cBhvr>
                                        <p:cTn id="17" dur="500"/>
                                        <p:tgtEl>
                                          <p:spTgt spid="1307652">
                                            <p:txEl>
                                              <p:pRg st="1" end="1"/>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07655"/>
                                        </p:tgtEl>
                                        <p:attrNameLst>
                                          <p:attrName>style.visibility</p:attrName>
                                        </p:attrNameLst>
                                      </p:cBhvr>
                                      <p:to>
                                        <p:strVal val="visible"/>
                                      </p:to>
                                    </p:set>
                                    <p:animEffect transition="in" filter="wipe(left)">
                                      <p:cBhvr>
                                        <p:cTn id="21" dur="500"/>
                                        <p:tgtEl>
                                          <p:spTgt spid="1307655"/>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1307654"/>
                                        </p:tgtEl>
                                        <p:attrNameLst>
                                          <p:attrName>style.visibility</p:attrName>
                                        </p:attrNameLst>
                                      </p:cBhvr>
                                      <p:to>
                                        <p:strVal val="visible"/>
                                      </p:to>
                                    </p:set>
                                    <p:animEffect transition="in" filter="wipe(up)">
                                      <p:cBhvr>
                                        <p:cTn id="25" dur="500"/>
                                        <p:tgtEl>
                                          <p:spTgt spid="130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7651" grpId="0" autoUpdateAnimBg="0"/>
      <p:bldP spid="1307652" grpId="0" build="p" autoUpdateAnimBg="0"/>
      <p:bldP spid="130765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Section 1</a:t>
            </a:r>
          </a:p>
        </p:txBody>
      </p:sp>
      <p:sp>
        <p:nvSpPr>
          <p:cNvPr id="1091587" name="Text Box 3"/>
          <p:cNvSpPr txBox="1">
            <a:spLocks noChangeArrowheads="1"/>
          </p:cNvSpPr>
          <p:nvPr/>
        </p:nvSpPr>
        <p:spPr bwMode="auto">
          <a:xfrm>
            <a:off x="685800" y="1905000"/>
            <a:ext cx="77724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Earth’s surface is a complex mix of landforms and water systems.</a:t>
            </a:r>
          </a:p>
        </p:txBody>
      </p:sp>
      <p:sp>
        <p:nvSpPr>
          <p:cNvPr id="1091588"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Getting to Know Earth</a:t>
            </a:r>
          </a:p>
        </p:txBody>
      </p:sp>
      <p:pic>
        <p:nvPicPr>
          <p:cNvPr id="1091589"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0" name="Text Box 6"/>
          <p:cNvSpPr txBox="1">
            <a:spLocks noChangeArrowheads="1"/>
          </p:cNvSpPr>
          <p:nvPr/>
        </p:nvSpPr>
        <p:spPr bwMode="auto">
          <a:xfrm>
            <a:off x="685800" y="2943225"/>
            <a:ext cx="71628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About 70% of the surface of the Earth is made up of water and is called the hydrosphere.</a:t>
            </a:r>
          </a:p>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About 30% of the surface of the Earth is land, including continents and islands.</a:t>
            </a:r>
          </a:p>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The air we breathe is part of the Earth’s atmosphere.</a:t>
            </a:r>
          </a:p>
        </p:txBody>
      </p:sp>
      <p:pic>
        <p:nvPicPr>
          <p:cNvPr id="1091591" name="Picture 7" descr="032">
            <a:hlinkClick r:id="" action="ppaction://customshow?id=5&amp;return=tru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575" y="4935538"/>
            <a:ext cx="1508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2" name="Text Box 8"/>
          <p:cNvSpPr txBox="1">
            <a:spLocks noChangeArrowheads="1"/>
          </p:cNvSpPr>
          <p:nvPr/>
        </p:nvSpPr>
        <p:spPr bwMode="auto">
          <a:xfrm>
            <a:off x="4564063" y="5816600"/>
            <a:ext cx="240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5&amp;return=true"/>
              </a:rPr>
              <a:t>Water, Land, and Air</a:t>
            </a:r>
            <a:endParaRPr lang="en-US" b="1"/>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91588"/>
                                        </p:tgtEl>
                                        <p:attrNameLst>
                                          <p:attrName>style.visibility</p:attrName>
                                        </p:attrNameLst>
                                      </p:cBhvr>
                                      <p:to>
                                        <p:strVal val="visible"/>
                                      </p:to>
                                    </p:set>
                                    <p:animEffect transition="in" filter="wipe(left)">
                                      <p:cBhvr>
                                        <p:cTn id="7" dur="500"/>
                                        <p:tgtEl>
                                          <p:spTgt spid="1091588"/>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091589"/>
                                        </p:tgtEl>
                                        <p:attrNameLst>
                                          <p:attrName>style.visibility</p:attrName>
                                        </p:attrNameLst>
                                      </p:cBhvr>
                                      <p:to>
                                        <p:strVal val="visible"/>
                                      </p:to>
                                    </p:set>
                                    <p:animEffect transition="in" filter="box(out)">
                                      <p:cBhvr>
                                        <p:cTn id="11" dur="500"/>
                                        <p:tgtEl>
                                          <p:spTgt spid="109158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1587"/>
                                        </p:tgtEl>
                                        <p:attrNameLst>
                                          <p:attrName>style.visibility</p:attrName>
                                        </p:attrNameLst>
                                      </p:cBhvr>
                                      <p:to>
                                        <p:strVal val="visible"/>
                                      </p:to>
                                    </p:set>
                                    <p:animEffect transition="in" filter="wipe(left)">
                                      <p:cBhvr>
                                        <p:cTn id="15" dur="500"/>
                                        <p:tgtEl>
                                          <p:spTgt spid="109158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91590">
                                            <p:txEl>
                                              <p:pRg st="0" end="0"/>
                                            </p:txEl>
                                          </p:spTgt>
                                        </p:tgtEl>
                                        <p:attrNameLst>
                                          <p:attrName>style.visibility</p:attrName>
                                        </p:attrNameLst>
                                      </p:cBhvr>
                                      <p:to>
                                        <p:strVal val="visible"/>
                                      </p:to>
                                    </p:set>
                                    <p:animEffect transition="in" filter="wipe(left)">
                                      <p:cBhvr>
                                        <p:cTn id="20" dur="500"/>
                                        <p:tgtEl>
                                          <p:spTgt spid="109159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91590">
                                            <p:txEl>
                                              <p:pRg st="1" end="1"/>
                                            </p:txEl>
                                          </p:spTgt>
                                        </p:tgtEl>
                                        <p:attrNameLst>
                                          <p:attrName>style.visibility</p:attrName>
                                        </p:attrNameLst>
                                      </p:cBhvr>
                                      <p:to>
                                        <p:strVal val="visible"/>
                                      </p:to>
                                    </p:set>
                                    <p:animEffect transition="in" filter="wipe(left)">
                                      <p:cBhvr>
                                        <p:cTn id="25" dur="500"/>
                                        <p:tgtEl>
                                          <p:spTgt spid="1091590">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91590">
                                            <p:txEl>
                                              <p:pRg st="2" end="2"/>
                                            </p:txEl>
                                          </p:spTgt>
                                        </p:tgtEl>
                                        <p:attrNameLst>
                                          <p:attrName>style.visibility</p:attrName>
                                        </p:attrNameLst>
                                      </p:cBhvr>
                                      <p:to>
                                        <p:strVal val="visible"/>
                                      </p:to>
                                    </p:set>
                                    <p:animEffect transition="in" filter="wipe(left)">
                                      <p:cBhvr>
                                        <p:cTn id="30" dur="500"/>
                                        <p:tgtEl>
                                          <p:spTgt spid="1091590">
                                            <p:txEl>
                                              <p:pRg st="2" end="2"/>
                                            </p:txEl>
                                          </p:spTgt>
                                        </p:tgtEl>
                                      </p:cBhvr>
                                    </p:animEffec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91592"/>
                                        </p:tgtEl>
                                        <p:attrNameLst>
                                          <p:attrName>style.visibility</p:attrName>
                                        </p:attrNameLst>
                                      </p:cBhvr>
                                      <p:to>
                                        <p:strVal val="visible"/>
                                      </p:to>
                                    </p:set>
                                    <p:animEffect transition="in" filter="wipe(left)">
                                      <p:cBhvr>
                                        <p:cTn id="34" dur="500"/>
                                        <p:tgtEl>
                                          <p:spTgt spid="1091592"/>
                                        </p:tgtEl>
                                      </p:cBhvr>
                                    </p:animEffect>
                                  </p:childTnLst>
                                </p:cTn>
                              </p:par>
                            </p:childTnLst>
                          </p:cTn>
                        </p:par>
                        <p:par>
                          <p:cTn id="35" fill="hold" nodeType="afterGroup">
                            <p:stCondLst>
                              <p:cond delay="1000"/>
                            </p:stCondLst>
                            <p:childTnLst>
                              <p:par>
                                <p:cTn id="36" presetID="22" presetClass="entr" presetSubtype="1" fill="hold" nodeType="afterEffect">
                                  <p:stCondLst>
                                    <p:cond delay="0"/>
                                  </p:stCondLst>
                                  <p:childTnLst>
                                    <p:set>
                                      <p:cBhvr>
                                        <p:cTn id="37" dur="1" fill="hold">
                                          <p:stCondLst>
                                            <p:cond delay="0"/>
                                          </p:stCondLst>
                                        </p:cTn>
                                        <p:tgtEl>
                                          <p:spTgt spid="1091591"/>
                                        </p:tgtEl>
                                        <p:attrNameLst>
                                          <p:attrName>style.visibility</p:attrName>
                                        </p:attrNameLst>
                                      </p:cBhvr>
                                      <p:to>
                                        <p:strVal val="visible"/>
                                      </p:to>
                                    </p:set>
                                    <p:animEffect transition="in" filter="wipe(up)">
                                      <p:cBhvr>
                                        <p:cTn id="38" dur="500"/>
                                        <p:tgtEl>
                                          <p:spTgt spid="1091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87" grpId="0" autoUpdateAnimBg="0"/>
      <p:bldP spid="1091588" grpId="0" autoUpdateAnimBg="0"/>
      <p:bldP spid="1091590" grpId="0" build="p" bldLvl="2" autoUpdateAnimBg="0"/>
      <p:bldP spid="109159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p>
        </p:txBody>
      </p:sp>
      <p:pic>
        <p:nvPicPr>
          <p:cNvPr id="35843" name="Picture 19" descr="0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7250" y="650875"/>
            <a:ext cx="7391400" cy="5475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Section 1</a:t>
            </a:r>
          </a:p>
        </p:txBody>
      </p:sp>
      <p:sp>
        <p:nvSpPr>
          <p:cNvPr id="3686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Getting to Know Earth </a:t>
            </a:r>
            <a:r>
              <a:rPr lang="en-US" b="1">
                <a:solidFill>
                  <a:srgbClr val="003399"/>
                </a:solidFill>
              </a:rPr>
              <a:t>(cont.)</a:t>
            </a:r>
          </a:p>
        </p:txBody>
      </p:sp>
      <p:sp>
        <p:nvSpPr>
          <p:cNvPr id="1097734" name="Text Box 6"/>
          <p:cNvSpPr txBox="1">
            <a:spLocks noChangeArrowheads="1"/>
          </p:cNvSpPr>
          <p:nvPr/>
        </p:nvSpPr>
        <p:spPr bwMode="auto">
          <a:xfrm>
            <a:off x="685800" y="22479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Landforms</a:t>
            </a:r>
          </a:p>
        </p:txBody>
      </p:sp>
      <p:sp>
        <p:nvSpPr>
          <p:cNvPr id="1097735" name="Text Box 7"/>
          <p:cNvSpPr txBox="1">
            <a:spLocks noChangeArrowheads="1"/>
          </p:cNvSpPr>
          <p:nvPr/>
        </p:nvSpPr>
        <p:spPr bwMode="auto">
          <a:xfrm>
            <a:off x="685800" y="2798763"/>
            <a:ext cx="7315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Landforms and bodies of water are the natural features of the Earth’s surface.</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Underwater landforms are as diverse as those found on dry land.</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Seen from space, Earth’s most visible landforms are the seven continents.</a:t>
            </a:r>
          </a:p>
        </p:txBody>
      </p:sp>
      <p:sp>
        <p:nvSpPr>
          <p:cNvPr id="1097736" name="Text Box 8"/>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The part of the Earth that supports life is the biosphere.</a:t>
            </a:r>
          </a:p>
        </p:txBody>
      </p:sp>
      <p:sp>
        <p:nvSpPr>
          <p:cNvPr id="1097740" name="Text Box 12"/>
          <p:cNvSpPr txBox="1">
            <a:spLocks noChangeArrowheads="1"/>
          </p:cNvSpPr>
          <p:nvPr/>
        </p:nvSpPr>
        <p:spPr bwMode="auto">
          <a:xfrm>
            <a:off x="4284663" y="5816600"/>
            <a:ext cx="268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6&amp;return=true"/>
              </a:rPr>
              <a:t>Underwater Landforms</a:t>
            </a:r>
            <a:endParaRPr lang="en-US" b="1"/>
          </a:p>
        </p:txBody>
      </p:sp>
      <p:pic>
        <p:nvPicPr>
          <p:cNvPr id="1097741" name="Picture 13" descr="033">
            <a:hlinkClick r:id="" action="ppaction://customshow?id=6&amp;return=tru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75" y="4935538"/>
            <a:ext cx="15811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97736"/>
                                        </p:tgtEl>
                                        <p:attrNameLst>
                                          <p:attrName>style.visibility</p:attrName>
                                        </p:attrNameLst>
                                      </p:cBhvr>
                                      <p:to>
                                        <p:strVal val="visible"/>
                                      </p:to>
                                    </p:set>
                                    <p:animEffect transition="in" filter="wipe(left)">
                                      <p:cBhvr>
                                        <p:cTn id="7" dur="500"/>
                                        <p:tgtEl>
                                          <p:spTgt spid="10977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7734"/>
                                        </p:tgtEl>
                                        <p:attrNameLst>
                                          <p:attrName>style.visibility</p:attrName>
                                        </p:attrNameLst>
                                      </p:cBhvr>
                                      <p:to>
                                        <p:strVal val="visible"/>
                                      </p:to>
                                    </p:set>
                                    <p:animEffect transition="in" filter="wipe(left)">
                                      <p:cBhvr>
                                        <p:cTn id="12" dur="500"/>
                                        <p:tgtEl>
                                          <p:spTgt spid="10977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7735">
                                            <p:txEl>
                                              <p:pRg st="0" end="0"/>
                                            </p:txEl>
                                          </p:spTgt>
                                        </p:tgtEl>
                                        <p:attrNameLst>
                                          <p:attrName>style.visibility</p:attrName>
                                        </p:attrNameLst>
                                      </p:cBhvr>
                                      <p:to>
                                        <p:strVal val="visible"/>
                                      </p:to>
                                    </p:set>
                                    <p:animEffect transition="in" filter="wipe(left)">
                                      <p:cBhvr>
                                        <p:cTn id="17" dur="500"/>
                                        <p:tgtEl>
                                          <p:spTgt spid="109773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7735">
                                            <p:txEl>
                                              <p:pRg st="1" end="1"/>
                                            </p:txEl>
                                          </p:spTgt>
                                        </p:tgtEl>
                                        <p:attrNameLst>
                                          <p:attrName>style.visibility</p:attrName>
                                        </p:attrNameLst>
                                      </p:cBhvr>
                                      <p:to>
                                        <p:strVal val="visible"/>
                                      </p:to>
                                    </p:set>
                                    <p:animEffect transition="in" filter="wipe(left)">
                                      <p:cBhvr>
                                        <p:cTn id="22" dur="500"/>
                                        <p:tgtEl>
                                          <p:spTgt spid="109773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97735">
                                            <p:txEl>
                                              <p:pRg st="2" end="2"/>
                                            </p:txEl>
                                          </p:spTgt>
                                        </p:tgtEl>
                                        <p:attrNameLst>
                                          <p:attrName>style.visibility</p:attrName>
                                        </p:attrNameLst>
                                      </p:cBhvr>
                                      <p:to>
                                        <p:strVal val="visible"/>
                                      </p:to>
                                    </p:set>
                                    <p:animEffect transition="in" filter="wipe(left)">
                                      <p:cBhvr>
                                        <p:cTn id="27" dur="500"/>
                                        <p:tgtEl>
                                          <p:spTgt spid="1097735">
                                            <p:txEl>
                                              <p:pRg st="2" end="2"/>
                                            </p:txEl>
                                          </p:spTgt>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97740"/>
                                        </p:tgtEl>
                                        <p:attrNameLst>
                                          <p:attrName>style.visibility</p:attrName>
                                        </p:attrNameLst>
                                      </p:cBhvr>
                                      <p:to>
                                        <p:strVal val="visible"/>
                                      </p:to>
                                    </p:set>
                                    <p:animEffect transition="in" filter="wipe(left)">
                                      <p:cBhvr>
                                        <p:cTn id="31" dur="500"/>
                                        <p:tgtEl>
                                          <p:spTgt spid="1097740"/>
                                        </p:tgtEl>
                                      </p:cBhvr>
                                    </p:animEffect>
                                  </p:childTnLst>
                                </p:cTn>
                              </p:par>
                            </p:childTnLst>
                          </p:cTn>
                        </p:par>
                        <p:par>
                          <p:cTn id="32" fill="hold" nodeType="afterGroup">
                            <p:stCondLst>
                              <p:cond delay="1000"/>
                            </p:stCondLst>
                            <p:childTnLst>
                              <p:par>
                                <p:cTn id="33" presetID="22" presetClass="entr" presetSubtype="1" fill="hold" nodeType="afterEffect">
                                  <p:stCondLst>
                                    <p:cond delay="0"/>
                                  </p:stCondLst>
                                  <p:childTnLst>
                                    <p:set>
                                      <p:cBhvr>
                                        <p:cTn id="34" dur="1" fill="hold">
                                          <p:stCondLst>
                                            <p:cond delay="0"/>
                                          </p:stCondLst>
                                        </p:cTn>
                                        <p:tgtEl>
                                          <p:spTgt spid="1097741"/>
                                        </p:tgtEl>
                                        <p:attrNameLst>
                                          <p:attrName>style.visibility</p:attrName>
                                        </p:attrNameLst>
                                      </p:cBhvr>
                                      <p:to>
                                        <p:strVal val="visible"/>
                                      </p:to>
                                    </p:set>
                                    <p:animEffect transition="in" filter="wipe(up)">
                                      <p:cBhvr>
                                        <p:cTn id="35" dur="500"/>
                                        <p:tgtEl>
                                          <p:spTgt spid="1097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734" grpId="0" autoUpdateAnimBg="0"/>
      <p:bldP spid="1097735" grpId="0" build="p" autoUpdateAnimBg="0"/>
      <p:bldP spid="1097736" grpId="0"/>
      <p:bldP spid="109774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smtClean="0"/>
          </a:p>
        </p:txBody>
      </p:sp>
      <p:pic>
        <p:nvPicPr>
          <p:cNvPr id="37891" name="Picture 4" descr="0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1363" y="628650"/>
            <a:ext cx="7583487" cy="546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Chapter Menu</a:t>
            </a:r>
          </a:p>
        </p:txBody>
      </p:sp>
      <p:sp>
        <p:nvSpPr>
          <p:cNvPr id="5160" name="Text Box 40"/>
          <p:cNvSpPr txBox="1">
            <a:spLocks noChangeArrowheads="1"/>
          </p:cNvSpPr>
          <p:nvPr/>
        </p:nvSpPr>
        <p:spPr bwMode="auto">
          <a:xfrm>
            <a:off x="4679950" y="1584325"/>
            <a:ext cx="3810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b="1">
                <a:solidFill>
                  <a:srgbClr val="006600"/>
                </a:solidFill>
                <a:hlinkClick r:id="rId4" action="ppaction://hlinksldjump"/>
              </a:rPr>
              <a:t>Introduction</a:t>
            </a:r>
            <a:endParaRPr lang="en-US" sz="2400" b="1">
              <a:solidFill>
                <a:srgbClr val="006600"/>
              </a:solidFill>
            </a:endParaRPr>
          </a:p>
          <a:p>
            <a:pPr eaLnBrk="1" hangingPunct="1">
              <a:lnSpc>
                <a:spcPct val="90000"/>
              </a:lnSpc>
              <a:spcBef>
                <a:spcPct val="30000"/>
              </a:spcBef>
              <a:spcAft>
                <a:spcPct val="30000"/>
              </a:spcAft>
            </a:pPr>
            <a:r>
              <a:rPr lang="en-US" sz="2400" b="1">
                <a:solidFill>
                  <a:srgbClr val="006600"/>
                </a:solidFill>
                <a:hlinkClick r:id="rId5" action="ppaction://hlinksldjump"/>
              </a:rPr>
              <a:t>Section 1:</a:t>
            </a:r>
            <a:r>
              <a:rPr lang="en-US" sz="2400">
                <a:solidFill>
                  <a:srgbClr val="006600"/>
                </a:solidFill>
              </a:rPr>
              <a:t/>
            </a:r>
            <a:br>
              <a:rPr lang="en-US" sz="2400">
                <a:solidFill>
                  <a:srgbClr val="006600"/>
                </a:solidFill>
              </a:rPr>
            </a:br>
            <a:r>
              <a:rPr lang="en-US" sz="2400">
                <a:solidFill>
                  <a:srgbClr val="006600"/>
                </a:solidFill>
              </a:rPr>
              <a:t>Planet Earth</a:t>
            </a:r>
          </a:p>
          <a:p>
            <a:pPr eaLnBrk="1" hangingPunct="1">
              <a:lnSpc>
                <a:spcPct val="90000"/>
              </a:lnSpc>
              <a:spcBef>
                <a:spcPct val="30000"/>
              </a:spcBef>
              <a:spcAft>
                <a:spcPct val="30000"/>
              </a:spcAft>
            </a:pPr>
            <a:r>
              <a:rPr lang="en-US" sz="2400" b="1">
                <a:solidFill>
                  <a:srgbClr val="006600"/>
                </a:solidFill>
                <a:hlinkClick r:id="rId6" action="ppaction://hlinksldjump"/>
              </a:rPr>
              <a:t>Section 2:</a:t>
            </a:r>
            <a:r>
              <a:rPr lang="en-US" sz="2400">
                <a:solidFill>
                  <a:srgbClr val="006600"/>
                </a:solidFill>
              </a:rPr>
              <a:t/>
            </a:r>
            <a:br>
              <a:rPr lang="en-US" sz="2400">
                <a:solidFill>
                  <a:srgbClr val="006600"/>
                </a:solidFill>
              </a:rPr>
            </a:br>
            <a:r>
              <a:rPr lang="en-US" sz="2400">
                <a:solidFill>
                  <a:srgbClr val="006600"/>
                </a:solidFill>
              </a:rPr>
              <a:t>Forces of Change</a:t>
            </a:r>
          </a:p>
          <a:p>
            <a:pPr eaLnBrk="1" hangingPunct="1">
              <a:lnSpc>
                <a:spcPct val="90000"/>
              </a:lnSpc>
              <a:spcBef>
                <a:spcPct val="30000"/>
              </a:spcBef>
              <a:spcAft>
                <a:spcPct val="30000"/>
              </a:spcAft>
            </a:pPr>
            <a:r>
              <a:rPr lang="en-US" sz="2400" b="1">
                <a:solidFill>
                  <a:srgbClr val="006600"/>
                </a:solidFill>
                <a:hlinkClick r:id="rId7" action="ppaction://hlinksldjump"/>
              </a:rPr>
              <a:t>Section 3:</a:t>
            </a:r>
            <a:r>
              <a:rPr lang="en-US" sz="2400">
                <a:solidFill>
                  <a:srgbClr val="006600"/>
                </a:solidFill>
              </a:rPr>
              <a:t/>
            </a:r>
            <a:br>
              <a:rPr lang="en-US" sz="2400">
                <a:solidFill>
                  <a:srgbClr val="006600"/>
                </a:solidFill>
              </a:rPr>
            </a:br>
            <a:r>
              <a:rPr lang="en-US" sz="2400">
                <a:solidFill>
                  <a:srgbClr val="006600"/>
                </a:solidFill>
              </a:rPr>
              <a:t>Earth’s Water</a:t>
            </a:r>
          </a:p>
          <a:p>
            <a:pPr eaLnBrk="1" hangingPunct="1">
              <a:lnSpc>
                <a:spcPct val="90000"/>
              </a:lnSpc>
              <a:spcBef>
                <a:spcPct val="30000"/>
              </a:spcBef>
              <a:spcAft>
                <a:spcPct val="30000"/>
              </a:spcAft>
            </a:pPr>
            <a:r>
              <a:rPr lang="en-US" sz="2400" b="1">
                <a:solidFill>
                  <a:srgbClr val="006600"/>
                </a:solidFill>
                <a:hlinkClick r:id="rId8" action="ppaction://hlinksldjump"/>
              </a:rPr>
              <a:t>Visual Summary</a:t>
            </a:r>
            <a:endParaRPr lang="en-US" sz="2400" b="1">
              <a:solidFill>
                <a:srgbClr val="006600"/>
              </a:solidFill>
            </a:endParaRPr>
          </a:p>
        </p:txBody>
      </p:sp>
    </p:spTree>
    <p:custDataLst>
      <p:tags r:id="rId1"/>
    </p:custDataLst>
  </p:cSld>
  <p:clrMapOvr>
    <a:masterClrMapping/>
  </p:clrMapOvr>
  <p:transition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60"/>
                                        </p:tgtEl>
                                        <p:attrNameLst>
                                          <p:attrName>style.visibility</p:attrName>
                                        </p:attrNameLst>
                                      </p:cBhvr>
                                      <p:to>
                                        <p:strVal val="visible"/>
                                      </p:to>
                                    </p:set>
                                    <p:animEffect transition="in" filter="wipe(left)">
                                      <p:cBhvr>
                                        <p:cTn id="7" dur="500"/>
                                        <p:tgtEl>
                                          <p:spTgt spid="5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Section 1</a:t>
            </a:r>
          </a:p>
        </p:txBody>
      </p:sp>
      <p:sp>
        <p:nvSpPr>
          <p:cNvPr id="1099782" name="Text Box 6"/>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Earth’s Heights and Depths</a:t>
            </a:r>
          </a:p>
        </p:txBody>
      </p:sp>
      <p:sp>
        <p:nvSpPr>
          <p:cNvPr id="1099783" name="Text Box 7"/>
          <p:cNvSpPr txBox="1">
            <a:spLocks noChangeArrowheads="1"/>
          </p:cNvSpPr>
          <p:nvPr/>
        </p:nvSpPr>
        <p:spPr bwMode="auto">
          <a:xfrm>
            <a:off x="685800" y="1922463"/>
            <a:ext cx="7315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highest point on Earth is Mount Everest, which is 29,035 feet above sea level.</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lowest dry land point is the shore of the Dead Sea, which is 1,349 feet below sea level.</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Earth’s deepest known depression is the Mariana Trench, which is 35,827 feet deep.</a:t>
            </a:r>
          </a:p>
        </p:txBody>
      </p:sp>
      <p:sp>
        <p:nvSpPr>
          <p:cNvPr id="38917" name="Text Box 8"/>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Getting to Know Earth </a:t>
            </a:r>
            <a:r>
              <a:rPr lang="en-US" b="1">
                <a:solidFill>
                  <a:srgbClr val="003399"/>
                </a:solidFill>
              </a:rPr>
              <a:t>(cont.)</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99782"/>
                                        </p:tgtEl>
                                        <p:attrNameLst>
                                          <p:attrName>style.visibility</p:attrName>
                                        </p:attrNameLst>
                                      </p:cBhvr>
                                      <p:to>
                                        <p:strVal val="visible"/>
                                      </p:to>
                                    </p:set>
                                    <p:animEffect transition="in" filter="wipe(left)">
                                      <p:cBhvr>
                                        <p:cTn id="7" dur="500"/>
                                        <p:tgtEl>
                                          <p:spTgt spid="10997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9783">
                                            <p:txEl>
                                              <p:pRg st="0" end="0"/>
                                            </p:txEl>
                                          </p:spTgt>
                                        </p:tgtEl>
                                        <p:attrNameLst>
                                          <p:attrName>style.visibility</p:attrName>
                                        </p:attrNameLst>
                                      </p:cBhvr>
                                      <p:to>
                                        <p:strVal val="visible"/>
                                      </p:to>
                                    </p:set>
                                    <p:animEffect transition="in" filter="wipe(left)">
                                      <p:cBhvr>
                                        <p:cTn id="12" dur="500"/>
                                        <p:tgtEl>
                                          <p:spTgt spid="10997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9783">
                                            <p:txEl>
                                              <p:pRg st="1" end="1"/>
                                            </p:txEl>
                                          </p:spTgt>
                                        </p:tgtEl>
                                        <p:attrNameLst>
                                          <p:attrName>style.visibility</p:attrName>
                                        </p:attrNameLst>
                                      </p:cBhvr>
                                      <p:to>
                                        <p:strVal val="visible"/>
                                      </p:to>
                                    </p:set>
                                    <p:animEffect transition="in" filter="wipe(left)">
                                      <p:cBhvr>
                                        <p:cTn id="17" dur="500"/>
                                        <p:tgtEl>
                                          <p:spTgt spid="10997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9783">
                                            <p:txEl>
                                              <p:pRg st="2" end="2"/>
                                            </p:txEl>
                                          </p:spTgt>
                                        </p:tgtEl>
                                        <p:attrNameLst>
                                          <p:attrName>style.visibility</p:attrName>
                                        </p:attrNameLst>
                                      </p:cBhvr>
                                      <p:to>
                                        <p:strVal val="visible"/>
                                      </p:to>
                                    </p:set>
                                    <p:animEffect transition="in" filter="wipe(left)">
                                      <p:cBhvr>
                                        <p:cTn id="22" dur="500"/>
                                        <p:tgtEl>
                                          <p:spTgt spid="10997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2" grpId="0" autoUpdateAnimBg="0"/>
      <p:bldP spid="109978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Section 1-End</a:t>
            </a:r>
          </a:p>
        </p:txBody>
      </p:sp>
      <p:pic>
        <p:nvPicPr>
          <p:cNvPr id="39939" name="Picture 7" descr="H_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Section 2-GTR</a:t>
            </a:r>
          </a:p>
        </p:txBody>
      </p:sp>
      <p:sp>
        <p:nvSpPr>
          <p:cNvPr id="1116164" name="Text Box 4"/>
          <p:cNvSpPr txBox="1">
            <a:spLocks noChangeArrowheads="1"/>
          </p:cNvSpPr>
          <p:nvPr/>
        </p:nvSpPr>
        <p:spPr bwMode="auto">
          <a:xfrm>
            <a:off x="685800" y="577850"/>
            <a:ext cx="7772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Forces of Change</a:t>
            </a:r>
          </a:p>
        </p:txBody>
      </p:sp>
      <p:pic>
        <p:nvPicPr>
          <p:cNvPr id="1116165" name="Picture 5" descr="Sec_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66" name="Text Box 6"/>
          <p:cNvSpPr txBox="1">
            <a:spLocks noChangeArrowheads="1"/>
          </p:cNvSpPr>
          <p:nvPr/>
        </p:nvSpPr>
        <p:spPr bwMode="auto">
          <a:xfrm>
            <a:off x="685800" y="2038350"/>
            <a:ext cx="457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a:t>Internal and external forces shape the Earth’s surface.</a:t>
            </a:r>
          </a:p>
        </p:txBody>
      </p:sp>
      <p:pic>
        <p:nvPicPr>
          <p:cNvPr id="40966" name="Picture 8" descr="WG_Nav Test-Backward Dead">
            <a:hlinkClick r:id="" action="ppaction://noaction" highlightClick="1"/>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16164"/>
                                        </p:tgtEl>
                                        <p:attrNameLst>
                                          <p:attrName>style.visibility</p:attrName>
                                        </p:attrNameLst>
                                      </p:cBhvr>
                                      <p:to>
                                        <p:strVal val="visible"/>
                                      </p:to>
                                    </p:set>
                                    <p:animEffect transition="in" filter="wipe(left)">
                                      <p:cBhvr>
                                        <p:cTn id="7" dur="500"/>
                                        <p:tgtEl>
                                          <p:spTgt spid="111616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16165"/>
                                        </p:tgtEl>
                                        <p:attrNameLst>
                                          <p:attrName>style.visibility</p:attrName>
                                        </p:attrNameLst>
                                      </p:cBhvr>
                                      <p:to>
                                        <p:strVal val="visible"/>
                                      </p:to>
                                    </p:set>
                                    <p:animEffect transition="in" filter="wipe(left)">
                                      <p:cBhvr>
                                        <p:cTn id="11" dur="500"/>
                                        <p:tgtEl>
                                          <p:spTgt spid="111616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166"/>
                                        </p:tgtEl>
                                        <p:attrNameLst>
                                          <p:attrName>style.visibility</p:attrName>
                                        </p:attrNameLst>
                                      </p:cBhvr>
                                      <p:to>
                                        <p:strVal val="visible"/>
                                      </p:to>
                                    </p:set>
                                    <p:animEffect transition="in" filter="wipe(left)">
                                      <p:cBhvr>
                                        <p:cTn id="15" dur="500"/>
                                        <p:tgtEl>
                                          <p:spTgt spid="1116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4" grpId="0" autoUpdateAnimBg="0"/>
      <p:bldP spid="1116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Section 2-GTR</a:t>
            </a:r>
          </a:p>
        </p:txBody>
      </p:sp>
      <p:pic>
        <p:nvPicPr>
          <p:cNvPr id="1118212" name="Picture 4" descr="Vocab_Cont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8214" name="Text Box 6"/>
          <p:cNvSpPr txBox="1">
            <a:spLocks noChangeArrowheads="1"/>
          </p:cNvSpPr>
          <p:nvPr/>
        </p:nvSpPr>
        <p:spPr bwMode="auto">
          <a:xfrm>
            <a:off x="685800" y="1905000"/>
            <a:ext cx="2286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Clr>
                <a:schemeClr val="tx1"/>
              </a:buClr>
              <a:buFontTx/>
              <a:buChar char="•"/>
            </a:pPr>
            <a:r>
              <a:rPr lang="en-US" sz="2400">
                <a:solidFill>
                  <a:srgbClr val="000000"/>
                </a:solidFill>
                <a:cs typeface="Times New Roman" pitchFamily="18" charset="0"/>
                <a:hlinkClick r:id="" action="ppaction://customshow?id=18&amp;return=true"/>
              </a:rPr>
              <a:t>core</a:t>
            </a:r>
            <a:r>
              <a:rPr lang="en-US" sz="2400"/>
              <a:t> </a:t>
            </a:r>
          </a:p>
        </p:txBody>
      </p:sp>
      <p:sp>
        <p:nvSpPr>
          <p:cNvPr id="41989" name="Text Box 7"/>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Forces of Change</a:t>
            </a:r>
          </a:p>
        </p:txBody>
      </p:sp>
      <p:sp>
        <p:nvSpPr>
          <p:cNvPr id="1118216" name="Text Box 8"/>
          <p:cNvSpPr txBox="1">
            <a:spLocks noChangeArrowheads="1"/>
          </p:cNvSpPr>
          <p:nvPr/>
        </p:nvSpPr>
        <p:spPr bwMode="auto">
          <a:xfrm>
            <a:off x="3427413" y="1905000"/>
            <a:ext cx="25146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5&amp;return=true"/>
              </a:rPr>
              <a:t>accretion</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6&amp;return=true"/>
              </a:rPr>
              <a:t>spreading</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7&amp;return=true"/>
              </a:rPr>
              <a:t>fold</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8&amp;return=true"/>
              </a:rPr>
              <a:t>fault</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9&amp;return=true"/>
              </a:rPr>
              <a:t>faulting</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0&amp;return=true"/>
              </a:rPr>
              <a:t>weathering</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1&amp;return=true"/>
              </a:rPr>
              <a:t>erosion</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2&amp;return=true"/>
              </a:rPr>
              <a:t>glacier</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3&amp;return=true"/>
              </a:rPr>
              <a:t>moraine</a:t>
            </a:r>
            <a:endParaRPr lang="en-US" sz="2400">
              <a:solidFill>
                <a:srgbClr val="000000"/>
              </a:solidFill>
              <a:ea typeface="Times New Roman" pitchFamily="18" charset="0"/>
              <a:cs typeface="Arial" pitchFamily="34" charset="0"/>
            </a:endParaRPr>
          </a:p>
        </p:txBody>
      </p:sp>
      <p:sp>
        <p:nvSpPr>
          <p:cNvPr id="1118218" name="Text Box 10"/>
          <p:cNvSpPr txBox="1">
            <a:spLocks noChangeArrowheads="1"/>
          </p:cNvSpPr>
          <p:nvPr/>
        </p:nvSpPr>
        <p:spPr bwMode="auto">
          <a:xfrm>
            <a:off x="685800" y="2379663"/>
            <a:ext cx="2997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19&amp;return=true"/>
              </a:rPr>
              <a:t>mantle</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0&amp;return=true"/>
              </a:rPr>
              <a:t>crust</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1&amp;return=true"/>
              </a:rPr>
              <a:t>continental drift</a:t>
            </a:r>
            <a:r>
              <a:rPr lang="en-US" sz="2400">
                <a:solidFill>
                  <a:srgbClr val="000000"/>
                </a:solidFill>
                <a:ea typeface="Times New Roman" pitchFamily="18" charset="0"/>
                <a:cs typeface="Arial" pitchFamily="34" charset="0"/>
              </a:rPr>
              <a:t> </a:t>
            </a: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2&amp;return=true"/>
              </a:rPr>
              <a:t>plate tectonics</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3&amp;return=true"/>
              </a:rPr>
              <a:t>magma</a:t>
            </a:r>
            <a:r>
              <a:rPr lang="en-US" sz="2400">
                <a:solidFill>
                  <a:srgbClr val="000000"/>
                </a:solidFill>
                <a:ea typeface="Times New Roman" pitchFamily="18" charset="0"/>
                <a:cs typeface="Arial" pitchFamily="34" charset="0"/>
              </a:rPr>
              <a:t> </a:t>
            </a: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24&amp;return=true"/>
              </a:rPr>
              <a:t>subduction</a:t>
            </a:r>
            <a:endParaRPr lang="en-US" sz="2400">
              <a:solidFill>
                <a:srgbClr val="000000"/>
              </a:solidFill>
              <a:ea typeface="Times New Roman" pitchFamily="18" charset="0"/>
              <a:cs typeface="Arial" pitchFamily="34" charset="0"/>
            </a:endParaRP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18212"/>
                                        </p:tgtEl>
                                        <p:attrNameLst>
                                          <p:attrName>style.visibility</p:attrName>
                                        </p:attrNameLst>
                                      </p:cBhvr>
                                      <p:to>
                                        <p:strVal val="visible"/>
                                      </p:to>
                                    </p:set>
                                    <p:animEffect transition="in" filter="wipe(left)">
                                      <p:cBhvr>
                                        <p:cTn id="7" dur="500"/>
                                        <p:tgtEl>
                                          <p:spTgt spid="111821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18214"/>
                                        </p:tgtEl>
                                        <p:attrNameLst>
                                          <p:attrName>style.visibility</p:attrName>
                                        </p:attrNameLst>
                                      </p:cBhvr>
                                      <p:to>
                                        <p:strVal val="visible"/>
                                      </p:to>
                                    </p:set>
                                    <p:animEffect transition="in" filter="wipe(left)">
                                      <p:cBhvr>
                                        <p:cTn id="11" dur="500"/>
                                        <p:tgtEl>
                                          <p:spTgt spid="11182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18218">
                                            <p:txEl>
                                              <p:pRg st="0" end="0"/>
                                            </p:txEl>
                                          </p:spTgt>
                                        </p:tgtEl>
                                        <p:attrNameLst>
                                          <p:attrName>style.visibility</p:attrName>
                                        </p:attrNameLst>
                                      </p:cBhvr>
                                      <p:to>
                                        <p:strVal val="visible"/>
                                      </p:to>
                                    </p:set>
                                    <p:animEffect transition="in" filter="wipe(left)">
                                      <p:cBhvr>
                                        <p:cTn id="16" dur="500"/>
                                        <p:tgtEl>
                                          <p:spTgt spid="111821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18218">
                                            <p:txEl>
                                              <p:pRg st="1" end="1"/>
                                            </p:txEl>
                                          </p:spTgt>
                                        </p:tgtEl>
                                        <p:attrNameLst>
                                          <p:attrName>style.visibility</p:attrName>
                                        </p:attrNameLst>
                                      </p:cBhvr>
                                      <p:to>
                                        <p:strVal val="visible"/>
                                      </p:to>
                                    </p:set>
                                    <p:animEffect transition="in" filter="wipe(left)">
                                      <p:cBhvr>
                                        <p:cTn id="21" dur="500"/>
                                        <p:tgtEl>
                                          <p:spTgt spid="111821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18218">
                                            <p:txEl>
                                              <p:pRg st="2" end="2"/>
                                            </p:txEl>
                                          </p:spTgt>
                                        </p:tgtEl>
                                        <p:attrNameLst>
                                          <p:attrName>style.visibility</p:attrName>
                                        </p:attrNameLst>
                                      </p:cBhvr>
                                      <p:to>
                                        <p:strVal val="visible"/>
                                      </p:to>
                                    </p:set>
                                    <p:animEffect transition="in" filter="wipe(left)">
                                      <p:cBhvr>
                                        <p:cTn id="26" dur="500"/>
                                        <p:tgtEl>
                                          <p:spTgt spid="1118218">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18218">
                                            <p:txEl>
                                              <p:pRg st="3" end="3"/>
                                            </p:txEl>
                                          </p:spTgt>
                                        </p:tgtEl>
                                        <p:attrNameLst>
                                          <p:attrName>style.visibility</p:attrName>
                                        </p:attrNameLst>
                                      </p:cBhvr>
                                      <p:to>
                                        <p:strVal val="visible"/>
                                      </p:to>
                                    </p:set>
                                    <p:animEffect transition="in" filter="wipe(left)">
                                      <p:cBhvr>
                                        <p:cTn id="31" dur="500"/>
                                        <p:tgtEl>
                                          <p:spTgt spid="1118218">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18218">
                                            <p:txEl>
                                              <p:pRg st="4" end="4"/>
                                            </p:txEl>
                                          </p:spTgt>
                                        </p:tgtEl>
                                        <p:attrNameLst>
                                          <p:attrName>style.visibility</p:attrName>
                                        </p:attrNameLst>
                                      </p:cBhvr>
                                      <p:to>
                                        <p:strVal val="visible"/>
                                      </p:to>
                                    </p:set>
                                    <p:animEffect transition="in" filter="wipe(left)">
                                      <p:cBhvr>
                                        <p:cTn id="36" dur="500"/>
                                        <p:tgtEl>
                                          <p:spTgt spid="1118218">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18218">
                                            <p:txEl>
                                              <p:pRg st="5" end="5"/>
                                            </p:txEl>
                                          </p:spTgt>
                                        </p:tgtEl>
                                        <p:attrNameLst>
                                          <p:attrName>style.visibility</p:attrName>
                                        </p:attrNameLst>
                                      </p:cBhvr>
                                      <p:to>
                                        <p:strVal val="visible"/>
                                      </p:to>
                                    </p:set>
                                    <p:animEffect transition="in" filter="wipe(left)">
                                      <p:cBhvr>
                                        <p:cTn id="41" dur="500"/>
                                        <p:tgtEl>
                                          <p:spTgt spid="1118218">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18216">
                                            <p:txEl>
                                              <p:pRg st="0" end="0"/>
                                            </p:txEl>
                                          </p:spTgt>
                                        </p:tgtEl>
                                        <p:attrNameLst>
                                          <p:attrName>style.visibility</p:attrName>
                                        </p:attrNameLst>
                                      </p:cBhvr>
                                      <p:to>
                                        <p:strVal val="visible"/>
                                      </p:to>
                                    </p:set>
                                    <p:animEffect transition="in" filter="wipe(left)">
                                      <p:cBhvr>
                                        <p:cTn id="46" dur="500"/>
                                        <p:tgtEl>
                                          <p:spTgt spid="1118216">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18216">
                                            <p:txEl>
                                              <p:pRg st="1" end="1"/>
                                            </p:txEl>
                                          </p:spTgt>
                                        </p:tgtEl>
                                        <p:attrNameLst>
                                          <p:attrName>style.visibility</p:attrName>
                                        </p:attrNameLst>
                                      </p:cBhvr>
                                      <p:to>
                                        <p:strVal val="visible"/>
                                      </p:to>
                                    </p:set>
                                    <p:animEffect transition="in" filter="wipe(left)">
                                      <p:cBhvr>
                                        <p:cTn id="51" dur="500"/>
                                        <p:tgtEl>
                                          <p:spTgt spid="1118216">
                                            <p:txEl>
                                              <p:pRg st="1" end="1"/>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18216">
                                            <p:txEl>
                                              <p:pRg st="2" end="2"/>
                                            </p:txEl>
                                          </p:spTgt>
                                        </p:tgtEl>
                                        <p:attrNameLst>
                                          <p:attrName>style.visibility</p:attrName>
                                        </p:attrNameLst>
                                      </p:cBhvr>
                                      <p:to>
                                        <p:strVal val="visible"/>
                                      </p:to>
                                    </p:set>
                                    <p:animEffect transition="in" filter="wipe(left)">
                                      <p:cBhvr>
                                        <p:cTn id="56" dur="500"/>
                                        <p:tgtEl>
                                          <p:spTgt spid="1118216">
                                            <p:txEl>
                                              <p:pRg st="2" end="2"/>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18216">
                                            <p:txEl>
                                              <p:pRg st="3" end="3"/>
                                            </p:txEl>
                                          </p:spTgt>
                                        </p:tgtEl>
                                        <p:attrNameLst>
                                          <p:attrName>style.visibility</p:attrName>
                                        </p:attrNameLst>
                                      </p:cBhvr>
                                      <p:to>
                                        <p:strVal val="visible"/>
                                      </p:to>
                                    </p:set>
                                    <p:animEffect transition="in" filter="wipe(left)">
                                      <p:cBhvr>
                                        <p:cTn id="61" dur="500"/>
                                        <p:tgtEl>
                                          <p:spTgt spid="1118216">
                                            <p:txEl>
                                              <p:pRg st="3" end="3"/>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18216">
                                            <p:txEl>
                                              <p:pRg st="4" end="4"/>
                                            </p:txEl>
                                          </p:spTgt>
                                        </p:tgtEl>
                                        <p:attrNameLst>
                                          <p:attrName>style.visibility</p:attrName>
                                        </p:attrNameLst>
                                      </p:cBhvr>
                                      <p:to>
                                        <p:strVal val="visible"/>
                                      </p:to>
                                    </p:set>
                                    <p:animEffect transition="in" filter="wipe(left)">
                                      <p:cBhvr>
                                        <p:cTn id="66" dur="500"/>
                                        <p:tgtEl>
                                          <p:spTgt spid="1118216">
                                            <p:txEl>
                                              <p:pRg st="4" end="4"/>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18216">
                                            <p:txEl>
                                              <p:pRg st="5" end="5"/>
                                            </p:txEl>
                                          </p:spTgt>
                                        </p:tgtEl>
                                        <p:attrNameLst>
                                          <p:attrName>style.visibility</p:attrName>
                                        </p:attrNameLst>
                                      </p:cBhvr>
                                      <p:to>
                                        <p:strVal val="visible"/>
                                      </p:to>
                                    </p:set>
                                    <p:animEffect transition="in" filter="wipe(left)">
                                      <p:cBhvr>
                                        <p:cTn id="71" dur="500"/>
                                        <p:tgtEl>
                                          <p:spTgt spid="1118216">
                                            <p:txEl>
                                              <p:pRg st="5" end="5"/>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18216">
                                            <p:txEl>
                                              <p:pRg st="6" end="6"/>
                                            </p:txEl>
                                          </p:spTgt>
                                        </p:tgtEl>
                                        <p:attrNameLst>
                                          <p:attrName>style.visibility</p:attrName>
                                        </p:attrNameLst>
                                      </p:cBhvr>
                                      <p:to>
                                        <p:strVal val="visible"/>
                                      </p:to>
                                    </p:set>
                                    <p:animEffect transition="in" filter="wipe(left)">
                                      <p:cBhvr>
                                        <p:cTn id="76" dur="500"/>
                                        <p:tgtEl>
                                          <p:spTgt spid="1118216">
                                            <p:txEl>
                                              <p:pRg st="6" end="6"/>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118216">
                                            <p:txEl>
                                              <p:pRg st="7" end="7"/>
                                            </p:txEl>
                                          </p:spTgt>
                                        </p:tgtEl>
                                        <p:attrNameLst>
                                          <p:attrName>style.visibility</p:attrName>
                                        </p:attrNameLst>
                                      </p:cBhvr>
                                      <p:to>
                                        <p:strVal val="visible"/>
                                      </p:to>
                                    </p:set>
                                    <p:animEffect transition="in" filter="wipe(left)">
                                      <p:cBhvr>
                                        <p:cTn id="81" dur="500"/>
                                        <p:tgtEl>
                                          <p:spTgt spid="1118216">
                                            <p:txEl>
                                              <p:pRg st="7" end="7"/>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118216">
                                            <p:txEl>
                                              <p:pRg st="8" end="8"/>
                                            </p:txEl>
                                          </p:spTgt>
                                        </p:tgtEl>
                                        <p:attrNameLst>
                                          <p:attrName>style.visibility</p:attrName>
                                        </p:attrNameLst>
                                      </p:cBhvr>
                                      <p:to>
                                        <p:strVal val="visible"/>
                                      </p:to>
                                    </p:set>
                                    <p:animEffect transition="in" filter="wipe(left)">
                                      <p:cBhvr>
                                        <p:cTn id="86" dur="500"/>
                                        <p:tgtEl>
                                          <p:spTgt spid="11182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4" grpId="0" autoUpdateAnimBg="0"/>
      <p:bldP spid="1118216" grpId="0" build="p" autoUpdateAnimBg="0"/>
      <p:bldP spid="111821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Section 2-GTR</a:t>
            </a:r>
          </a:p>
        </p:txBody>
      </p:sp>
      <p:pic>
        <p:nvPicPr>
          <p:cNvPr id="1321988" name="Picture 4" descr="Vocab_Academ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2400"/>
            <a:ext cx="37623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Forces of Change</a:t>
            </a:r>
          </a:p>
        </p:txBody>
      </p:sp>
      <p:sp>
        <p:nvSpPr>
          <p:cNvPr id="1321992" name="Text Box 8"/>
          <p:cNvSpPr txBox="1">
            <a:spLocks noChangeArrowheads="1"/>
          </p:cNvSpPr>
          <p:nvPr/>
        </p:nvSpPr>
        <p:spPr bwMode="auto">
          <a:xfrm>
            <a:off x="685800" y="1965325"/>
            <a:ext cx="2286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releasing</a:t>
            </a:r>
            <a:r>
              <a:rPr lang="en-US" sz="2400"/>
              <a:t> </a:t>
            </a:r>
          </a:p>
        </p:txBody>
      </p:sp>
      <p:sp>
        <p:nvSpPr>
          <p:cNvPr id="1321994" name="Text Box 10"/>
          <p:cNvSpPr txBox="1">
            <a:spLocks noChangeArrowheads="1"/>
          </p:cNvSpPr>
          <p:nvPr/>
        </p:nvSpPr>
        <p:spPr bwMode="auto">
          <a:xfrm>
            <a:off x="685800" y="2439988"/>
            <a:ext cx="22860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constantly</a:t>
            </a:r>
          </a:p>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tension</a:t>
            </a:r>
            <a:r>
              <a:rPr lang="en-US" sz="2400"/>
              <a:t>  </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21988"/>
                                        </p:tgtEl>
                                        <p:attrNameLst>
                                          <p:attrName>style.visibility</p:attrName>
                                        </p:attrNameLst>
                                      </p:cBhvr>
                                      <p:to>
                                        <p:strVal val="visible"/>
                                      </p:to>
                                    </p:set>
                                    <p:animEffect transition="in" filter="wipe(left)">
                                      <p:cBhvr>
                                        <p:cTn id="7" dur="500"/>
                                        <p:tgtEl>
                                          <p:spTgt spid="132198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21992"/>
                                        </p:tgtEl>
                                        <p:attrNameLst>
                                          <p:attrName>style.visibility</p:attrName>
                                        </p:attrNameLst>
                                      </p:cBhvr>
                                      <p:to>
                                        <p:strVal val="visible"/>
                                      </p:to>
                                    </p:set>
                                    <p:animEffect transition="in" filter="wipe(left)">
                                      <p:cBhvr>
                                        <p:cTn id="11" dur="500"/>
                                        <p:tgtEl>
                                          <p:spTgt spid="132199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21994">
                                            <p:txEl>
                                              <p:pRg st="0" end="0"/>
                                            </p:txEl>
                                          </p:spTgt>
                                        </p:tgtEl>
                                        <p:attrNameLst>
                                          <p:attrName>style.visibility</p:attrName>
                                        </p:attrNameLst>
                                      </p:cBhvr>
                                      <p:to>
                                        <p:strVal val="visible"/>
                                      </p:to>
                                    </p:set>
                                    <p:animEffect transition="in" filter="wipe(left)">
                                      <p:cBhvr>
                                        <p:cTn id="16" dur="500"/>
                                        <p:tgtEl>
                                          <p:spTgt spid="132199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21994">
                                            <p:txEl>
                                              <p:pRg st="1" end="1"/>
                                            </p:txEl>
                                          </p:spTgt>
                                        </p:tgtEl>
                                        <p:attrNameLst>
                                          <p:attrName>style.visibility</p:attrName>
                                        </p:attrNameLst>
                                      </p:cBhvr>
                                      <p:to>
                                        <p:strVal val="visible"/>
                                      </p:to>
                                    </p:set>
                                    <p:animEffect transition="in" filter="wipe(left)">
                                      <p:cBhvr>
                                        <p:cTn id="21" dur="500"/>
                                        <p:tgtEl>
                                          <p:spTgt spid="13219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992" grpId="0" autoUpdateAnimBg="0"/>
      <p:bldP spid="132199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Section 2-GTR</a:t>
            </a:r>
          </a:p>
        </p:txBody>
      </p:sp>
      <p:pic>
        <p:nvPicPr>
          <p:cNvPr id="1120259" name="Picture 3" descr="Places_to_Lo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Forces of Change</a:t>
            </a:r>
          </a:p>
        </p:txBody>
      </p:sp>
      <p:pic>
        <p:nvPicPr>
          <p:cNvPr id="1120276" name="Picture 20" descr="world-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4638" y="1819275"/>
            <a:ext cx="58007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2" name="Picture 6" descr="GW_P21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263" y="2851150"/>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3" name="Picture 7" descr="GW_P212-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7700" y="5072063"/>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4" name="Picture 8" descr="GW_P212-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4925" y="2755900"/>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5" name="Picture 9" descr="GW_P212-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8563" y="2714625"/>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6" name="Picture 10" descr="GW_P212-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1275" y="2474913"/>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7" name="Picture 11" descr="GW_P212-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67688" y="3730625"/>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68" name="Picture 12" descr="GW_P212-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3813" y="2135188"/>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0260" name="Text Box 4"/>
          <p:cNvSpPr txBox="1">
            <a:spLocks noChangeArrowheads="1"/>
          </p:cNvSpPr>
          <p:nvPr/>
        </p:nvSpPr>
        <p:spPr bwMode="auto">
          <a:xfrm>
            <a:off x="722313" y="2030413"/>
            <a:ext cx="241141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A.</a:t>
            </a:r>
            <a:r>
              <a:rPr lang="en-US" sz="2400"/>
              <a:t>	Himalaya</a:t>
            </a:r>
          </a:p>
        </p:txBody>
      </p:sp>
      <p:sp>
        <p:nvSpPr>
          <p:cNvPr id="1120269" name="Text Box 13"/>
          <p:cNvSpPr txBox="1">
            <a:spLocks noChangeArrowheads="1"/>
          </p:cNvSpPr>
          <p:nvPr/>
        </p:nvSpPr>
        <p:spPr bwMode="auto">
          <a:xfrm>
            <a:off x="722313" y="2505075"/>
            <a:ext cx="24114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B.</a:t>
            </a:r>
            <a:r>
              <a:rPr lang="en-US" sz="2400"/>
              <a:t>	San Andreas Fault</a:t>
            </a:r>
          </a:p>
        </p:txBody>
      </p:sp>
      <p:sp>
        <p:nvSpPr>
          <p:cNvPr id="1120270" name="Text Box 14"/>
          <p:cNvSpPr txBox="1">
            <a:spLocks noChangeArrowheads="1"/>
          </p:cNvSpPr>
          <p:nvPr/>
        </p:nvSpPr>
        <p:spPr bwMode="auto">
          <a:xfrm>
            <a:off x="722313" y="3305175"/>
            <a:ext cx="241141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C.</a:t>
            </a:r>
            <a:r>
              <a:rPr lang="en-US" sz="2400"/>
              <a:t>	K</a:t>
            </a:r>
            <a:r>
              <a:rPr lang="en-US" sz="2400">
                <a:cs typeface="Arial" pitchFamily="34" charset="0"/>
              </a:rPr>
              <a:t>ō</a:t>
            </a:r>
            <a:r>
              <a:rPr lang="en-US" sz="2400"/>
              <a:t>be</a:t>
            </a:r>
          </a:p>
        </p:txBody>
      </p:sp>
      <p:sp>
        <p:nvSpPr>
          <p:cNvPr id="1120271" name="Text Box 15"/>
          <p:cNvSpPr txBox="1">
            <a:spLocks noChangeArrowheads="1"/>
          </p:cNvSpPr>
          <p:nvPr/>
        </p:nvSpPr>
        <p:spPr bwMode="auto">
          <a:xfrm>
            <a:off x="722313" y="3779838"/>
            <a:ext cx="24114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D.</a:t>
            </a:r>
            <a:r>
              <a:rPr lang="en-US" sz="2400"/>
              <a:t>	San Francisco</a:t>
            </a:r>
          </a:p>
        </p:txBody>
      </p:sp>
      <p:sp>
        <p:nvSpPr>
          <p:cNvPr id="1120272" name="Text Box 16"/>
          <p:cNvSpPr txBox="1">
            <a:spLocks noChangeArrowheads="1"/>
          </p:cNvSpPr>
          <p:nvPr/>
        </p:nvSpPr>
        <p:spPr bwMode="auto">
          <a:xfrm>
            <a:off x="722313" y="4579938"/>
            <a:ext cx="241141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E.</a:t>
            </a:r>
            <a:r>
              <a:rPr lang="en-US" sz="2400"/>
              <a:t>	Ring of Fire</a:t>
            </a:r>
          </a:p>
        </p:txBody>
      </p:sp>
      <p:sp>
        <p:nvSpPr>
          <p:cNvPr id="1120273" name="Text Box 17"/>
          <p:cNvSpPr txBox="1">
            <a:spLocks noChangeArrowheads="1"/>
          </p:cNvSpPr>
          <p:nvPr/>
        </p:nvSpPr>
        <p:spPr bwMode="auto">
          <a:xfrm>
            <a:off x="722313" y="5054600"/>
            <a:ext cx="241141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F.</a:t>
            </a:r>
            <a:r>
              <a:rPr lang="en-US" sz="2400"/>
              <a:t>	Greenland</a:t>
            </a:r>
          </a:p>
        </p:txBody>
      </p:sp>
      <p:sp>
        <p:nvSpPr>
          <p:cNvPr id="1120274" name="Text Box 18"/>
          <p:cNvSpPr txBox="1">
            <a:spLocks noChangeArrowheads="1"/>
          </p:cNvSpPr>
          <p:nvPr/>
        </p:nvSpPr>
        <p:spPr bwMode="auto">
          <a:xfrm>
            <a:off x="722313" y="5529263"/>
            <a:ext cx="241141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G.</a:t>
            </a:r>
            <a:r>
              <a:rPr lang="en-US" sz="2400"/>
              <a:t>	Antarctica</a:t>
            </a:r>
          </a:p>
        </p:txBody>
      </p:sp>
      <p:pic>
        <p:nvPicPr>
          <p:cNvPr id="1120277" name="Picture 21" descr="GW_P212-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7413" y="2444750"/>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78" name="Picture 22" descr="GW_P212-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02550" y="3155950"/>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0279" name="Picture 23" descr="GW_P212-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6550" y="3656013"/>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20259"/>
                                        </p:tgtEl>
                                        <p:attrNameLst>
                                          <p:attrName>style.visibility</p:attrName>
                                        </p:attrNameLst>
                                      </p:cBhvr>
                                      <p:to>
                                        <p:strVal val="visible"/>
                                      </p:to>
                                    </p:set>
                                    <p:animEffect transition="in" filter="wipe(left)">
                                      <p:cBhvr>
                                        <p:cTn id="7" dur="500"/>
                                        <p:tgtEl>
                                          <p:spTgt spid="112025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120276"/>
                                        </p:tgtEl>
                                        <p:attrNameLst>
                                          <p:attrName>style.visibility</p:attrName>
                                        </p:attrNameLst>
                                      </p:cBhvr>
                                      <p:to>
                                        <p:strVal val="visible"/>
                                      </p:to>
                                    </p:set>
                                    <p:animEffect transition="in" filter="wipe(up)">
                                      <p:cBhvr>
                                        <p:cTn id="11" dur="500"/>
                                        <p:tgtEl>
                                          <p:spTgt spid="112027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20260"/>
                                        </p:tgtEl>
                                        <p:attrNameLst>
                                          <p:attrName>style.visibility</p:attrName>
                                        </p:attrNameLst>
                                      </p:cBhvr>
                                      <p:to>
                                        <p:strVal val="visible"/>
                                      </p:to>
                                    </p:set>
                                    <p:animEffect transition="in" filter="wipe(left)">
                                      <p:cBhvr>
                                        <p:cTn id="16" dur="500"/>
                                        <p:tgtEl>
                                          <p:spTgt spid="11202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1120262"/>
                                        </p:tgtEl>
                                        <p:attrNameLst>
                                          <p:attrName>style.visibility</p:attrName>
                                        </p:attrNameLst>
                                      </p:cBhvr>
                                      <p:to>
                                        <p:strVal val="visible"/>
                                      </p:to>
                                    </p:set>
                                    <p:animEffect transition="in" filter="box(out)">
                                      <p:cBhvr>
                                        <p:cTn id="21" dur="500"/>
                                        <p:tgtEl>
                                          <p:spTgt spid="112026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20269"/>
                                        </p:tgtEl>
                                        <p:attrNameLst>
                                          <p:attrName>style.visibility</p:attrName>
                                        </p:attrNameLst>
                                      </p:cBhvr>
                                      <p:to>
                                        <p:strVal val="visible"/>
                                      </p:to>
                                    </p:set>
                                    <p:animEffect transition="in" filter="wipe(left)">
                                      <p:cBhvr>
                                        <p:cTn id="26" dur="500"/>
                                        <p:tgtEl>
                                          <p:spTgt spid="112026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1120264"/>
                                        </p:tgtEl>
                                        <p:attrNameLst>
                                          <p:attrName>style.visibility</p:attrName>
                                        </p:attrNameLst>
                                      </p:cBhvr>
                                      <p:to>
                                        <p:strVal val="visible"/>
                                      </p:to>
                                    </p:set>
                                    <p:animEffect transition="in" filter="box(out)">
                                      <p:cBhvr>
                                        <p:cTn id="31" dur="500"/>
                                        <p:tgtEl>
                                          <p:spTgt spid="112026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20270"/>
                                        </p:tgtEl>
                                        <p:attrNameLst>
                                          <p:attrName>style.visibility</p:attrName>
                                        </p:attrNameLst>
                                      </p:cBhvr>
                                      <p:to>
                                        <p:strVal val="visible"/>
                                      </p:to>
                                    </p:set>
                                    <p:animEffect transition="in" filter="wipe(left)">
                                      <p:cBhvr>
                                        <p:cTn id="36" dur="500"/>
                                        <p:tgtEl>
                                          <p:spTgt spid="112027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nodeType="clickEffect">
                                  <p:stCondLst>
                                    <p:cond delay="0"/>
                                  </p:stCondLst>
                                  <p:childTnLst>
                                    <p:set>
                                      <p:cBhvr>
                                        <p:cTn id="40" dur="1" fill="hold">
                                          <p:stCondLst>
                                            <p:cond delay="0"/>
                                          </p:stCondLst>
                                        </p:cTn>
                                        <p:tgtEl>
                                          <p:spTgt spid="1120265"/>
                                        </p:tgtEl>
                                        <p:attrNameLst>
                                          <p:attrName>style.visibility</p:attrName>
                                        </p:attrNameLst>
                                      </p:cBhvr>
                                      <p:to>
                                        <p:strVal val="visible"/>
                                      </p:to>
                                    </p:set>
                                    <p:animEffect transition="in" filter="box(out)">
                                      <p:cBhvr>
                                        <p:cTn id="41" dur="500"/>
                                        <p:tgtEl>
                                          <p:spTgt spid="112026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20271"/>
                                        </p:tgtEl>
                                        <p:attrNameLst>
                                          <p:attrName>style.visibility</p:attrName>
                                        </p:attrNameLst>
                                      </p:cBhvr>
                                      <p:to>
                                        <p:strVal val="visible"/>
                                      </p:to>
                                    </p:set>
                                    <p:animEffect transition="in" filter="wipe(left)">
                                      <p:cBhvr>
                                        <p:cTn id="46" dur="500"/>
                                        <p:tgtEl>
                                          <p:spTgt spid="112027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1120266"/>
                                        </p:tgtEl>
                                        <p:attrNameLst>
                                          <p:attrName>style.visibility</p:attrName>
                                        </p:attrNameLst>
                                      </p:cBhvr>
                                      <p:to>
                                        <p:strVal val="visible"/>
                                      </p:to>
                                    </p:set>
                                    <p:animEffect transition="in" filter="box(out)">
                                      <p:cBhvr>
                                        <p:cTn id="51" dur="500"/>
                                        <p:tgtEl>
                                          <p:spTgt spid="112026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20272"/>
                                        </p:tgtEl>
                                        <p:attrNameLst>
                                          <p:attrName>style.visibility</p:attrName>
                                        </p:attrNameLst>
                                      </p:cBhvr>
                                      <p:to>
                                        <p:strVal val="visible"/>
                                      </p:to>
                                    </p:set>
                                    <p:animEffect transition="in" filter="wipe(left)">
                                      <p:cBhvr>
                                        <p:cTn id="56" dur="500"/>
                                        <p:tgtEl>
                                          <p:spTgt spid="112027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32" fill="hold" nodeType="clickEffect">
                                  <p:stCondLst>
                                    <p:cond delay="0"/>
                                  </p:stCondLst>
                                  <p:childTnLst>
                                    <p:set>
                                      <p:cBhvr>
                                        <p:cTn id="60" dur="1" fill="hold">
                                          <p:stCondLst>
                                            <p:cond delay="0"/>
                                          </p:stCondLst>
                                        </p:cTn>
                                        <p:tgtEl>
                                          <p:spTgt spid="1120267"/>
                                        </p:tgtEl>
                                        <p:attrNameLst>
                                          <p:attrName>style.visibility</p:attrName>
                                        </p:attrNameLst>
                                      </p:cBhvr>
                                      <p:to>
                                        <p:strVal val="visible"/>
                                      </p:to>
                                    </p:set>
                                    <p:animEffect transition="in" filter="box(out)">
                                      <p:cBhvr>
                                        <p:cTn id="61" dur="500"/>
                                        <p:tgtEl>
                                          <p:spTgt spid="1120267"/>
                                        </p:tgtEl>
                                      </p:cBhvr>
                                    </p:animEffect>
                                  </p:childTnLst>
                                </p:cTn>
                              </p:par>
                            </p:childTnLst>
                          </p:cTn>
                        </p:par>
                        <p:par>
                          <p:cTn id="62" fill="hold" nodeType="afterGroup">
                            <p:stCondLst>
                              <p:cond delay="500"/>
                            </p:stCondLst>
                            <p:childTnLst>
                              <p:par>
                                <p:cTn id="63" presetID="4" presetClass="entr" presetSubtype="32" fill="hold" nodeType="afterEffect">
                                  <p:stCondLst>
                                    <p:cond delay="0"/>
                                  </p:stCondLst>
                                  <p:childTnLst>
                                    <p:set>
                                      <p:cBhvr>
                                        <p:cTn id="64" dur="1" fill="hold">
                                          <p:stCondLst>
                                            <p:cond delay="0"/>
                                          </p:stCondLst>
                                        </p:cTn>
                                        <p:tgtEl>
                                          <p:spTgt spid="1120278"/>
                                        </p:tgtEl>
                                        <p:attrNameLst>
                                          <p:attrName>style.visibility</p:attrName>
                                        </p:attrNameLst>
                                      </p:cBhvr>
                                      <p:to>
                                        <p:strVal val="visible"/>
                                      </p:to>
                                    </p:set>
                                    <p:animEffect transition="in" filter="box(out)">
                                      <p:cBhvr>
                                        <p:cTn id="65" dur="500"/>
                                        <p:tgtEl>
                                          <p:spTgt spid="1120278"/>
                                        </p:tgtEl>
                                      </p:cBhvr>
                                    </p:animEffect>
                                  </p:childTnLst>
                                </p:cTn>
                              </p:par>
                            </p:childTnLst>
                          </p:cTn>
                        </p:par>
                        <p:par>
                          <p:cTn id="66" fill="hold" nodeType="afterGroup">
                            <p:stCondLst>
                              <p:cond delay="1000"/>
                            </p:stCondLst>
                            <p:childTnLst>
                              <p:par>
                                <p:cTn id="67" presetID="4" presetClass="entr" presetSubtype="32" fill="hold" nodeType="afterEffect">
                                  <p:stCondLst>
                                    <p:cond delay="0"/>
                                  </p:stCondLst>
                                  <p:childTnLst>
                                    <p:set>
                                      <p:cBhvr>
                                        <p:cTn id="68" dur="1" fill="hold">
                                          <p:stCondLst>
                                            <p:cond delay="0"/>
                                          </p:stCondLst>
                                        </p:cTn>
                                        <p:tgtEl>
                                          <p:spTgt spid="1120277"/>
                                        </p:tgtEl>
                                        <p:attrNameLst>
                                          <p:attrName>style.visibility</p:attrName>
                                        </p:attrNameLst>
                                      </p:cBhvr>
                                      <p:to>
                                        <p:strVal val="visible"/>
                                      </p:to>
                                    </p:set>
                                    <p:animEffect transition="in" filter="box(out)">
                                      <p:cBhvr>
                                        <p:cTn id="69" dur="500"/>
                                        <p:tgtEl>
                                          <p:spTgt spid="1120277"/>
                                        </p:tgtEl>
                                      </p:cBhvr>
                                    </p:animEffect>
                                  </p:childTnLst>
                                </p:cTn>
                              </p:par>
                            </p:childTnLst>
                          </p:cTn>
                        </p:par>
                        <p:par>
                          <p:cTn id="70" fill="hold" nodeType="afterGroup">
                            <p:stCondLst>
                              <p:cond delay="1500"/>
                            </p:stCondLst>
                            <p:childTnLst>
                              <p:par>
                                <p:cTn id="71" presetID="4" presetClass="entr" presetSubtype="32" fill="hold" nodeType="afterEffect">
                                  <p:stCondLst>
                                    <p:cond delay="0"/>
                                  </p:stCondLst>
                                  <p:childTnLst>
                                    <p:set>
                                      <p:cBhvr>
                                        <p:cTn id="72" dur="1" fill="hold">
                                          <p:stCondLst>
                                            <p:cond delay="0"/>
                                          </p:stCondLst>
                                        </p:cTn>
                                        <p:tgtEl>
                                          <p:spTgt spid="1120279"/>
                                        </p:tgtEl>
                                        <p:attrNameLst>
                                          <p:attrName>style.visibility</p:attrName>
                                        </p:attrNameLst>
                                      </p:cBhvr>
                                      <p:to>
                                        <p:strVal val="visible"/>
                                      </p:to>
                                    </p:set>
                                    <p:animEffect transition="in" filter="box(out)">
                                      <p:cBhvr>
                                        <p:cTn id="73" dur="500"/>
                                        <p:tgtEl>
                                          <p:spTgt spid="112027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120273"/>
                                        </p:tgtEl>
                                        <p:attrNameLst>
                                          <p:attrName>style.visibility</p:attrName>
                                        </p:attrNameLst>
                                      </p:cBhvr>
                                      <p:to>
                                        <p:strVal val="visible"/>
                                      </p:to>
                                    </p:set>
                                    <p:animEffect transition="in" filter="wipe(left)">
                                      <p:cBhvr>
                                        <p:cTn id="78" dur="500"/>
                                        <p:tgtEl>
                                          <p:spTgt spid="112027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nodeType="clickEffect">
                                  <p:stCondLst>
                                    <p:cond delay="0"/>
                                  </p:stCondLst>
                                  <p:childTnLst>
                                    <p:set>
                                      <p:cBhvr>
                                        <p:cTn id="82" dur="1" fill="hold">
                                          <p:stCondLst>
                                            <p:cond delay="0"/>
                                          </p:stCondLst>
                                        </p:cTn>
                                        <p:tgtEl>
                                          <p:spTgt spid="1120268"/>
                                        </p:tgtEl>
                                        <p:attrNameLst>
                                          <p:attrName>style.visibility</p:attrName>
                                        </p:attrNameLst>
                                      </p:cBhvr>
                                      <p:to>
                                        <p:strVal val="visible"/>
                                      </p:to>
                                    </p:set>
                                    <p:animEffect transition="in" filter="box(out)">
                                      <p:cBhvr>
                                        <p:cTn id="83" dur="500"/>
                                        <p:tgtEl>
                                          <p:spTgt spid="112026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120274"/>
                                        </p:tgtEl>
                                        <p:attrNameLst>
                                          <p:attrName>style.visibility</p:attrName>
                                        </p:attrNameLst>
                                      </p:cBhvr>
                                      <p:to>
                                        <p:strVal val="visible"/>
                                      </p:to>
                                    </p:set>
                                    <p:animEffect transition="in" filter="wipe(left)">
                                      <p:cBhvr>
                                        <p:cTn id="88" dur="500"/>
                                        <p:tgtEl>
                                          <p:spTgt spid="112027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nodeType="clickEffect">
                                  <p:stCondLst>
                                    <p:cond delay="0"/>
                                  </p:stCondLst>
                                  <p:childTnLst>
                                    <p:set>
                                      <p:cBhvr>
                                        <p:cTn id="92" dur="1" fill="hold">
                                          <p:stCondLst>
                                            <p:cond delay="0"/>
                                          </p:stCondLst>
                                        </p:cTn>
                                        <p:tgtEl>
                                          <p:spTgt spid="1120263"/>
                                        </p:tgtEl>
                                        <p:attrNameLst>
                                          <p:attrName>style.visibility</p:attrName>
                                        </p:attrNameLst>
                                      </p:cBhvr>
                                      <p:to>
                                        <p:strVal val="visible"/>
                                      </p:to>
                                    </p:set>
                                    <p:animEffect transition="in" filter="box(out)">
                                      <p:cBhvr>
                                        <p:cTn id="93" dur="500"/>
                                        <p:tgtEl>
                                          <p:spTgt spid="1120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260" grpId="0" autoUpdateAnimBg="0"/>
      <p:bldP spid="1120269" grpId="0" autoUpdateAnimBg="0"/>
      <p:bldP spid="1120270" grpId="0" autoUpdateAnimBg="0"/>
      <p:bldP spid="1120271" grpId="0" autoUpdateAnimBg="0"/>
      <p:bldP spid="1120272" grpId="0" autoUpdateAnimBg="0"/>
      <p:bldP spid="1120273" grpId="0" autoUpdateAnimBg="0"/>
      <p:bldP spid="112027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Section 2</a:t>
            </a:r>
          </a:p>
        </p:txBody>
      </p:sp>
      <p:sp>
        <p:nvSpPr>
          <p:cNvPr id="1124355" name="Text Box 3"/>
          <p:cNvSpPr txBox="1">
            <a:spLocks noChangeArrowheads="1"/>
          </p:cNvSpPr>
          <p:nvPr/>
        </p:nvSpPr>
        <p:spPr bwMode="auto">
          <a:xfrm>
            <a:off x="685800" y="1905000"/>
            <a:ext cx="77724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The Earth’s internal and external structure, including the tectonic plates, is responsible for the creation of continents, oceans, and mountain ranges.</a:t>
            </a:r>
          </a:p>
        </p:txBody>
      </p:sp>
      <p:sp>
        <p:nvSpPr>
          <p:cNvPr id="1124356"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Earth’s Structure</a:t>
            </a:r>
          </a:p>
        </p:txBody>
      </p:sp>
      <p:pic>
        <p:nvPicPr>
          <p:cNvPr id="1124357"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358" name="Text Box 6"/>
          <p:cNvSpPr txBox="1">
            <a:spLocks noChangeArrowheads="1"/>
          </p:cNvSpPr>
          <p:nvPr/>
        </p:nvSpPr>
        <p:spPr bwMode="auto">
          <a:xfrm>
            <a:off x="685800" y="3705225"/>
            <a:ext cx="77724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800100" indent="-346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The Earth is composed of three main layers:</a:t>
            </a:r>
            <a:endParaRPr lang="en-US" sz="2400"/>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core</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mantle</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crust</a:t>
            </a:r>
          </a:p>
        </p:txBody>
      </p:sp>
      <p:sp>
        <p:nvSpPr>
          <p:cNvPr id="1124360" name="Text Box 8"/>
          <p:cNvSpPr txBox="1">
            <a:spLocks noChangeArrowheads="1"/>
          </p:cNvSpPr>
          <p:nvPr/>
        </p:nvSpPr>
        <p:spPr bwMode="auto">
          <a:xfrm>
            <a:off x="5072063" y="581660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7&amp;return=true"/>
              </a:rPr>
              <a:t>Inside the Earth</a:t>
            </a:r>
            <a:endParaRPr lang="en-US" b="1"/>
          </a:p>
        </p:txBody>
      </p:sp>
      <p:pic>
        <p:nvPicPr>
          <p:cNvPr id="1124363" name="Picture 11" descr="035 copy">
            <a:hlinkClick r:id="" action="ppaction://customshow?id=7&amp;return=tru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575" y="4935538"/>
            <a:ext cx="116998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4356"/>
                                        </p:tgtEl>
                                        <p:attrNameLst>
                                          <p:attrName>style.visibility</p:attrName>
                                        </p:attrNameLst>
                                      </p:cBhvr>
                                      <p:to>
                                        <p:strVal val="visible"/>
                                      </p:to>
                                    </p:set>
                                    <p:animEffect transition="in" filter="wipe(left)">
                                      <p:cBhvr>
                                        <p:cTn id="7" dur="500"/>
                                        <p:tgtEl>
                                          <p:spTgt spid="1124356"/>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124357"/>
                                        </p:tgtEl>
                                        <p:attrNameLst>
                                          <p:attrName>style.visibility</p:attrName>
                                        </p:attrNameLst>
                                      </p:cBhvr>
                                      <p:to>
                                        <p:strVal val="visible"/>
                                      </p:to>
                                    </p:set>
                                    <p:animEffect transition="in" filter="box(out)">
                                      <p:cBhvr>
                                        <p:cTn id="11" dur="500"/>
                                        <p:tgtEl>
                                          <p:spTgt spid="112435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24355"/>
                                        </p:tgtEl>
                                        <p:attrNameLst>
                                          <p:attrName>style.visibility</p:attrName>
                                        </p:attrNameLst>
                                      </p:cBhvr>
                                      <p:to>
                                        <p:strVal val="visible"/>
                                      </p:to>
                                    </p:set>
                                    <p:animEffect transition="in" filter="wipe(left)">
                                      <p:cBhvr>
                                        <p:cTn id="15" dur="500"/>
                                        <p:tgtEl>
                                          <p:spTgt spid="11243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24358">
                                            <p:txEl>
                                              <p:pRg st="0" end="0"/>
                                            </p:txEl>
                                          </p:spTgt>
                                        </p:tgtEl>
                                        <p:attrNameLst>
                                          <p:attrName>style.visibility</p:attrName>
                                        </p:attrNameLst>
                                      </p:cBhvr>
                                      <p:to>
                                        <p:strVal val="visible"/>
                                      </p:to>
                                    </p:set>
                                    <p:animEffect transition="in" filter="wipe(left)">
                                      <p:cBhvr>
                                        <p:cTn id="20" dur="500"/>
                                        <p:tgtEl>
                                          <p:spTgt spid="11243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24358">
                                            <p:txEl>
                                              <p:pRg st="1" end="1"/>
                                            </p:txEl>
                                          </p:spTgt>
                                        </p:tgtEl>
                                        <p:attrNameLst>
                                          <p:attrName>style.visibility</p:attrName>
                                        </p:attrNameLst>
                                      </p:cBhvr>
                                      <p:to>
                                        <p:strVal val="visible"/>
                                      </p:to>
                                    </p:set>
                                    <p:animEffect transition="in" filter="wipe(left)">
                                      <p:cBhvr>
                                        <p:cTn id="25" dur="500"/>
                                        <p:tgtEl>
                                          <p:spTgt spid="1124358">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24358">
                                            <p:txEl>
                                              <p:pRg st="2" end="2"/>
                                            </p:txEl>
                                          </p:spTgt>
                                        </p:tgtEl>
                                        <p:attrNameLst>
                                          <p:attrName>style.visibility</p:attrName>
                                        </p:attrNameLst>
                                      </p:cBhvr>
                                      <p:to>
                                        <p:strVal val="visible"/>
                                      </p:to>
                                    </p:set>
                                    <p:animEffect transition="in" filter="wipe(left)">
                                      <p:cBhvr>
                                        <p:cTn id="30" dur="500"/>
                                        <p:tgtEl>
                                          <p:spTgt spid="1124358">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24358">
                                            <p:txEl>
                                              <p:pRg st="3" end="3"/>
                                            </p:txEl>
                                          </p:spTgt>
                                        </p:tgtEl>
                                        <p:attrNameLst>
                                          <p:attrName>style.visibility</p:attrName>
                                        </p:attrNameLst>
                                      </p:cBhvr>
                                      <p:to>
                                        <p:strVal val="visible"/>
                                      </p:to>
                                    </p:set>
                                    <p:animEffect transition="in" filter="wipe(left)">
                                      <p:cBhvr>
                                        <p:cTn id="35" dur="500"/>
                                        <p:tgtEl>
                                          <p:spTgt spid="1124358">
                                            <p:txEl>
                                              <p:pRg st="3" end="3"/>
                                            </p:txEl>
                                          </p:spTgt>
                                        </p:tgtEl>
                                      </p:cBhvr>
                                    </p:animEffect>
                                  </p:childTnLst>
                                </p:cTn>
                              </p:par>
                            </p:childTnLst>
                          </p:cTn>
                        </p:par>
                        <p:par>
                          <p:cTn id="36" fill="hold" nodeType="afterGroup">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124360"/>
                                        </p:tgtEl>
                                        <p:attrNameLst>
                                          <p:attrName>style.visibility</p:attrName>
                                        </p:attrNameLst>
                                      </p:cBhvr>
                                      <p:to>
                                        <p:strVal val="visible"/>
                                      </p:to>
                                    </p:set>
                                    <p:animEffect transition="in" filter="wipe(left)">
                                      <p:cBhvr>
                                        <p:cTn id="39" dur="500"/>
                                        <p:tgtEl>
                                          <p:spTgt spid="1124360"/>
                                        </p:tgtEl>
                                      </p:cBhvr>
                                    </p:animEffect>
                                  </p:childTnLst>
                                </p:cTn>
                              </p:par>
                            </p:childTnLst>
                          </p:cTn>
                        </p:par>
                        <p:par>
                          <p:cTn id="40" fill="hold" nodeType="afterGroup">
                            <p:stCondLst>
                              <p:cond delay="1000"/>
                            </p:stCondLst>
                            <p:childTnLst>
                              <p:par>
                                <p:cTn id="41" presetID="22" presetClass="entr" presetSubtype="1" fill="hold" nodeType="afterEffect">
                                  <p:stCondLst>
                                    <p:cond delay="0"/>
                                  </p:stCondLst>
                                  <p:childTnLst>
                                    <p:set>
                                      <p:cBhvr>
                                        <p:cTn id="42" dur="1" fill="hold">
                                          <p:stCondLst>
                                            <p:cond delay="0"/>
                                          </p:stCondLst>
                                        </p:cTn>
                                        <p:tgtEl>
                                          <p:spTgt spid="1124363"/>
                                        </p:tgtEl>
                                        <p:attrNameLst>
                                          <p:attrName>style.visibility</p:attrName>
                                        </p:attrNameLst>
                                      </p:cBhvr>
                                      <p:to>
                                        <p:strVal val="visible"/>
                                      </p:to>
                                    </p:set>
                                    <p:animEffect transition="in" filter="wipe(up)">
                                      <p:cBhvr>
                                        <p:cTn id="43" dur="500"/>
                                        <p:tgtEl>
                                          <p:spTgt spid="1124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355" grpId="0" autoUpdateAnimBg="0"/>
      <p:bldP spid="1124356" grpId="0" autoUpdateAnimBg="0"/>
      <p:bldP spid="1124358" grpId="0" build="p" bldLvl="2" autoUpdateAnimBg="0"/>
      <p:bldP spid="112436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smtClean="0"/>
          </a:p>
        </p:txBody>
      </p:sp>
      <p:pic>
        <p:nvPicPr>
          <p:cNvPr id="46083" name="Picture 7" descr="035 cop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0650" y="552450"/>
            <a:ext cx="6553200" cy="538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Section 2</a:t>
            </a:r>
          </a:p>
        </p:txBody>
      </p:sp>
      <p:sp>
        <p:nvSpPr>
          <p:cNvPr id="4710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Earth’s Structure </a:t>
            </a:r>
            <a:r>
              <a:rPr lang="en-US" b="1">
                <a:solidFill>
                  <a:srgbClr val="003399"/>
                </a:solidFill>
              </a:rPr>
              <a:t>(cont.)</a:t>
            </a:r>
          </a:p>
        </p:txBody>
      </p:sp>
      <p:sp>
        <p:nvSpPr>
          <p:cNvPr id="1126406" name="Text Box 6"/>
          <p:cNvSpPr txBox="1">
            <a:spLocks noChangeArrowheads="1"/>
          </p:cNvSpPr>
          <p:nvPr/>
        </p:nvSpPr>
        <p:spPr bwMode="auto">
          <a:xfrm>
            <a:off x="685800" y="1371600"/>
            <a:ext cx="73152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Many scientists believe that most of the landmasses forming our present-day continents were once part of one gigantic supercontinent called </a:t>
            </a:r>
            <a:r>
              <a:rPr lang="en-US" sz="2400" i="1">
                <a:solidFill>
                  <a:srgbClr val="000000"/>
                </a:solidFill>
                <a:cs typeface="Times New Roman" pitchFamily="18" charset="0"/>
              </a:rPr>
              <a:t>Pangaea</a:t>
            </a:r>
            <a:r>
              <a:rPr lang="en-US" sz="2400">
                <a:solidFill>
                  <a:srgbClr val="000000"/>
                </a:solidFill>
                <a:cs typeface="Times New Roman" pitchFamily="18" charset="0"/>
              </a:rPr>
              <a:t>.</a:t>
            </a:r>
          </a:p>
        </p:txBody>
      </p:sp>
      <p:sp>
        <p:nvSpPr>
          <p:cNvPr id="1126407" name="Text Box 7"/>
          <p:cNvSpPr txBox="1">
            <a:spLocks noChangeArrowheads="1"/>
          </p:cNvSpPr>
          <p:nvPr/>
        </p:nvSpPr>
        <p:spPr bwMode="auto">
          <a:xfrm>
            <a:off x="685800" y="2906713"/>
            <a:ext cx="73152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Due to continental drift, they slowly separated.</a:t>
            </a:r>
          </a:p>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Due to plate tectonics, the physical features of the planet are constantly changing.</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406"/>
                                        </p:tgtEl>
                                        <p:attrNameLst>
                                          <p:attrName>style.visibility</p:attrName>
                                        </p:attrNameLst>
                                      </p:cBhvr>
                                      <p:to>
                                        <p:strVal val="visible"/>
                                      </p:to>
                                    </p:set>
                                    <p:animEffect transition="in" filter="wipe(left)">
                                      <p:cBhvr>
                                        <p:cTn id="7" dur="500"/>
                                        <p:tgtEl>
                                          <p:spTgt spid="1126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407">
                                            <p:txEl>
                                              <p:pRg st="0" end="0"/>
                                            </p:txEl>
                                          </p:spTgt>
                                        </p:tgtEl>
                                        <p:attrNameLst>
                                          <p:attrName>style.visibility</p:attrName>
                                        </p:attrNameLst>
                                      </p:cBhvr>
                                      <p:to>
                                        <p:strVal val="visible"/>
                                      </p:to>
                                    </p:set>
                                    <p:animEffect transition="in" filter="wipe(left)">
                                      <p:cBhvr>
                                        <p:cTn id="12" dur="500"/>
                                        <p:tgtEl>
                                          <p:spTgt spid="11264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407">
                                            <p:txEl>
                                              <p:pRg st="1" end="1"/>
                                            </p:txEl>
                                          </p:spTgt>
                                        </p:tgtEl>
                                        <p:attrNameLst>
                                          <p:attrName>style.visibility</p:attrName>
                                        </p:attrNameLst>
                                      </p:cBhvr>
                                      <p:to>
                                        <p:strVal val="visible"/>
                                      </p:to>
                                    </p:set>
                                    <p:animEffect transition="in" filter="wipe(left)">
                                      <p:cBhvr>
                                        <p:cTn id="17" dur="500"/>
                                        <p:tgtEl>
                                          <p:spTgt spid="11264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6" grpId="0" autoUpdateAnimBg="0"/>
      <p:bldP spid="112640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mtClean="0"/>
              <a:t>Section 2</a:t>
            </a:r>
          </a:p>
        </p:txBody>
      </p:sp>
      <p:sp>
        <p:nvSpPr>
          <p:cNvPr id="1136643" name="Text Box 3"/>
          <p:cNvSpPr txBox="1">
            <a:spLocks noChangeArrowheads="1"/>
          </p:cNvSpPr>
          <p:nvPr/>
        </p:nvSpPr>
        <p:spPr bwMode="auto">
          <a:xfrm>
            <a:off x="685800" y="1905000"/>
            <a:ext cx="7772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Plate tectonics is responsible for folding, lifting, bending, and breaking parts of the Earth’s surface.</a:t>
            </a:r>
          </a:p>
        </p:txBody>
      </p:sp>
      <p:sp>
        <p:nvSpPr>
          <p:cNvPr id="1136644"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Internal Forces of Change</a:t>
            </a:r>
            <a:r>
              <a:rPr lang="en-US"/>
              <a:t> </a:t>
            </a:r>
          </a:p>
        </p:txBody>
      </p:sp>
      <p:pic>
        <p:nvPicPr>
          <p:cNvPr id="1136645"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46" name="Text Box 6"/>
          <p:cNvSpPr txBox="1">
            <a:spLocks noChangeArrowheads="1"/>
          </p:cNvSpPr>
          <p:nvPr/>
        </p:nvSpPr>
        <p:spPr bwMode="auto">
          <a:xfrm>
            <a:off x="685800" y="3324225"/>
            <a:ext cx="73152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800100" indent="-346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Mountains are formed when:</a:t>
            </a:r>
            <a:endParaRPr lang="en-US" sz="2400"/>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giant continental plates collide</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a sea plate collides with a continental plate (called subduction)</a:t>
            </a:r>
            <a:r>
              <a:rPr lang="en-US" sz="2400"/>
              <a:t> </a:t>
            </a:r>
          </a:p>
        </p:txBody>
      </p:sp>
      <p:sp>
        <p:nvSpPr>
          <p:cNvPr id="1136648" name="Text Box 8"/>
          <p:cNvSpPr txBox="1">
            <a:spLocks noChangeArrowheads="1"/>
          </p:cNvSpPr>
          <p:nvPr/>
        </p:nvSpPr>
        <p:spPr bwMode="auto">
          <a:xfrm>
            <a:off x="4995863" y="5816600"/>
            <a:ext cx="197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8&amp;return=true"/>
              </a:rPr>
              <a:t>Continental Drift</a:t>
            </a:r>
            <a:endParaRPr lang="en-US" b="1"/>
          </a:p>
        </p:txBody>
      </p:sp>
      <p:pic>
        <p:nvPicPr>
          <p:cNvPr id="1136650" name="Picture 10" descr="036">
            <a:hlinkClick r:id="" action="ppaction://customshow?id=8&amp;return=tru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575" y="4935538"/>
            <a:ext cx="13255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6644"/>
                                        </p:tgtEl>
                                        <p:attrNameLst>
                                          <p:attrName>style.visibility</p:attrName>
                                        </p:attrNameLst>
                                      </p:cBhvr>
                                      <p:to>
                                        <p:strVal val="visible"/>
                                      </p:to>
                                    </p:set>
                                    <p:animEffect transition="in" filter="wipe(left)">
                                      <p:cBhvr>
                                        <p:cTn id="7" dur="500"/>
                                        <p:tgtEl>
                                          <p:spTgt spid="1136644"/>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136645"/>
                                        </p:tgtEl>
                                        <p:attrNameLst>
                                          <p:attrName>style.visibility</p:attrName>
                                        </p:attrNameLst>
                                      </p:cBhvr>
                                      <p:to>
                                        <p:strVal val="visible"/>
                                      </p:to>
                                    </p:set>
                                    <p:animEffect transition="in" filter="box(out)">
                                      <p:cBhvr>
                                        <p:cTn id="11" dur="500"/>
                                        <p:tgtEl>
                                          <p:spTgt spid="113664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36643"/>
                                        </p:tgtEl>
                                        <p:attrNameLst>
                                          <p:attrName>style.visibility</p:attrName>
                                        </p:attrNameLst>
                                      </p:cBhvr>
                                      <p:to>
                                        <p:strVal val="visible"/>
                                      </p:to>
                                    </p:set>
                                    <p:animEffect transition="in" filter="wipe(left)">
                                      <p:cBhvr>
                                        <p:cTn id="15" dur="500"/>
                                        <p:tgtEl>
                                          <p:spTgt spid="11366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36646">
                                            <p:txEl>
                                              <p:pRg st="0" end="0"/>
                                            </p:txEl>
                                          </p:spTgt>
                                        </p:tgtEl>
                                        <p:attrNameLst>
                                          <p:attrName>style.visibility</p:attrName>
                                        </p:attrNameLst>
                                      </p:cBhvr>
                                      <p:to>
                                        <p:strVal val="visible"/>
                                      </p:to>
                                    </p:set>
                                    <p:animEffect transition="in" filter="wipe(left)">
                                      <p:cBhvr>
                                        <p:cTn id="20" dur="500"/>
                                        <p:tgtEl>
                                          <p:spTgt spid="113664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36646">
                                            <p:txEl>
                                              <p:pRg st="1" end="1"/>
                                            </p:txEl>
                                          </p:spTgt>
                                        </p:tgtEl>
                                        <p:attrNameLst>
                                          <p:attrName>style.visibility</p:attrName>
                                        </p:attrNameLst>
                                      </p:cBhvr>
                                      <p:to>
                                        <p:strVal val="visible"/>
                                      </p:to>
                                    </p:set>
                                    <p:animEffect transition="in" filter="wipe(left)">
                                      <p:cBhvr>
                                        <p:cTn id="25" dur="500"/>
                                        <p:tgtEl>
                                          <p:spTgt spid="1136646">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36646">
                                            <p:txEl>
                                              <p:pRg st="2" end="2"/>
                                            </p:txEl>
                                          </p:spTgt>
                                        </p:tgtEl>
                                        <p:attrNameLst>
                                          <p:attrName>style.visibility</p:attrName>
                                        </p:attrNameLst>
                                      </p:cBhvr>
                                      <p:to>
                                        <p:strVal val="visible"/>
                                      </p:to>
                                    </p:set>
                                    <p:animEffect transition="in" filter="wipe(left)">
                                      <p:cBhvr>
                                        <p:cTn id="30" dur="500"/>
                                        <p:tgtEl>
                                          <p:spTgt spid="1136646">
                                            <p:txEl>
                                              <p:pRg st="2" end="2"/>
                                            </p:txEl>
                                          </p:spTgt>
                                        </p:tgtEl>
                                      </p:cBhvr>
                                    </p:animEffec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36648"/>
                                        </p:tgtEl>
                                        <p:attrNameLst>
                                          <p:attrName>style.visibility</p:attrName>
                                        </p:attrNameLst>
                                      </p:cBhvr>
                                      <p:to>
                                        <p:strVal val="visible"/>
                                      </p:to>
                                    </p:set>
                                    <p:animEffect transition="in" filter="wipe(left)">
                                      <p:cBhvr>
                                        <p:cTn id="34" dur="500"/>
                                        <p:tgtEl>
                                          <p:spTgt spid="1136648"/>
                                        </p:tgtEl>
                                      </p:cBhvr>
                                    </p:animEffect>
                                  </p:childTnLst>
                                </p:cTn>
                              </p:par>
                            </p:childTnLst>
                          </p:cTn>
                        </p:par>
                        <p:par>
                          <p:cTn id="35" fill="hold" nodeType="afterGroup">
                            <p:stCondLst>
                              <p:cond delay="1000"/>
                            </p:stCondLst>
                            <p:childTnLst>
                              <p:par>
                                <p:cTn id="36" presetID="22" presetClass="entr" presetSubtype="1" fill="hold" nodeType="afterEffect">
                                  <p:stCondLst>
                                    <p:cond delay="0"/>
                                  </p:stCondLst>
                                  <p:childTnLst>
                                    <p:set>
                                      <p:cBhvr>
                                        <p:cTn id="37" dur="1" fill="hold">
                                          <p:stCondLst>
                                            <p:cond delay="0"/>
                                          </p:stCondLst>
                                        </p:cTn>
                                        <p:tgtEl>
                                          <p:spTgt spid="1136650"/>
                                        </p:tgtEl>
                                        <p:attrNameLst>
                                          <p:attrName>style.visibility</p:attrName>
                                        </p:attrNameLst>
                                      </p:cBhvr>
                                      <p:to>
                                        <p:strVal val="visible"/>
                                      </p:to>
                                    </p:set>
                                    <p:animEffect transition="in" filter="wipe(up)">
                                      <p:cBhvr>
                                        <p:cTn id="38" dur="500"/>
                                        <p:tgtEl>
                                          <p:spTgt spid="113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3" grpId="0" autoUpdateAnimBg="0"/>
      <p:bldP spid="1136644" grpId="0" autoUpdateAnimBg="0"/>
      <p:bldP spid="1136646" grpId="0" build="p" bldLvl="2" autoUpdateAnimBg="0"/>
      <p:bldP spid="113664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Chapter Intro 1</a:t>
            </a:r>
          </a:p>
        </p:txBody>
      </p:sp>
      <p:sp>
        <p:nvSpPr>
          <p:cNvPr id="6161" name="Text Box 17"/>
          <p:cNvSpPr txBox="1">
            <a:spLocks noChangeArrowheads="1"/>
          </p:cNvSpPr>
          <p:nvPr/>
        </p:nvSpPr>
        <p:spPr bwMode="auto">
          <a:xfrm>
            <a:off x="4733925" y="1447800"/>
            <a:ext cx="38862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a:t>Understanding that Earth is part of a larger physical system called the solar system helps us understand how life on our planet is possible. Earth’s physical systems—air, landforms, and water—are affected by natural forces such as earthquakes and volcanoes that can influence human activities on the planet.</a:t>
            </a:r>
          </a:p>
        </p:txBody>
      </p:sp>
      <p:pic>
        <p:nvPicPr>
          <p:cNvPr id="22532" name="Picture 18" descr="WIM"/>
          <p:cNvPicPr>
            <a:picLocks noChangeAspect="1" noChangeArrowheads="1"/>
          </p:cNvPicPr>
          <p:nvPr/>
        </p:nvPicPr>
        <p:blipFill>
          <a:blip r:embed="rId4">
            <a:extLst>
              <a:ext uri="{28A0092B-C50C-407E-A947-70E740481C1C}">
                <a14:useLocalDpi xmlns:a14="http://schemas.microsoft.com/office/drawing/2010/main" val="0"/>
              </a:ext>
            </a:extLst>
          </a:blip>
          <a:srcRect l="2043"/>
          <a:stretch>
            <a:fillRect/>
          </a:stretch>
        </p:blipFill>
        <p:spPr bwMode="auto">
          <a:xfrm>
            <a:off x="4810125" y="552450"/>
            <a:ext cx="31972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9" descr="WG_Nav Test-Backward Dead">
            <a:hlinkClick r:id="" action="ppaction://noaction" highlightClick="1"/>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61"/>
                                        </p:tgtEl>
                                        <p:attrNameLst>
                                          <p:attrName>style.visibility</p:attrName>
                                        </p:attrNameLst>
                                      </p:cBhvr>
                                      <p:to>
                                        <p:strVal val="visible"/>
                                      </p:to>
                                    </p:set>
                                    <p:animEffect transition="in" filter="wipe(left)">
                                      <p:cBhvr>
                                        <p:cTn id="7" dur="5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p>
        </p:txBody>
      </p:sp>
      <p:pic>
        <p:nvPicPr>
          <p:cNvPr id="49155" name="Picture 4" descr="03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3600" y="666750"/>
            <a:ext cx="7137400" cy="5459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Section 2</a:t>
            </a:r>
          </a:p>
        </p:txBody>
      </p:sp>
      <p:sp>
        <p:nvSpPr>
          <p:cNvPr id="50179"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Internal Forces of Change </a:t>
            </a:r>
            <a:r>
              <a:rPr lang="en-US" b="1">
                <a:solidFill>
                  <a:srgbClr val="003399"/>
                </a:solidFill>
              </a:rPr>
              <a:t>(cont.)</a:t>
            </a:r>
          </a:p>
        </p:txBody>
      </p:sp>
      <p:sp>
        <p:nvSpPr>
          <p:cNvPr id="1138694" name="Text Box 6"/>
          <p:cNvSpPr txBox="1">
            <a:spLocks noChangeArrowheads="1"/>
          </p:cNvSpPr>
          <p:nvPr/>
        </p:nvSpPr>
        <p:spPr bwMode="auto">
          <a:xfrm>
            <a:off x="685800" y="13716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During accretion, continents can grow outward.</a:t>
            </a:r>
          </a:p>
        </p:txBody>
      </p:sp>
      <p:sp>
        <p:nvSpPr>
          <p:cNvPr id="1138695" name="Text Box 7"/>
          <p:cNvSpPr txBox="1">
            <a:spLocks noChangeArrowheads="1"/>
          </p:cNvSpPr>
          <p:nvPr/>
        </p:nvSpPr>
        <p:spPr bwMode="auto">
          <a:xfrm>
            <a:off x="685800" y="1922463"/>
            <a:ext cx="731520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If two sea plates converge, an island chain may form.</a:t>
            </a:r>
          </a:p>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If spreading occurs, the magma that rises will form undersea volcanic mountains or ridges and some islands.</a:t>
            </a:r>
          </a:p>
        </p:txBody>
      </p:sp>
      <p:sp>
        <p:nvSpPr>
          <p:cNvPr id="1138696" name="Text Box 8"/>
          <p:cNvSpPr txBox="1">
            <a:spLocks noChangeArrowheads="1"/>
          </p:cNvSpPr>
          <p:nvPr/>
        </p:nvSpPr>
        <p:spPr bwMode="auto">
          <a:xfrm>
            <a:off x="5046663" y="5816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9&amp;return=true"/>
              </a:rPr>
              <a:t>Plate Movement</a:t>
            </a:r>
            <a:endParaRPr lang="en-US" b="1"/>
          </a:p>
        </p:txBody>
      </p:sp>
      <p:pic>
        <p:nvPicPr>
          <p:cNvPr id="1138698" name="Picture 10" descr="037">
            <a:hlinkClick r:id="" action="ppaction://customshow?id=9&amp;return=tru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850" y="5173663"/>
            <a:ext cx="1371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38694"/>
                                        </p:tgtEl>
                                        <p:attrNameLst>
                                          <p:attrName>style.visibility</p:attrName>
                                        </p:attrNameLst>
                                      </p:cBhvr>
                                      <p:to>
                                        <p:strVal val="visible"/>
                                      </p:to>
                                    </p:set>
                                    <p:animEffect transition="in" filter="wipe(left)">
                                      <p:cBhvr>
                                        <p:cTn id="7" dur="500"/>
                                        <p:tgtEl>
                                          <p:spTgt spid="1138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8695">
                                            <p:txEl>
                                              <p:pRg st="0" end="0"/>
                                            </p:txEl>
                                          </p:spTgt>
                                        </p:tgtEl>
                                        <p:attrNameLst>
                                          <p:attrName>style.visibility</p:attrName>
                                        </p:attrNameLst>
                                      </p:cBhvr>
                                      <p:to>
                                        <p:strVal val="visible"/>
                                      </p:to>
                                    </p:set>
                                    <p:animEffect transition="in" filter="wipe(left)">
                                      <p:cBhvr>
                                        <p:cTn id="12" dur="500"/>
                                        <p:tgtEl>
                                          <p:spTgt spid="11386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8695">
                                            <p:txEl>
                                              <p:pRg st="1" end="1"/>
                                            </p:txEl>
                                          </p:spTgt>
                                        </p:tgtEl>
                                        <p:attrNameLst>
                                          <p:attrName>style.visibility</p:attrName>
                                        </p:attrNameLst>
                                      </p:cBhvr>
                                      <p:to>
                                        <p:strVal val="visible"/>
                                      </p:to>
                                    </p:set>
                                    <p:animEffect transition="in" filter="wipe(left)">
                                      <p:cBhvr>
                                        <p:cTn id="17" dur="500"/>
                                        <p:tgtEl>
                                          <p:spTgt spid="1138695">
                                            <p:txEl>
                                              <p:pRg st="1" end="1"/>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38696"/>
                                        </p:tgtEl>
                                        <p:attrNameLst>
                                          <p:attrName>style.visibility</p:attrName>
                                        </p:attrNameLst>
                                      </p:cBhvr>
                                      <p:to>
                                        <p:strVal val="visible"/>
                                      </p:to>
                                    </p:set>
                                    <p:animEffect transition="in" filter="wipe(left)">
                                      <p:cBhvr>
                                        <p:cTn id="21" dur="500"/>
                                        <p:tgtEl>
                                          <p:spTgt spid="1138696"/>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1138698"/>
                                        </p:tgtEl>
                                        <p:attrNameLst>
                                          <p:attrName>style.visibility</p:attrName>
                                        </p:attrNameLst>
                                      </p:cBhvr>
                                      <p:to>
                                        <p:strVal val="visible"/>
                                      </p:to>
                                    </p:set>
                                    <p:animEffect transition="in" filter="wipe(up)">
                                      <p:cBhvr>
                                        <p:cTn id="25" dur="500"/>
                                        <p:tgtEl>
                                          <p:spTgt spid="1138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4" grpId="0" autoUpdateAnimBg="0"/>
      <p:bldP spid="1138695" grpId="0" build="p" autoUpdateAnimBg="0"/>
      <p:bldP spid="113869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smtClean="0"/>
          </a:p>
        </p:txBody>
      </p:sp>
      <p:pic>
        <p:nvPicPr>
          <p:cNvPr id="51203" name="Picture 4" descr="03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538" y="781050"/>
            <a:ext cx="7785100" cy="5192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Section 2</a:t>
            </a:r>
          </a:p>
        </p:txBody>
      </p:sp>
      <p:sp>
        <p:nvSpPr>
          <p:cNvPr id="1140742" name="Text Box 6"/>
          <p:cNvSpPr txBox="1">
            <a:spLocks noChangeArrowheads="1"/>
          </p:cNvSpPr>
          <p:nvPr/>
        </p:nvSpPr>
        <p:spPr bwMode="auto">
          <a:xfrm>
            <a:off x="685800" y="13716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Folds and Faults</a:t>
            </a:r>
          </a:p>
        </p:txBody>
      </p:sp>
      <p:sp>
        <p:nvSpPr>
          <p:cNvPr id="1140743" name="Text Box 7"/>
          <p:cNvSpPr txBox="1">
            <a:spLocks noChangeArrowheads="1"/>
          </p:cNvSpPr>
          <p:nvPr/>
        </p:nvSpPr>
        <p:spPr bwMode="auto">
          <a:xfrm>
            <a:off x="685800" y="1922463"/>
            <a:ext cx="73152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96925" indent="-3365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Moving plates may squeeze the Earth’s surface until it buckles (called folds). </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Plates may also grind or slide past each other, creating cracks in the Earth’s crust (called faults).</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One famous fault is the San Andreas Fault in California.</a:t>
            </a:r>
          </a:p>
        </p:txBody>
      </p:sp>
      <p:sp>
        <p:nvSpPr>
          <p:cNvPr id="52229" name="Text Box 8"/>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Internal Forces of Change </a:t>
            </a:r>
            <a:r>
              <a:rPr lang="en-US" b="1">
                <a:solidFill>
                  <a:srgbClr val="003399"/>
                </a:solidFill>
              </a:rPr>
              <a:t>(cont.)</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40742"/>
                                        </p:tgtEl>
                                        <p:attrNameLst>
                                          <p:attrName>style.visibility</p:attrName>
                                        </p:attrNameLst>
                                      </p:cBhvr>
                                      <p:to>
                                        <p:strVal val="visible"/>
                                      </p:to>
                                    </p:set>
                                    <p:animEffect transition="in" filter="wipe(left)">
                                      <p:cBhvr>
                                        <p:cTn id="7" dur="500"/>
                                        <p:tgtEl>
                                          <p:spTgt spid="1140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40743">
                                            <p:txEl>
                                              <p:pRg st="0" end="0"/>
                                            </p:txEl>
                                          </p:spTgt>
                                        </p:tgtEl>
                                        <p:attrNameLst>
                                          <p:attrName>style.visibility</p:attrName>
                                        </p:attrNameLst>
                                      </p:cBhvr>
                                      <p:to>
                                        <p:strVal val="visible"/>
                                      </p:to>
                                    </p:set>
                                    <p:animEffect transition="in" filter="wipe(left)">
                                      <p:cBhvr>
                                        <p:cTn id="12" dur="500"/>
                                        <p:tgtEl>
                                          <p:spTgt spid="11407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40743">
                                            <p:txEl>
                                              <p:pRg st="1" end="1"/>
                                            </p:txEl>
                                          </p:spTgt>
                                        </p:tgtEl>
                                        <p:attrNameLst>
                                          <p:attrName>style.visibility</p:attrName>
                                        </p:attrNameLst>
                                      </p:cBhvr>
                                      <p:to>
                                        <p:strVal val="visible"/>
                                      </p:to>
                                    </p:set>
                                    <p:animEffect transition="in" filter="wipe(left)">
                                      <p:cBhvr>
                                        <p:cTn id="17" dur="500"/>
                                        <p:tgtEl>
                                          <p:spTgt spid="11407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40743">
                                            <p:txEl>
                                              <p:pRg st="2" end="2"/>
                                            </p:txEl>
                                          </p:spTgt>
                                        </p:tgtEl>
                                        <p:attrNameLst>
                                          <p:attrName>style.visibility</p:attrName>
                                        </p:attrNameLst>
                                      </p:cBhvr>
                                      <p:to>
                                        <p:strVal val="visible"/>
                                      </p:to>
                                    </p:set>
                                    <p:animEffect transition="in" filter="wipe(left)">
                                      <p:cBhvr>
                                        <p:cTn id="22" dur="500"/>
                                        <p:tgtEl>
                                          <p:spTgt spid="11407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42" grpId="0" autoUpdateAnimBg="0"/>
      <p:bldP spid="114074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Section 2</a:t>
            </a:r>
          </a:p>
        </p:txBody>
      </p:sp>
      <p:sp>
        <p:nvSpPr>
          <p:cNvPr id="1309699" name="Text Box 3"/>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Earthquakes</a:t>
            </a:r>
          </a:p>
        </p:txBody>
      </p:sp>
      <p:sp>
        <p:nvSpPr>
          <p:cNvPr id="1309700" name="Text Box 4"/>
          <p:cNvSpPr txBox="1">
            <a:spLocks noChangeArrowheads="1"/>
          </p:cNvSpPr>
          <p:nvPr/>
        </p:nvSpPr>
        <p:spPr bwMode="auto">
          <a:xfrm>
            <a:off x="685800" y="1922463"/>
            <a:ext cx="7315200"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Sudden, violent movements of tectonic plates along a fault line are known as earthquakes. These shaking activities dramatically change the surface of the land and the floor of the ocean.</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Earthquakes often occur where plates meet. Tension builds up along fault lines as the plates stick</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Ring of Fire is one of the most earthquake-prone areas on the planet.</a:t>
            </a:r>
          </a:p>
        </p:txBody>
      </p:sp>
      <p:sp>
        <p:nvSpPr>
          <p:cNvPr id="53253"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Internal Forces of Change </a:t>
            </a:r>
            <a:r>
              <a:rPr lang="en-US" b="1">
                <a:solidFill>
                  <a:srgbClr val="003399"/>
                </a:solidFill>
              </a:rPr>
              <a:t>(cont.)</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09699"/>
                                        </p:tgtEl>
                                        <p:attrNameLst>
                                          <p:attrName>style.visibility</p:attrName>
                                        </p:attrNameLst>
                                      </p:cBhvr>
                                      <p:to>
                                        <p:strVal val="visible"/>
                                      </p:to>
                                    </p:set>
                                    <p:animEffect transition="in" filter="wipe(left)">
                                      <p:cBhvr>
                                        <p:cTn id="7" dur="500"/>
                                        <p:tgtEl>
                                          <p:spTgt spid="1309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09700">
                                            <p:txEl>
                                              <p:pRg st="0" end="0"/>
                                            </p:txEl>
                                          </p:spTgt>
                                        </p:tgtEl>
                                        <p:attrNameLst>
                                          <p:attrName>style.visibility</p:attrName>
                                        </p:attrNameLst>
                                      </p:cBhvr>
                                      <p:to>
                                        <p:strVal val="visible"/>
                                      </p:to>
                                    </p:set>
                                    <p:animEffect transition="in" filter="wipe(left)">
                                      <p:cBhvr>
                                        <p:cTn id="12" dur="500"/>
                                        <p:tgtEl>
                                          <p:spTgt spid="130970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09700">
                                            <p:txEl>
                                              <p:pRg st="1" end="1"/>
                                            </p:txEl>
                                          </p:spTgt>
                                        </p:tgtEl>
                                        <p:attrNameLst>
                                          <p:attrName>style.visibility</p:attrName>
                                        </p:attrNameLst>
                                      </p:cBhvr>
                                      <p:to>
                                        <p:strVal val="visible"/>
                                      </p:to>
                                    </p:set>
                                    <p:animEffect transition="in" filter="wipe(left)">
                                      <p:cBhvr>
                                        <p:cTn id="17" dur="500"/>
                                        <p:tgtEl>
                                          <p:spTgt spid="130970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09700">
                                            <p:txEl>
                                              <p:pRg st="2" end="2"/>
                                            </p:txEl>
                                          </p:spTgt>
                                        </p:tgtEl>
                                        <p:attrNameLst>
                                          <p:attrName>style.visibility</p:attrName>
                                        </p:attrNameLst>
                                      </p:cBhvr>
                                      <p:to>
                                        <p:strVal val="visible"/>
                                      </p:to>
                                    </p:set>
                                    <p:animEffect transition="in" filter="wipe(left)">
                                      <p:cBhvr>
                                        <p:cTn id="22" dur="500"/>
                                        <p:tgtEl>
                                          <p:spTgt spid="13097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9699" grpId="0" autoUpdateAnimBg="0"/>
      <p:bldP spid="1309700"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Section 2</a:t>
            </a:r>
          </a:p>
        </p:txBody>
      </p:sp>
      <p:sp>
        <p:nvSpPr>
          <p:cNvPr id="1311747" name="Text Box 3"/>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rPr>
              <a:t>Volcanic Eruptions</a:t>
            </a:r>
          </a:p>
        </p:txBody>
      </p:sp>
      <p:sp>
        <p:nvSpPr>
          <p:cNvPr id="1311748" name="Text Box 4"/>
          <p:cNvSpPr txBox="1">
            <a:spLocks noChangeArrowheads="1"/>
          </p:cNvSpPr>
          <p:nvPr/>
        </p:nvSpPr>
        <p:spPr bwMode="auto">
          <a:xfrm>
            <a:off x="685800" y="1922463"/>
            <a:ext cx="73152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Volcanoes are mountains formed by lava or by magma that breaks through the Earth’s crust.</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Volcanoes often rise along plate boundaries where one plate plunges beneath another, as along the Ring of Fire. In such a process, the rocky plate melts as it dives downward into the hot mantle.</a:t>
            </a:r>
          </a:p>
        </p:txBody>
      </p:sp>
      <p:sp>
        <p:nvSpPr>
          <p:cNvPr id="5427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Internal Forces of Change </a:t>
            </a:r>
            <a:r>
              <a:rPr lang="en-US" b="1">
                <a:solidFill>
                  <a:srgbClr val="003399"/>
                </a:solidFill>
              </a:rPr>
              <a:t>(cont.)</a:t>
            </a:r>
          </a:p>
        </p:txBody>
      </p:sp>
      <p:sp>
        <p:nvSpPr>
          <p:cNvPr id="1311750" name="Text Box 6"/>
          <p:cNvSpPr txBox="1">
            <a:spLocks noChangeArrowheads="1"/>
          </p:cNvSpPr>
          <p:nvPr/>
        </p:nvSpPr>
        <p:spPr bwMode="auto">
          <a:xfrm>
            <a:off x="4770438" y="5816600"/>
            <a:ext cx="211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10&amp;return=true"/>
              </a:rPr>
              <a:t>Forces of Change</a:t>
            </a:r>
            <a:endParaRPr lang="en-US" b="1"/>
          </a:p>
        </p:txBody>
      </p:sp>
      <p:pic>
        <p:nvPicPr>
          <p:cNvPr id="1311754" name="Picture 10" descr="038">
            <a:hlinkClick r:id="" action="ppaction://customshow?id=10&amp;return=tru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850" y="4935538"/>
            <a:ext cx="1087438"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11747"/>
                                        </p:tgtEl>
                                        <p:attrNameLst>
                                          <p:attrName>style.visibility</p:attrName>
                                        </p:attrNameLst>
                                      </p:cBhvr>
                                      <p:to>
                                        <p:strVal val="visible"/>
                                      </p:to>
                                    </p:set>
                                    <p:animEffect transition="in" filter="wipe(left)">
                                      <p:cBhvr>
                                        <p:cTn id="7" dur="500"/>
                                        <p:tgtEl>
                                          <p:spTgt spid="1311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11748">
                                            <p:txEl>
                                              <p:pRg st="0" end="0"/>
                                            </p:txEl>
                                          </p:spTgt>
                                        </p:tgtEl>
                                        <p:attrNameLst>
                                          <p:attrName>style.visibility</p:attrName>
                                        </p:attrNameLst>
                                      </p:cBhvr>
                                      <p:to>
                                        <p:strVal val="visible"/>
                                      </p:to>
                                    </p:set>
                                    <p:animEffect transition="in" filter="wipe(left)">
                                      <p:cBhvr>
                                        <p:cTn id="12" dur="500"/>
                                        <p:tgtEl>
                                          <p:spTgt spid="13117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11748">
                                            <p:txEl>
                                              <p:pRg st="1" end="1"/>
                                            </p:txEl>
                                          </p:spTgt>
                                        </p:tgtEl>
                                        <p:attrNameLst>
                                          <p:attrName>style.visibility</p:attrName>
                                        </p:attrNameLst>
                                      </p:cBhvr>
                                      <p:to>
                                        <p:strVal val="visible"/>
                                      </p:to>
                                    </p:set>
                                    <p:animEffect transition="in" filter="wipe(left)">
                                      <p:cBhvr>
                                        <p:cTn id="17" dur="500"/>
                                        <p:tgtEl>
                                          <p:spTgt spid="1311748">
                                            <p:txEl>
                                              <p:pRg st="1" end="1"/>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11750"/>
                                        </p:tgtEl>
                                        <p:attrNameLst>
                                          <p:attrName>style.visibility</p:attrName>
                                        </p:attrNameLst>
                                      </p:cBhvr>
                                      <p:to>
                                        <p:strVal val="visible"/>
                                      </p:to>
                                    </p:set>
                                    <p:animEffect transition="in" filter="wipe(left)">
                                      <p:cBhvr>
                                        <p:cTn id="21" dur="500"/>
                                        <p:tgtEl>
                                          <p:spTgt spid="1311750"/>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1311754"/>
                                        </p:tgtEl>
                                        <p:attrNameLst>
                                          <p:attrName>style.visibility</p:attrName>
                                        </p:attrNameLst>
                                      </p:cBhvr>
                                      <p:to>
                                        <p:strVal val="visible"/>
                                      </p:to>
                                    </p:set>
                                    <p:animEffect transition="in" filter="wipe(up)">
                                      <p:cBhvr>
                                        <p:cTn id="25" dur="500"/>
                                        <p:tgtEl>
                                          <p:spTgt spid="131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47" grpId="0" autoUpdateAnimBg="0"/>
      <p:bldP spid="1311748" grpId="0" build="p" autoUpdateAnimBg="0"/>
      <p:bldP spid="131175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pic>
        <p:nvPicPr>
          <p:cNvPr id="55299" name="Picture 6" descr="03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250" y="666750"/>
            <a:ext cx="6076950" cy="5154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Section 2</a:t>
            </a:r>
          </a:p>
        </p:txBody>
      </p:sp>
      <p:sp>
        <p:nvSpPr>
          <p:cNvPr id="1148931" name="Text Box 3"/>
          <p:cNvSpPr txBox="1">
            <a:spLocks noChangeArrowheads="1"/>
          </p:cNvSpPr>
          <p:nvPr/>
        </p:nvSpPr>
        <p:spPr bwMode="auto">
          <a:xfrm>
            <a:off x="685800" y="1905000"/>
            <a:ext cx="7772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External forces such as weathering and erosion also shape the surface of the Earth.</a:t>
            </a:r>
          </a:p>
        </p:txBody>
      </p:sp>
      <p:sp>
        <p:nvSpPr>
          <p:cNvPr id="1148932"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External Forces of Change </a:t>
            </a:r>
          </a:p>
        </p:txBody>
      </p:sp>
      <p:pic>
        <p:nvPicPr>
          <p:cNvPr id="1148933"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934" name="Text Box 6"/>
          <p:cNvSpPr txBox="1">
            <a:spLocks noChangeArrowheads="1"/>
          </p:cNvSpPr>
          <p:nvPr/>
        </p:nvSpPr>
        <p:spPr bwMode="auto">
          <a:xfrm>
            <a:off x="685800" y="2771775"/>
            <a:ext cx="7772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800100" indent="-346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The Earth is changed by two basic kinds of weathering:</a:t>
            </a:r>
            <a:endParaRPr lang="en-US" sz="2400"/>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Physical weathering – occurs when large masses of rock are physically broken down into smaller pieces.</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Chemical weathering- changes the chemical makeup of rocks. For example, rain water that contains carbon dioxide from the air easily dissolves certain rocks, such as limestone.</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48932"/>
                                        </p:tgtEl>
                                        <p:attrNameLst>
                                          <p:attrName>style.visibility</p:attrName>
                                        </p:attrNameLst>
                                      </p:cBhvr>
                                      <p:to>
                                        <p:strVal val="visible"/>
                                      </p:to>
                                    </p:set>
                                    <p:animEffect transition="in" filter="wipe(left)">
                                      <p:cBhvr>
                                        <p:cTn id="7" dur="500"/>
                                        <p:tgtEl>
                                          <p:spTgt spid="114893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148933"/>
                                        </p:tgtEl>
                                        <p:attrNameLst>
                                          <p:attrName>style.visibility</p:attrName>
                                        </p:attrNameLst>
                                      </p:cBhvr>
                                      <p:to>
                                        <p:strVal val="visible"/>
                                      </p:to>
                                    </p:set>
                                    <p:animEffect transition="in" filter="box(out)">
                                      <p:cBhvr>
                                        <p:cTn id="11" dur="500"/>
                                        <p:tgtEl>
                                          <p:spTgt spid="114893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48931"/>
                                        </p:tgtEl>
                                        <p:attrNameLst>
                                          <p:attrName>style.visibility</p:attrName>
                                        </p:attrNameLst>
                                      </p:cBhvr>
                                      <p:to>
                                        <p:strVal val="visible"/>
                                      </p:to>
                                    </p:set>
                                    <p:animEffect transition="in" filter="wipe(left)">
                                      <p:cBhvr>
                                        <p:cTn id="15" dur="500"/>
                                        <p:tgtEl>
                                          <p:spTgt spid="11489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48934">
                                            <p:txEl>
                                              <p:pRg st="0" end="0"/>
                                            </p:txEl>
                                          </p:spTgt>
                                        </p:tgtEl>
                                        <p:attrNameLst>
                                          <p:attrName>style.visibility</p:attrName>
                                        </p:attrNameLst>
                                      </p:cBhvr>
                                      <p:to>
                                        <p:strVal val="visible"/>
                                      </p:to>
                                    </p:set>
                                    <p:animEffect transition="in" filter="wipe(left)">
                                      <p:cBhvr>
                                        <p:cTn id="20" dur="500"/>
                                        <p:tgtEl>
                                          <p:spTgt spid="1148934">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48934">
                                            <p:txEl>
                                              <p:pRg st="1" end="1"/>
                                            </p:txEl>
                                          </p:spTgt>
                                        </p:tgtEl>
                                        <p:attrNameLst>
                                          <p:attrName>style.visibility</p:attrName>
                                        </p:attrNameLst>
                                      </p:cBhvr>
                                      <p:to>
                                        <p:strVal val="visible"/>
                                      </p:to>
                                    </p:set>
                                    <p:animEffect transition="in" filter="wipe(left)">
                                      <p:cBhvr>
                                        <p:cTn id="25" dur="500"/>
                                        <p:tgtEl>
                                          <p:spTgt spid="114893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48934">
                                            <p:txEl>
                                              <p:pRg st="2" end="2"/>
                                            </p:txEl>
                                          </p:spTgt>
                                        </p:tgtEl>
                                        <p:attrNameLst>
                                          <p:attrName>style.visibility</p:attrName>
                                        </p:attrNameLst>
                                      </p:cBhvr>
                                      <p:to>
                                        <p:strVal val="visible"/>
                                      </p:to>
                                    </p:set>
                                    <p:animEffect transition="in" filter="wipe(left)">
                                      <p:cBhvr>
                                        <p:cTn id="30" dur="500"/>
                                        <p:tgtEl>
                                          <p:spTgt spid="11489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931" grpId="0" autoUpdateAnimBg="0"/>
      <p:bldP spid="1148932" grpId="0" autoUpdateAnimBg="0"/>
      <p:bldP spid="1148934"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Section 2</a:t>
            </a:r>
          </a:p>
        </p:txBody>
      </p:sp>
      <p:sp>
        <p:nvSpPr>
          <p:cNvPr id="5734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External Forces of Change </a:t>
            </a:r>
            <a:r>
              <a:rPr lang="en-US" b="1">
                <a:solidFill>
                  <a:srgbClr val="003399"/>
                </a:solidFill>
              </a:rPr>
              <a:t>(cont.)</a:t>
            </a:r>
          </a:p>
        </p:txBody>
      </p:sp>
      <p:sp>
        <p:nvSpPr>
          <p:cNvPr id="1150982" name="Text Box 6"/>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Wind Erosion</a:t>
            </a:r>
          </a:p>
        </p:txBody>
      </p:sp>
      <p:sp>
        <p:nvSpPr>
          <p:cNvPr id="1150983" name="Text Box 7"/>
          <p:cNvSpPr txBox="1">
            <a:spLocks noChangeArrowheads="1"/>
          </p:cNvSpPr>
          <p:nvPr/>
        </p:nvSpPr>
        <p:spPr bwMode="auto">
          <a:xfrm>
            <a:off x="685800" y="1922463"/>
            <a:ext cx="73152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Wind erosion involves the movement of dust, sand, and soil from one place to another.</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Plants help protect the land from wind erosion; however, in dry places where people have cut down trees and plants, winds pick up large amounts of soil and blow it away. </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Wind erosion can provide some benefits. The dust carried by wind often forms large deposits of mineral rich soil.</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50982"/>
                                        </p:tgtEl>
                                        <p:attrNameLst>
                                          <p:attrName>style.visibility</p:attrName>
                                        </p:attrNameLst>
                                      </p:cBhvr>
                                      <p:to>
                                        <p:strVal val="visible"/>
                                      </p:to>
                                    </p:set>
                                    <p:animEffect transition="in" filter="wipe(left)">
                                      <p:cBhvr>
                                        <p:cTn id="7" dur="500"/>
                                        <p:tgtEl>
                                          <p:spTgt spid="11509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50983">
                                            <p:txEl>
                                              <p:pRg st="0" end="0"/>
                                            </p:txEl>
                                          </p:spTgt>
                                        </p:tgtEl>
                                        <p:attrNameLst>
                                          <p:attrName>style.visibility</p:attrName>
                                        </p:attrNameLst>
                                      </p:cBhvr>
                                      <p:to>
                                        <p:strVal val="visible"/>
                                      </p:to>
                                    </p:set>
                                    <p:animEffect transition="in" filter="wipe(left)">
                                      <p:cBhvr>
                                        <p:cTn id="12" dur="500"/>
                                        <p:tgtEl>
                                          <p:spTgt spid="11509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50983">
                                            <p:txEl>
                                              <p:pRg st="1" end="1"/>
                                            </p:txEl>
                                          </p:spTgt>
                                        </p:tgtEl>
                                        <p:attrNameLst>
                                          <p:attrName>style.visibility</p:attrName>
                                        </p:attrNameLst>
                                      </p:cBhvr>
                                      <p:to>
                                        <p:strVal val="visible"/>
                                      </p:to>
                                    </p:set>
                                    <p:animEffect transition="in" filter="wipe(left)">
                                      <p:cBhvr>
                                        <p:cTn id="17" dur="500"/>
                                        <p:tgtEl>
                                          <p:spTgt spid="11509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50983">
                                            <p:txEl>
                                              <p:pRg st="2" end="2"/>
                                            </p:txEl>
                                          </p:spTgt>
                                        </p:tgtEl>
                                        <p:attrNameLst>
                                          <p:attrName>style.visibility</p:attrName>
                                        </p:attrNameLst>
                                      </p:cBhvr>
                                      <p:to>
                                        <p:strVal val="visible"/>
                                      </p:to>
                                    </p:set>
                                    <p:animEffect transition="in" filter="wipe(left)">
                                      <p:cBhvr>
                                        <p:cTn id="22" dur="500"/>
                                        <p:tgtEl>
                                          <p:spTgt spid="11509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82" grpId="0" autoUpdateAnimBg="0"/>
      <p:bldP spid="115098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Section 2</a:t>
            </a:r>
          </a:p>
        </p:txBody>
      </p:sp>
      <p:sp>
        <p:nvSpPr>
          <p:cNvPr id="1153030" name="Text Box 6"/>
          <p:cNvSpPr txBox="1">
            <a:spLocks noChangeArrowheads="1"/>
          </p:cNvSpPr>
          <p:nvPr/>
        </p:nvSpPr>
        <p:spPr bwMode="auto">
          <a:xfrm>
            <a:off x="685800" y="12192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Glacial Erosion</a:t>
            </a:r>
          </a:p>
        </p:txBody>
      </p:sp>
      <p:sp>
        <p:nvSpPr>
          <p:cNvPr id="1153031" name="Text Box 7"/>
          <p:cNvSpPr txBox="1">
            <a:spLocks noChangeArrowheads="1"/>
          </p:cNvSpPr>
          <p:nvPr/>
        </p:nvSpPr>
        <p:spPr bwMode="auto">
          <a:xfrm>
            <a:off x="628650" y="1674813"/>
            <a:ext cx="7315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As glaciers move, they may destroy forests, carve out valleys, alter courses of rivers, and wear down mountaintops, changing the landscape.</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There are two types of glaciers:</a:t>
            </a:r>
          </a:p>
        </p:txBody>
      </p:sp>
      <p:sp>
        <p:nvSpPr>
          <p:cNvPr id="58373" name="Text Box 8"/>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External Forces of Change </a:t>
            </a:r>
            <a:r>
              <a:rPr lang="en-US" b="1">
                <a:solidFill>
                  <a:srgbClr val="003399"/>
                </a:solidFill>
              </a:rPr>
              <a:t>(cont.)</a:t>
            </a:r>
          </a:p>
        </p:txBody>
      </p:sp>
      <p:sp>
        <p:nvSpPr>
          <p:cNvPr id="1153033" name="Text Box 9"/>
          <p:cNvSpPr txBox="1">
            <a:spLocks noChangeArrowheads="1"/>
          </p:cNvSpPr>
          <p:nvPr/>
        </p:nvSpPr>
        <p:spPr bwMode="auto">
          <a:xfrm>
            <a:off x="666750" y="3641725"/>
            <a:ext cx="73152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Sheet glaciers- flat, broad sheets of ice. Today sheet glaciers cover most of Greenland and all of Antarctica.</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Mountain glaciers- located in high mountain valleys where the climate is cold, gouge out round U-Shaped valleys as they move downhill</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53030"/>
                                        </p:tgtEl>
                                        <p:attrNameLst>
                                          <p:attrName>style.visibility</p:attrName>
                                        </p:attrNameLst>
                                      </p:cBhvr>
                                      <p:to>
                                        <p:strVal val="visible"/>
                                      </p:to>
                                    </p:set>
                                    <p:animEffect transition="in" filter="wipe(left)">
                                      <p:cBhvr>
                                        <p:cTn id="7" dur="500"/>
                                        <p:tgtEl>
                                          <p:spTgt spid="1153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53031">
                                            <p:txEl>
                                              <p:pRg st="0" end="0"/>
                                            </p:txEl>
                                          </p:spTgt>
                                        </p:tgtEl>
                                        <p:attrNameLst>
                                          <p:attrName>style.visibility</p:attrName>
                                        </p:attrNameLst>
                                      </p:cBhvr>
                                      <p:to>
                                        <p:strVal val="visible"/>
                                      </p:to>
                                    </p:set>
                                    <p:animEffect transition="in" filter="wipe(left)">
                                      <p:cBhvr>
                                        <p:cTn id="12" dur="500"/>
                                        <p:tgtEl>
                                          <p:spTgt spid="11530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53031">
                                            <p:txEl>
                                              <p:pRg st="1" end="1"/>
                                            </p:txEl>
                                          </p:spTgt>
                                        </p:tgtEl>
                                        <p:attrNameLst>
                                          <p:attrName>style.visibility</p:attrName>
                                        </p:attrNameLst>
                                      </p:cBhvr>
                                      <p:to>
                                        <p:strVal val="visible"/>
                                      </p:to>
                                    </p:set>
                                    <p:animEffect transition="in" filter="wipe(left)">
                                      <p:cBhvr>
                                        <p:cTn id="17" dur="500"/>
                                        <p:tgtEl>
                                          <p:spTgt spid="11530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53033">
                                            <p:txEl>
                                              <p:pRg st="0" end="0"/>
                                            </p:txEl>
                                          </p:spTgt>
                                        </p:tgtEl>
                                        <p:attrNameLst>
                                          <p:attrName>style.visibility</p:attrName>
                                        </p:attrNameLst>
                                      </p:cBhvr>
                                      <p:to>
                                        <p:strVal val="visible"/>
                                      </p:to>
                                    </p:set>
                                    <p:animEffect transition="in" filter="wipe(left)">
                                      <p:cBhvr>
                                        <p:cTn id="22" dur="500"/>
                                        <p:tgtEl>
                                          <p:spTgt spid="115303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3033">
                                            <p:txEl>
                                              <p:pRg st="1" end="1"/>
                                            </p:txEl>
                                          </p:spTgt>
                                        </p:tgtEl>
                                        <p:attrNameLst>
                                          <p:attrName>style.visibility</p:attrName>
                                        </p:attrNameLst>
                                      </p:cBhvr>
                                      <p:to>
                                        <p:strVal val="visible"/>
                                      </p:to>
                                    </p:set>
                                    <p:animEffect transition="in" filter="wipe(left)">
                                      <p:cBhvr>
                                        <p:cTn id="27" dur="500"/>
                                        <p:tgtEl>
                                          <p:spTgt spid="11530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030" grpId="0" autoUpdateAnimBg="0"/>
      <p:bldP spid="1153031" grpId="0" build="p" autoUpdateAnimBg="0"/>
      <p:bldP spid="115303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Chapter Intro 2</a:t>
            </a:r>
          </a:p>
        </p:txBody>
      </p:sp>
      <p:sp>
        <p:nvSpPr>
          <p:cNvPr id="9230" name="Text Box 14"/>
          <p:cNvSpPr txBox="1">
            <a:spLocks noChangeArrowheads="1"/>
          </p:cNvSpPr>
          <p:nvPr/>
        </p:nvSpPr>
        <p:spPr bwMode="auto">
          <a:xfrm>
            <a:off x="4762500" y="1447800"/>
            <a:ext cx="3886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ED1C24"/>
                </a:solidFill>
              </a:rPr>
              <a:t>Section 1:</a:t>
            </a:r>
            <a:r>
              <a:rPr lang="en-US" sz="2800">
                <a:solidFill>
                  <a:srgbClr val="ED1C24"/>
                </a:solidFill>
              </a:rPr>
              <a:t> </a:t>
            </a:r>
            <a:br>
              <a:rPr lang="en-US" sz="2800">
                <a:solidFill>
                  <a:srgbClr val="ED1C24"/>
                </a:solidFill>
              </a:rPr>
            </a:br>
            <a:r>
              <a:rPr lang="en-US" sz="2800">
                <a:solidFill>
                  <a:srgbClr val="ED1C24"/>
                </a:solidFill>
              </a:rPr>
              <a:t>Planet Earth </a:t>
            </a:r>
          </a:p>
        </p:txBody>
      </p:sp>
      <p:sp>
        <p:nvSpPr>
          <p:cNvPr id="9231" name="Text Box 15"/>
          <p:cNvSpPr txBox="1">
            <a:spLocks noChangeArrowheads="1"/>
          </p:cNvSpPr>
          <p:nvPr/>
        </p:nvSpPr>
        <p:spPr bwMode="auto">
          <a:xfrm>
            <a:off x="4762500" y="2487613"/>
            <a:ext cx="38481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b="1">
                <a:solidFill>
                  <a:srgbClr val="003399"/>
                </a:solidFill>
              </a:rPr>
              <a:t>Physical processes shape Earth’s surface.</a:t>
            </a:r>
            <a:r>
              <a:rPr lang="en-US" sz="2400">
                <a:solidFill>
                  <a:srgbClr val="003399"/>
                </a:solidFill>
              </a:rPr>
              <a:t> </a:t>
            </a:r>
            <a:r>
              <a:rPr lang="en-US" sz="2400"/>
              <a:t>As part of a larger system called the solar system, Earth has water, land, and air that make the planet suitable for plant and animal life.</a:t>
            </a:r>
          </a:p>
        </p:txBody>
      </p:sp>
      <p:pic>
        <p:nvPicPr>
          <p:cNvPr id="23557" name="Picture 17" descr="Big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6096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30"/>
                                        </p:tgtEl>
                                        <p:attrNameLst>
                                          <p:attrName>style.visibility</p:attrName>
                                        </p:attrNameLst>
                                      </p:cBhvr>
                                      <p:to>
                                        <p:strVal val="visible"/>
                                      </p:to>
                                    </p:set>
                                    <p:animEffect transition="in" filter="wipe(left)">
                                      <p:cBhvr>
                                        <p:cTn id="7" dur="500"/>
                                        <p:tgtEl>
                                          <p:spTgt spid="92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31">
                                            <p:txEl>
                                              <p:pRg st="0" end="0"/>
                                            </p:txEl>
                                          </p:spTgt>
                                        </p:tgtEl>
                                        <p:attrNameLst>
                                          <p:attrName>style.visibility</p:attrName>
                                        </p:attrNameLst>
                                      </p:cBhvr>
                                      <p:to>
                                        <p:strVal val="visible"/>
                                      </p:to>
                                    </p:set>
                                    <p:animEffect transition="in" filter="wipe(left)">
                                      <p:cBhvr>
                                        <p:cTn id="12" dur="500"/>
                                        <p:tgtEl>
                                          <p:spTgt spid="92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autoUpdateAnimBg="0"/>
      <p:bldP spid="923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Section 2</a:t>
            </a:r>
          </a:p>
        </p:txBody>
      </p:sp>
      <p:sp>
        <p:nvSpPr>
          <p:cNvPr id="1313795" name="Text Box 3"/>
          <p:cNvSpPr txBox="1">
            <a:spLocks noChangeArrowheads="1"/>
          </p:cNvSpPr>
          <p:nvPr/>
        </p:nvSpPr>
        <p:spPr bwMode="auto">
          <a:xfrm>
            <a:off x="685800" y="13716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Water Erosion</a:t>
            </a:r>
          </a:p>
        </p:txBody>
      </p:sp>
      <p:sp>
        <p:nvSpPr>
          <p:cNvPr id="1313796" name="Text Box 4"/>
          <p:cNvSpPr txBox="1">
            <a:spLocks noChangeArrowheads="1"/>
          </p:cNvSpPr>
          <p:nvPr/>
        </p:nvSpPr>
        <p:spPr bwMode="auto">
          <a:xfrm>
            <a:off x="685800" y="1922463"/>
            <a:ext cx="7315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Water erosion begins when springwater and rainwater flow downhill in streams, cutting into the land, and wearing away the soil and rock.</a:t>
            </a:r>
          </a:p>
        </p:txBody>
      </p:sp>
      <p:sp>
        <p:nvSpPr>
          <p:cNvPr id="5939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External Forces of Change </a:t>
            </a:r>
            <a:r>
              <a:rPr lang="en-US" b="1">
                <a:solidFill>
                  <a:srgbClr val="003399"/>
                </a:solidFill>
              </a:rPr>
              <a:t>(cont.)</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13795"/>
                                        </p:tgtEl>
                                        <p:attrNameLst>
                                          <p:attrName>style.visibility</p:attrName>
                                        </p:attrNameLst>
                                      </p:cBhvr>
                                      <p:to>
                                        <p:strVal val="visible"/>
                                      </p:to>
                                    </p:set>
                                    <p:animEffect transition="in" filter="wipe(left)">
                                      <p:cBhvr>
                                        <p:cTn id="7" dur="500"/>
                                        <p:tgtEl>
                                          <p:spTgt spid="13137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13796">
                                            <p:txEl>
                                              <p:pRg st="0" end="0"/>
                                            </p:txEl>
                                          </p:spTgt>
                                        </p:tgtEl>
                                        <p:attrNameLst>
                                          <p:attrName>style.visibility</p:attrName>
                                        </p:attrNameLst>
                                      </p:cBhvr>
                                      <p:to>
                                        <p:strVal val="visible"/>
                                      </p:to>
                                    </p:set>
                                    <p:animEffect transition="in" filter="wipe(left)">
                                      <p:cBhvr>
                                        <p:cTn id="12" dur="500"/>
                                        <p:tgtEl>
                                          <p:spTgt spid="131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795" grpId="0" autoUpdateAnimBg="0"/>
      <p:bldP spid="131379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PAnswers"/>
          <p:cNvSpPr>
            <a:spLocks noGrp="1" noChangeArrowheads="1"/>
          </p:cNvSpPr>
          <p:nvPr>
            <p:ph type="body" idx="1"/>
            <p:custDataLst>
              <p:tags r:id="rId3"/>
            </p:custDataLst>
          </p:nvPr>
        </p:nvSpPr>
        <p:spPr bwMode="hidden">
          <a:xfrm>
            <a:off x="6324600" y="3886200"/>
            <a:ext cx="1066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eaLnBrk="1" hangingPunct="1">
              <a:buFontTx/>
              <a:buAutoNum type="alphaUcPeriod"/>
            </a:pPr>
            <a:r>
              <a:rPr lang="en-US" smtClean="0">
                <a:solidFill>
                  <a:schemeClr val="bg1"/>
                </a:solidFill>
              </a:rPr>
              <a:t>A</a:t>
            </a:r>
          </a:p>
          <a:p>
            <a:pPr marL="533400" indent="-533400" eaLnBrk="1" hangingPunct="1">
              <a:buFontTx/>
              <a:buAutoNum type="alphaUcPeriod"/>
            </a:pPr>
            <a:r>
              <a:rPr lang="en-US" smtClean="0">
                <a:solidFill>
                  <a:schemeClr val="bg1"/>
                </a:solidFill>
              </a:rPr>
              <a:t>B</a:t>
            </a:r>
          </a:p>
        </p:txBody>
      </p:sp>
      <p:sp>
        <p:nvSpPr>
          <p:cNvPr id="2052" name="TPQuestion"/>
          <p:cNvSpPr>
            <a:spLocks noGrp="1" noChangeArrowheads="1"/>
          </p:cNvSpPr>
          <p:nvPr>
            <p:ph type="title"/>
          </p:nvPr>
        </p:nvSpPr>
        <p:spPr/>
        <p:txBody>
          <a:bodyPr/>
          <a:lstStyle/>
          <a:p>
            <a:pPr eaLnBrk="1" hangingPunct="1"/>
            <a:r>
              <a:rPr lang="en-US" smtClean="0"/>
              <a:t>Section 2</a:t>
            </a:r>
          </a:p>
        </p:txBody>
      </p:sp>
      <p:sp>
        <p:nvSpPr>
          <p:cNvPr id="1159173" name="Text Box 5"/>
          <p:cNvSpPr txBox="1">
            <a:spLocks noChangeArrowheads="1"/>
          </p:cNvSpPr>
          <p:nvPr/>
        </p:nvSpPr>
        <p:spPr bwMode="auto">
          <a:xfrm>
            <a:off x="914400" y="1676400"/>
            <a:ext cx="4495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61963" algn="l"/>
              </a:tabLst>
              <a:defRPr>
                <a:solidFill>
                  <a:schemeClr val="tx1"/>
                </a:solidFill>
                <a:latin typeface="Arial" pitchFamily="34" charset="0"/>
              </a:defRPr>
            </a:lvl1pPr>
            <a:lvl2pPr marL="742950" indent="-285750" eaLnBrk="0" hangingPunct="0">
              <a:tabLst>
                <a:tab pos="461963" algn="l"/>
              </a:tabLst>
              <a:defRPr>
                <a:solidFill>
                  <a:schemeClr val="tx1"/>
                </a:solidFill>
                <a:latin typeface="Arial" pitchFamily="34" charset="0"/>
              </a:defRPr>
            </a:lvl2pPr>
            <a:lvl3pPr marL="1143000" indent="-228600" eaLnBrk="0" hangingPunct="0">
              <a:tabLst>
                <a:tab pos="461963" algn="l"/>
              </a:tabLst>
              <a:defRPr>
                <a:solidFill>
                  <a:schemeClr val="tx1"/>
                </a:solidFill>
                <a:latin typeface="Arial" pitchFamily="34" charset="0"/>
              </a:defRPr>
            </a:lvl3pPr>
            <a:lvl4pPr marL="1600200" indent="-228600" eaLnBrk="0" hangingPunct="0">
              <a:tabLst>
                <a:tab pos="461963" algn="l"/>
              </a:tabLst>
              <a:defRPr>
                <a:solidFill>
                  <a:schemeClr val="tx1"/>
                </a:solidFill>
                <a:latin typeface="Arial" pitchFamily="34" charset="0"/>
              </a:defRPr>
            </a:lvl4pPr>
            <a:lvl5pPr marL="2057400" indent="-228600" eaLnBrk="0" hangingPunct="0">
              <a:tabLst>
                <a:tab pos="461963" algn="l"/>
              </a:tabLst>
              <a:defRPr>
                <a:solidFill>
                  <a:schemeClr val="tx1"/>
                </a:solidFill>
                <a:latin typeface="Arial" pitchFamily="34" charset="0"/>
              </a:defRPr>
            </a:lvl5pPr>
            <a:lvl6pPr marL="2514600" indent="-228600" eaLnBrk="0" fontAlgn="base" hangingPunct="0">
              <a:spcBef>
                <a:spcPct val="0"/>
              </a:spcBef>
              <a:spcAft>
                <a:spcPct val="0"/>
              </a:spcAft>
              <a:tabLst>
                <a:tab pos="461963" algn="l"/>
              </a:tabLst>
              <a:defRPr>
                <a:solidFill>
                  <a:schemeClr val="tx1"/>
                </a:solidFill>
                <a:latin typeface="Arial" pitchFamily="34" charset="0"/>
              </a:defRPr>
            </a:lvl6pPr>
            <a:lvl7pPr marL="2971800" indent="-228600" eaLnBrk="0" fontAlgn="base" hangingPunct="0">
              <a:spcBef>
                <a:spcPct val="0"/>
              </a:spcBef>
              <a:spcAft>
                <a:spcPct val="0"/>
              </a:spcAft>
              <a:tabLst>
                <a:tab pos="461963" algn="l"/>
              </a:tabLst>
              <a:defRPr>
                <a:solidFill>
                  <a:schemeClr val="tx1"/>
                </a:solidFill>
                <a:latin typeface="Arial" pitchFamily="34" charset="0"/>
              </a:defRPr>
            </a:lvl7pPr>
            <a:lvl8pPr marL="3429000" indent="-228600" eaLnBrk="0" fontAlgn="base" hangingPunct="0">
              <a:spcBef>
                <a:spcPct val="0"/>
              </a:spcBef>
              <a:spcAft>
                <a:spcPct val="0"/>
              </a:spcAft>
              <a:tabLst>
                <a:tab pos="461963" algn="l"/>
              </a:tabLst>
              <a:defRPr>
                <a:solidFill>
                  <a:schemeClr val="tx1"/>
                </a:solidFill>
                <a:latin typeface="Arial" pitchFamily="34" charset="0"/>
              </a:defRPr>
            </a:lvl8pPr>
            <a:lvl9pPr marL="3886200" indent="-228600" eaLnBrk="0" fontAlgn="base" hangingPunct="0">
              <a:spcBef>
                <a:spcPct val="0"/>
              </a:spcBef>
              <a:spcAft>
                <a:spcPct val="0"/>
              </a:spcAft>
              <a:tabLst>
                <a:tab pos="461963" algn="l"/>
              </a:tabLs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003399"/>
                </a:solidFill>
                <a:cs typeface="Times New Roman" pitchFamily="18" charset="0"/>
              </a:rPr>
              <a:t>Which external force of change is responsible for the Grand Canyon?</a:t>
            </a:r>
          </a:p>
          <a:p>
            <a:pPr eaLnBrk="1" hangingPunct="1">
              <a:lnSpc>
                <a:spcPct val="90000"/>
              </a:lnSpc>
              <a:spcBef>
                <a:spcPct val="30000"/>
              </a:spcBef>
              <a:spcAft>
                <a:spcPct val="30000"/>
              </a:spcAft>
            </a:pPr>
            <a:r>
              <a:rPr lang="en-US" sz="2800" b="1">
                <a:solidFill>
                  <a:srgbClr val="003399"/>
                </a:solidFill>
                <a:cs typeface="Times New Roman" pitchFamily="18" charset="0"/>
              </a:rPr>
              <a:t>A.</a:t>
            </a:r>
            <a:r>
              <a:rPr lang="en-US" sz="2800" b="1">
                <a:solidFill>
                  <a:srgbClr val="13489A"/>
                </a:solidFill>
                <a:cs typeface="Times New Roman" pitchFamily="18" charset="0"/>
              </a:rPr>
              <a:t>	</a:t>
            </a:r>
            <a:r>
              <a:rPr lang="en-US" sz="2800">
                <a:cs typeface="Times New Roman" pitchFamily="18" charset="0"/>
              </a:rPr>
              <a:t>Weathering</a:t>
            </a:r>
          </a:p>
          <a:p>
            <a:pPr eaLnBrk="1" hangingPunct="1">
              <a:lnSpc>
                <a:spcPct val="90000"/>
              </a:lnSpc>
              <a:spcBef>
                <a:spcPct val="30000"/>
              </a:spcBef>
              <a:spcAft>
                <a:spcPct val="30000"/>
              </a:spcAft>
            </a:pPr>
            <a:r>
              <a:rPr lang="en-US" sz="2800" b="1">
                <a:solidFill>
                  <a:srgbClr val="003399"/>
                </a:solidFill>
                <a:cs typeface="Times New Roman" pitchFamily="18" charset="0"/>
              </a:rPr>
              <a:t>B.</a:t>
            </a:r>
            <a:r>
              <a:rPr lang="en-US" sz="2800" b="1">
                <a:solidFill>
                  <a:srgbClr val="13489A"/>
                </a:solidFill>
                <a:cs typeface="Times New Roman" pitchFamily="18" charset="0"/>
              </a:rPr>
              <a:t>	</a:t>
            </a:r>
            <a:r>
              <a:rPr lang="en-US" sz="2800">
                <a:cs typeface="Times New Roman" pitchFamily="18" charset="0"/>
              </a:rPr>
              <a:t>Erosion</a:t>
            </a:r>
          </a:p>
        </p:txBody>
      </p:sp>
      <p:graphicFrame>
        <p:nvGraphicFramePr>
          <p:cNvPr id="1159175" name="TPChart"/>
          <p:cNvGraphicFramePr>
            <a:graphicFrameLocks/>
          </p:cNvGraphicFramePr>
          <p:nvPr>
            <p:custDataLst>
              <p:tags r:id="rId4"/>
            </p:custDataLst>
          </p:nvPr>
        </p:nvGraphicFramePr>
        <p:xfrm>
          <a:off x="5257800" y="2667000"/>
          <a:ext cx="2998788" cy="3360738"/>
        </p:xfrm>
        <a:graphic>
          <a:graphicData uri="http://schemas.openxmlformats.org/presentationml/2006/ole">
            <mc:AlternateContent xmlns:mc="http://schemas.openxmlformats.org/markup-compatibility/2006">
              <mc:Choice xmlns:v="urn:schemas-microsoft-com:vml" Requires="v">
                <p:oleObj spid="_x0000_s2055" name="Chart" r:id="rId7" imgW="3000421" imgH="3362356" progId="MSGraph.Chart.8">
                  <p:embed followColorScheme="full"/>
                </p:oleObj>
              </mc:Choice>
              <mc:Fallback>
                <p:oleObj name="Chart" r:id="rId7" imgW="3000421" imgH="3362356" progId="MSGraph.Chart.8">
                  <p:embed followColorScheme="full"/>
                  <p:pic>
                    <p:nvPicPr>
                      <p:cNvPr id="0" name="TPChart"/>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667000"/>
                        <a:ext cx="2998788" cy="336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4" name="Picture 9" descr="DiscussionQues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25" y="584200"/>
            <a:ext cx="3579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59173">
                                            <p:txEl>
                                              <p:pRg st="0" end="0"/>
                                            </p:txEl>
                                          </p:spTgt>
                                        </p:tgtEl>
                                        <p:attrNameLst>
                                          <p:attrName>style.visibility</p:attrName>
                                        </p:attrNameLst>
                                      </p:cBhvr>
                                      <p:to>
                                        <p:strVal val="visible"/>
                                      </p:to>
                                    </p:set>
                                    <p:animEffect transition="in" filter="wipe(left)">
                                      <p:cBhvr>
                                        <p:cTn id="7" dur="500"/>
                                        <p:tgtEl>
                                          <p:spTgt spid="1159173">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59173">
                                            <p:txEl>
                                              <p:pRg st="1" end="1"/>
                                            </p:txEl>
                                          </p:spTgt>
                                        </p:tgtEl>
                                        <p:attrNameLst>
                                          <p:attrName>style.visibility</p:attrName>
                                        </p:attrNameLst>
                                      </p:cBhvr>
                                      <p:to>
                                        <p:strVal val="visible"/>
                                      </p:to>
                                    </p:set>
                                    <p:animEffect transition="in" filter="wipe(left)">
                                      <p:cBhvr>
                                        <p:cTn id="11" dur="500"/>
                                        <p:tgtEl>
                                          <p:spTgt spid="1159173">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59173">
                                            <p:txEl>
                                              <p:pRg st="2" end="2"/>
                                            </p:txEl>
                                          </p:spTgt>
                                        </p:tgtEl>
                                        <p:attrNameLst>
                                          <p:attrName>style.visibility</p:attrName>
                                        </p:attrNameLst>
                                      </p:cBhvr>
                                      <p:to>
                                        <p:strVal val="visible"/>
                                      </p:to>
                                    </p:set>
                                    <p:animEffect transition="in" filter="wipe(left)">
                                      <p:cBhvr>
                                        <p:cTn id="15" dur="500"/>
                                        <p:tgtEl>
                                          <p:spTgt spid="115917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59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73" grpId="0" build="p" autoUpdateAnimBg="0" advAuto="0"/>
      <p:bldOleChart spid="115917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Section 2-End</a:t>
            </a:r>
          </a:p>
        </p:txBody>
      </p:sp>
      <p:pic>
        <p:nvPicPr>
          <p:cNvPr id="60419" name="Picture 4" descr="H_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Section 3-GTR</a:t>
            </a:r>
          </a:p>
        </p:txBody>
      </p:sp>
      <p:sp>
        <p:nvSpPr>
          <p:cNvPr id="1175556" name="Text Box 4"/>
          <p:cNvSpPr txBox="1">
            <a:spLocks noChangeArrowheads="1"/>
          </p:cNvSpPr>
          <p:nvPr/>
        </p:nvSpPr>
        <p:spPr bwMode="auto">
          <a:xfrm>
            <a:off x="685800" y="577850"/>
            <a:ext cx="6124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Earth’s Water </a:t>
            </a:r>
          </a:p>
        </p:txBody>
      </p:sp>
      <p:pic>
        <p:nvPicPr>
          <p:cNvPr id="1175557" name="Picture 5" descr="Sec_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558" name="Text Box 6"/>
          <p:cNvSpPr txBox="1">
            <a:spLocks noChangeArrowheads="1"/>
          </p:cNvSpPr>
          <p:nvPr/>
        </p:nvSpPr>
        <p:spPr bwMode="auto">
          <a:xfrm>
            <a:off x="685800" y="2038350"/>
            <a:ext cx="457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a:solidFill>
                  <a:srgbClr val="000000"/>
                </a:solidFill>
                <a:ea typeface="Times New Roman" pitchFamily="18" charset="0"/>
                <a:cs typeface="Arial" pitchFamily="34" charset="0"/>
              </a:rPr>
              <a:t>Earth’s water cycle keeps the amount of water on our planet, both freshwater and salt water, fairly constant.</a:t>
            </a:r>
          </a:p>
        </p:txBody>
      </p:sp>
      <p:pic>
        <p:nvPicPr>
          <p:cNvPr id="61446" name="Picture 8" descr="WG_Nav Test-Backward Dead">
            <a:hlinkClick r:id="" action="ppaction://noaction" highlightClick="1"/>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75556"/>
                                        </p:tgtEl>
                                        <p:attrNameLst>
                                          <p:attrName>style.visibility</p:attrName>
                                        </p:attrNameLst>
                                      </p:cBhvr>
                                      <p:to>
                                        <p:strVal val="visible"/>
                                      </p:to>
                                    </p:set>
                                    <p:animEffect transition="in" filter="wipe(left)">
                                      <p:cBhvr>
                                        <p:cTn id="7" dur="500"/>
                                        <p:tgtEl>
                                          <p:spTgt spid="117555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75557"/>
                                        </p:tgtEl>
                                        <p:attrNameLst>
                                          <p:attrName>style.visibility</p:attrName>
                                        </p:attrNameLst>
                                      </p:cBhvr>
                                      <p:to>
                                        <p:strVal val="visible"/>
                                      </p:to>
                                    </p:set>
                                    <p:animEffect transition="in" filter="wipe(left)">
                                      <p:cBhvr>
                                        <p:cTn id="11" dur="500"/>
                                        <p:tgtEl>
                                          <p:spTgt spid="117555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75558"/>
                                        </p:tgtEl>
                                        <p:attrNameLst>
                                          <p:attrName>style.visibility</p:attrName>
                                        </p:attrNameLst>
                                      </p:cBhvr>
                                      <p:to>
                                        <p:strVal val="visible"/>
                                      </p:to>
                                    </p:set>
                                    <p:animEffect transition="in" filter="wipe(left)">
                                      <p:cBhvr>
                                        <p:cTn id="15" dur="500"/>
                                        <p:tgtEl>
                                          <p:spTgt spid="1175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6" grpId="0" autoUpdateAnimBg="0"/>
      <p:bldP spid="117555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Section 3-GTR</a:t>
            </a:r>
          </a:p>
        </p:txBody>
      </p:sp>
      <p:pic>
        <p:nvPicPr>
          <p:cNvPr id="1177603" name="Picture 3" descr="Vocab_Cont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04" name="Picture 4" descr="Vocab_Academ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404971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05" name="Text Box 5"/>
          <p:cNvSpPr txBox="1">
            <a:spLocks noChangeArrowheads="1"/>
          </p:cNvSpPr>
          <p:nvPr/>
        </p:nvSpPr>
        <p:spPr bwMode="auto">
          <a:xfrm>
            <a:off x="685800" y="1905000"/>
            <a:ext cx="2286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4&amp;return=true"/>
              </a:rPr>
              <a:t>water cycle</a:t>
            </a:r>
            <a:endParaRPr lang="en-US" sz="2400">
              <a:solidFill>
                <a:srgbClr val="000000"/>
              </a:solidFill>
              <a:ea typeface="Times New Roman" pitchFamily="18" charset="0"/>
              <a:cs typeface="Arial" pitchFamily="34" charset="0"/>
            </a:endParaRPr>
          </a:p>
        </p:txBody>
      </p:sp>
      <p:sp>
        <p:nvSpPr>
          <p:cNvPr id="62470" name="Text Box 6"/>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Earth’s Water</a:t>
            </a:r>
          </a:p>
        </p:txBody>
      </p:sp>
      <p:sp>
        <p:nvSpPr>
          <p:cNvPr id="1177607" name="Text Box 7"/>
          <p:cNvSpPr txBox="1">
            <a:spLocks noChangeArrowheads="1"/>
          </p:cNvSpPr>
          <p:nvPr/>
        </p:nvSpPr>
        <p:spPr bwMode="auto">
          <a:xfrm>
            <a:off x="2982913" y="1905000"/>
            <a:ext cx="2514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8&amp;return=true"/>
              </a:rPr>
              <a:t>desalination</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9&amp;return=true"/>
              </a:rPr>
              <a:t>groundwater</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40&amp;return=true"/>
              </a:rPr>
              <a:t>aquifer</a:t>
            </a:r>
            <a:endParaRPr lang="en-US" sz="2400">
              <a:solidFill>
                <a:srgbClr val="000000"/>
              </a:solidFill>
              <a:ea typeface="Times New Roman" pitchFamily="18" charset="0"/>
              <a:cs typeface="Arial" pitchFamily="34" charset="0"/>
            </a:endParaRPr>
          </a:p>
        </p:txBody>
      </p:sp>
      <p:sp>
        <p:nvSpPr>
          <p:cNvPr id="1177608" name="Text Box 8"/>
          <p:cNvSpPr txBox="1">
            <a:spLocks noChangeArrowheads="1"/>
          </p:cNvSpPr>
          <p:nvPr/>
        </p:nvSpPr>
        <p:spPr bwMode="auto">
          <a:xfrm>
            <a:off x="685800" y="4592638"/>
            <a:ext cx="2286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ea typeface="Times New Roman" pitchFamily="18" charset="0"/>
                <a:cs typeface="Arial" pitchFamily="34" charset="0"/>
              </a:rPr>
              <a:t>area</a:t>
            </a:r>
            <a:r>
              <a:rPr lang="en-US" sz="2400">
                <a:ea typeface="Times New Roman" pitchFamily="18" charset="0"/>
                <a:cs typeface="Arial" pitchFamily="34" charset="0"/>
              </a:rPr>
              <a:t> </a:t>
            </a:r>
          </a:p>
        </p:txBody>
      </p:sp>
      <p:sp>
        <p:nvSpPr>
          <p:cNvPr id="1177609" name="Text Box 9"/>
          <p:cNvSpPr txBox="1">
            <a:spLocks noChangeArrowheads="1"/>
          </p:cNvSpPr>
          <p:nvPr/>
        </p:nvSpPr>
        <p:spPr bwMode="auto">
          <a:xfrm>
            <a:off x="685800" y="2379663"/>
            <a:ext cx="25193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5&amp;return=true"/>
              </a:rPr>
              <a:t>evaporation</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6&amp;return=true"/>
              </a:rPr>
              <a:t>condensation</a:t>
            </a:r>
            <a:endParaRPr lang="en-US" sz="2400">
              <a:solidFill>
                <a:srgbClr val="000000"/>
              </a:solidFill>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solidFill>
                  <a:srgbClr val="000000"/>
                </a:solidFill>
                <a:ea typeface="Times New Roman" pitchFamily="18" charset="0"/>
                <a:cs typeface="Arial" pitchFamily="34" charset="0"/>
                <a:hlinkClick r:id="" action="ppaction://customshow?id=37&amp;return=true"/>
              </a:rPr>
              <a:t>precipitation</a:t>
            </a:r>
            <a:endParaRPr lang="en-US" sz="2400">
              <a:solidFill>
                <a:srgbClr val="000000"/>
              </a:solidFill>
              <a:ea typeface="Times New Roman" pitchFamily="18" charset="0"/>
              <a:cs typeface="Arial" pitchFamily="34" charset="0"/>
            </a:endParaRPr>
          </a:p>
        </p:txBody>
      </p:sp>
      <p:sp>
        <p:nvSpPr>
          <p:cNvPr id="1177610" name="Text Box 10"/>
          <p:cNvSpPr txBox="1">
            <a:spLocks noChangeArrowheads="1"/>
          </p:cNvSpPr>
          <p:nvPr/>
        </p:nvSpPr>
        <p:spPr bwMode="auto">
          <a:xfrm>
            <a:off x="685800" y="5067300"/>
            <a:ext cx="2286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focus</a:t>
            </a:r>
            <a:r>
              <a:rPr lang="en-US" sz="2400"/>
              <a:t> </a:t>
            </a:r>
          </a:p>
        </p:txBody>
      </p:sp>
      <p:sp>
        <p:nvSpPr>
          <p:cNvPr id="1177611" name="Text Box 11"/>
          <p:cNvSpPr txBox="1">
            <a:spLocks noChangeArrowheads="1"/>
          </p:cNvSpPr>
          <p:nvPr/>
        </p:nvSpPr>
        <p:spPr bwMode="auto">
          <a:xfrm>
            <a:off x="2895600" y="4592638"/>
            <a:ext cx="2286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ea typeface="Times New Roman" pitchFamily="18" charset="0"/>
                <a:cs typeface="Arial" pitchFamily="34" charset="0"/>
              </a:rPr>
              <a:t>source</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77603"/>
                                        </p:tgtEl>
                                        <p:attrNameLst>
                                          <p:attrName>style.visibility</p:attrName>
                                        </p:attrNameLst>
                                      </p:cBhvr>
                                      <p:to>
                                        <p:strVal val="visible"/>
                                      </p:to>
                                    </p:set>
                                    <p:animEffect transition="in" filter="wipe(left)">
                                      <p:cBhvr>
                                        <p:cTn id="7" dur="500"/>
                                        <p:tgtEl>
                                          <p:spTgt spid="117760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7605"/>
                                        </p:tgtEl>
                                        <p:attrNameLst>
                                          <p:attrName>style.visibility</p:attrName>
                                        </p:attrNameLst>
                                      </p:cBhvr>
                                      <p:to>
                                        <p:strVal val="visible"/>
                                      </p:to>
                                    </p:set>
                                    <p:animEffect transition="in" filter="wipe(left)">
                                      <p:cBhvr>
                                        <p:cTn id="11" dur="500"/>
                                        <p:tgtEl>
                                          <p:spTgt spid="117760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77609">
                                            <p:txEl>
                                              <p:pRg st="0" end="0"/>
                                            </p:txEl>
                                          </p:spTgt>
                                        </p:tgtEl>
                                        <p:attrNameLst>
                                          <p:attrName>style.visibility</p:attrName>
                                        </p:attrNameLst>
                                      </p:cBhvr>
                                      <p:to>
                                        <p:strVal val="visible"/>
                                      </p:to>
                                    </p:set>
                                    <p:animEffect transition="in" filter="wipe(left)">
                                      <p:cBhvr>
                                        <p:cTn id="16" dur="500"/>
                                        <p:tgtEl>
                                          <p:spTgt spid="117760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77609">
                                            <p:txEl>
                                              <p:pRg st="1" end="1"/>
                                            </p:txEl>
                                          </p:spTgt>
                                        </p:tgtEl>
                                        <p:attrNameLst>
                                          <p:attrName>style.visibility</p:attrName>
                                        </p:attrNameLst>
                                      </p:cBhvr>
                                      <p:to>
                                        <p:strVal val="visible"/>
                                      </p:to>
                                    </p:set>
                                    <p:animEffect transition="in" filter="wipe(left)">
                                      <p:cBhvr>
                                        <p:cTn id="21" dur="500"/>
                                        <p:tgtEl>
                                          <p:spTgt spid="117760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77609">
                                            <p:txEl>
                                              <p:pRg st="2" end="2"/>
                                            </p:txEl>
                                          </p:spTgt>
                                        </p:tgtEl>
                                        <p:attrNameLst>
                                          <p:attrName>style.visibility</p:attrName>
                                        </p:attrNameLst>
                                      </p:cBhvr>
                                      <p:to>
                                        <p:strVal val="visible"/>
                                      </p:to>
                                    </p:set>
                                    <p:animEffect transition="in" filter="wipe(left)">
                                      <p:cBhvr>
                                        <p:cTn id="26" dur="500"/>
                                        <p:tgtEl>
                                          <p:spTgt spid="117760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77607">
                                            <p:txEl>
                                              <p:pRg st="0" end="0"/>
                                            </p:txEl>
                                          </p:spTgt>
                                        </p:tgtEl>
                                        <p:attrNameLst>
                                          <p:attrName>style.visibility</p:attrName>
                                        </p:attrNameLst>
                                      </p:cBhvr>
                                      <p:to>
                                        <p:strVal val="visible"/>
                                      </p:to>
                                    </p:set>
                                    <p:animEffect transition="in" filter="wipe(left)">
                                      <p:cBhvr>
                                        <p:cTn id="31" dur="500"/>
                                        <p:tgtEl>
                                          <p:spTgt spid="1177607">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77607">
                                            <p:txEl>
                                              <p:pRg st="1" end="1"/>
                                            </p:txEl>
                                          </p:spTgt>
                                        </p:tgtEl>
                                        <p:attrNameLst>
                                          <p:attrName>style.visibility</p:attrName>
                                        </p:attrNameLst>
                                      </p:cBhvr>
                                      <p:to>
                                        <p:strVal val="visible"/>
                                      </p:to>
                                    </p:set>
                                    <p:animEffect transition="in" filter="wipe(left)">
                                      <p:cBhvr>
                                        <p:cTn id="36" dur="500"/>
                                        <p:tgtEl>
                                          <p:spTgt spid="1177607">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77607">
                                            <p:txEl>
                                              <p:pRg st="2" end="2"/>
                                            </p:txEl>
                                          </p:spTgt>
                                        </p:tgtEl>
                                        <p:attrNameLst>
                                          <p:attrName>style.visibility</p:attrName>
                                        </p:attrNameLst>
                                      </p:cBhvr>
                                      <p:to>
                                        <p:strVal val="visible"/>
                                      </p:to>
                                    </p:set>
                                    <p:animEffect transition="in" filter="wipe(left)">
                                      <p:cBhvr>
                                        <p:cTn id="41" dur="500"/>
                                        <p:tgtEl>
                                          <p:spTgt spid="1177607">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177604"/>
                                        </p:tgtEl>
                                        <p:attrNameLst>
                                          <p:attrName>style.visibility</p:attrName>
                                        </p:attrNameLst>
                                      </p:cBhvr>
                                      <p:to>
                                        <p:strVal val="visible"/>
                                      </p:to>
                                    </p:set>
                                    <p:animEffect transition="in" filter="wipe(left)">
                                      <p:cBhvr>
                                        <p:cTn id="46" dur="500"/>
                                        <p:tgtEl>
                                          <p:spTgt spid="1177604"/>
                                        </p:tgtEl>
                                      </p:cBhvr>
                                    </p:animEffect>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77608"/>
                                        </p:tgtEl>
                                        <p:attrNameLst>
                                          <p:attrName>style.visibility</p:attrName>
                                        </p:attrNameLst>
                                      </p:cBhvr>
                                      <p:to>
                                        <p:strVal val="visible"/>
                                      </p:to>
                                    </p:set>
                                    <p:animEffect transition="in" filter="wipe(left)">
                                      <p:cBhvr>
                                        <p:cTn id="50" dur="500"/>
                                        <p:tgtEl>
                                          <p:spTgt spid="117760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77610">
                                            <p:txEl>
                                              <p:pRg st="0" end="0"/>
                                            </p:txEl>
                                          </p:spTgt>
                                        </p:tgtEl>
                                        <p:attrNameLst>
                                          <p:attrName>style.visibility</p:attrName>
                                        </p:attrNameLst>
                                      </p:cBhvr>
                                      <p:to>
                                        <p:strVal val="visible"/>
                                      </p:to>
                                    </p:set>
                                    <p:animEffect transition="in" filter="wipe(left)">
                                      <p:cBhvr>
                                        <p:cTn id="55" dur="500"/>
                                        <p:tgtEl>
                                          <p:spTgt spid="1177610">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77611">
                                            <p:txEl>
                                              <p:pRg st="0" end="0"/>
                                            </p:txEl>
                                          </p:spTgt>
                                        </p:tgtEl>
                                        <p:attrNameLst>
                                          <p:attrName>style.visibility</p:attrName>
                                        </p:attrNameLst>
                                      </p:cBhvr>
                                      <p:to>
                                        <p:strVal val="visible"/>
                                      </p:to>
                                    </p:set>
                                    <p:animEffect transition="in" filter="wipe(left)">
                                      <p:cBhvr>
                                        <p:cTn id="60" dur="500"/>
                                        <p:tgtEl>
                                          <p:spTgt spid="1177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05" grpId="0" autoUpdateAnimBg="0"/>
      <p:bldP spid="1177607" grpId="0" build="p" autoUpdateAnimBg="0"/>
      <p:bldP spid="1177608" grpId="0" autoUpdateAnimBg="0"/>
      <p:bldP spid="1177609" grpId="0" build="p" autoUpdateAnimBg="0"/>
      <p:bldP spid="1177610" grpId="0" build="p" autoUpdateAnimBg="0"/>
      <p:bldP spid="117761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t>Section 3-GTR</a:t>
            </a:r>
          </a:p>
        </p:txBody>
      </p:sp>
      <p:pic>
        <p:nvPicPr>
          <p:cNvPr id="1179651" name="Picture 3" descr="Places_to_Lo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9652" name="Text Box 4"/>
          <p:cNvSpPr txBox="1">
            <a:spLocks noChangeArrowheads="1"/>
          </p:cNvSpPr>
          <p:nvPr/>
        </p:nvSpPr>
        <p:spPr bwMode="auto">
          <a:xfrm>
            <a:off x="685800" y="2038350"/>
            <a:ext cx="27543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A.</a:t>
            </a:r>
            <a:r>
              <a:rPr lang="en-US" sz="2400"/>
              <a:t>	Pacific Ocean</a:t>
            </a:r>
          </a:p>
        </p:txBody>
      </p:sp>
      <p:sp>
        <p:nvSpPr>
          <p:cNvPr id="63493" name="Text Box 5"/>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Earth’s Water</a:t>
            </a:r>
          </a:p>
        </p:txBody>
      </p:sp>
      <p:sp>
        <p:nvSpPr>
          <p:cNvPr id="1179661" name="Text Box 13"/>
          <p:cNvSpPr txBox="1">
            <a:spLocks noChangeArrowheads="1"/>
          </p:cNvSpPr>
          <p:nvPr/>
        </p:nvSpPr>
        <p:spPr bwMode="auto">
          <a:xfrm>
            <a:off x="685800" y="2513013"/>
            <a:ext cx="27543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B.</a:t>
            </a:r>
            <a:r>
              <a:rPr lang="en-US" sz="2400"/>
              <a:t>	Atlantic Ocean</a:t>
            </a:r>
          </a:p>
        </p:txBody>
      </p:sp>
      <p:sp>
        <p:nvSpPr>
          <p:cNvPr id="1179662" name="Text Box 14"/>
          <p:cNvSpPr txBox="1">
            <a:spLocks noChangeArrowheads="1"/>
          </p:cNvSpPr>
          <p:nvPr/>
        </p:nvSpPr>
        <p:spPr bwMode="auto">
          <a:xfrm>
            <a:off x="685800" y="2987675"/>
            <a:ext cx="27543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C.</a:t>
            </a:r>
            <a:r>
              <a:rPr lang="en-US" sz="2400"/>
              <a:t>	Indian Ocean</a:t>
            </a:r>
          </a:p>
        </p:txBody>
      </p:sp>
      <p:sp>
        <p:nvSpPr>
          <p:cNvPr id="1179663" name="Text Box 15"/>
          <p:cNvSpPr txBox="1">
            <a:spLocks noChangeArrowheads="1"/>
          </p:cNvSpPr>
          <p:nvPr/>
        </p:nvSpPr>
        <p:spPr bwMode="auto">
          <a:xfrm>
            <a:off x="685800" y="3462338"/>
            <a:ext cx="27543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D.</a:t>
            </a:r>
            <a:r>
              <a:rPr lang="en-US" sz="2400"/>
              <a:t>	Arctic Ocean</a:t>
            </a:r>
          </a:p>
        </p:txBody>
      </p:sp>
      <p:pic>
        <p:nvPicPr>
          <p:cNvPr id="1179670" name="Picture 22" descr="world-m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700" y="2211388"/>
            <a:ext cx="5173663"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9664" name="Text Box 16"/>
          <p:cNvSpPr txBox="1">
            <a:spLocks noChangeArrowheads="1"/>
          </p:cNvSpPr>
          <p:nvPr/>
        </p:nvSpPr>
        <p:spPr bwMode="auto">
          <a:xfrm>
            <a:off x="685800" y="3937000"/>
            <a:ext cx="2754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E.</a:t>
            </a:r>
            <a:r>
              <a:rPr lang="en-US" sz="2400"/>
              <a:t>	Mediterranean Sea</a:t>
            </a:r>
          </a:p>
        </p:txBody>
      </p:sp>
      <p:sp>
        <p:nvSpPr>
          <p:cNvPr id="1179665" name="Text Box 17"/>
          <p:cNvSpPr txBox="1">
            <a:spLocks noChangeArrowheads="1"/>
          </p:cNvSpPr>
          <p:nvPr/>
        </p:nvSpPr>
        <p:spPr bwMode="auto">
          <a:xfrm>
            <a:off x="685800" y="4745038"/>
            <a:ext cx="27543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pPr>
            <a:r>
              <a:rPr lang="en-US" sz="2400" b="1">
                <a:solidFill>
                  <a:srgbClr val="ED1C24"/>
                </a:solidFill>
              </a:rPr>
              <a:t>F.</a:t>
            </a:r>
            <a:r>
              <a:rPr lang="en-US" sz="2400"/>
              <a:t>	Gulf of Mexico</a:t>
            </a:r>
          </a:p>
        </p:txBody>
      </p:sp>
      <p:pic>
        <p:nvPicPr>
          <p:cNvPr id="1179654" name="Picture 6" descr="GW_P21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900" y="3552825"/>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656" name="Picture 8" descr="GW_P212-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3386138"/>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657" name="Picture 9" descr="GW_P21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0238" y="3900488"/>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658" name="Picture 10" descr="GW_P212-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8888" y="2263775"/>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659" name="Picture 11" descr="GW_P212-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9975" y="3098800"/>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9660" name="Picture 12" descr="GW_P212-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73600" y="3267075"/>
            <a:ext cx="27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79651"/>
                                        </p:tgtEl>
                                        <p:attrNameLst>
                                          <p:attrName>style.visibility</p:attrName>
                                        </p:attrNameLst>
                                      </p:cBhvr>
                                      <p:to>
                                        <p:strVal val="visible"/>
                                      </p:to>
                                    </p:set>
                                    <p:animEffect transition="in" filter="wipe(left)">
                                      <p:cBhvr>
                                        <p:cTn id="7" dur="500"/>
                                        <p:tgtEl>
                                          <p:spTgt spid="1179651"/>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179670"/>
                                        </p:tgtEl>
                                        <p:attrNameLst>
                                          <p:attrName>style.visibility</p:attrName>
                                        </p:attrNameLst>
                                      </p:cBhvr>
                                      <p:to>
                                        <p:strVal val="visible"/>
                                      </p:to>
                                    </p:set>
                                    <p:animEffect transition="in" filter="wipe(up)">
                                      <p:cBhvr>
                                        <p:cTn id="11" dur="500"/>
                                        <p:tgtEl>
                                          <p:spTgt spid="11796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79652"/>
                                        </p:tgtEl>
                                        <p:attrNameLst>
                                          <p:attrName>style.visibility</p:attrName>
                                        </p:attrNameLst>
                                      </p:cBhvr>
                                      <p:to>
                                        <p:strVal val="visible"/>
                                      </p:to>
                                    </p:set>
                                    <p:animEffect transition="in" filter="wipe(left)">
                                      <p:cBhvr>
                                        <p:cTn id="16" dur="500"/>
                                        <p:tgtEl>
                                          <p:spTgt spid="11796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1179654"/>
                                        </p:tgtEl>
                                        <p:attrNameLst>
                                          <p:attrName>style.visibility</p:attrName>
                                        </p:attrNameLst>
                                      </p:cBhvr>
                                      <p:to>
                                        <p:strVal val="visible"/>
                                      </p:to>
                                    </p:set>
                                    <p:animEffect transition="in" filter="box(out)">
                                      <p:cBhvr>
                                        <p:cTn id="21" dur="500"/>
                                        <p:tgtEl>
                                          <p:spTgt spid="11796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79661"/>
                                        </p:tgtEl>
                                        <p:attrNameLst>
                                          <p:attrName>style.visibility</p:attrName>
                                        </p:attrNameLst>
                                      </p:cBhvr>
                                      <p:to>
                                        <p:strVal val="visible"/>
                                      </p:to>
                                    </p:set>
                                    <p:animEffect transition="in" filter="wipe(left)">
                                      <p:cBhvr>
                                        <p:cTn id="26" dur="500"/>
                                        <p:tgtEl>
                                          <p:spTgt spid="117966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1179656"/>
                                        </p:tgtEl>
                                        <p:attrNameLst>
                                          <p:attrName>style.visibility</p:attrName>
                                        </p:attrNameLst>
                                      </p:cBhvr>
                                      <p:to>
                                        <p:strVal val="visible"/>
                                      </p:to>
                                    </p:set>
                                    <p:animEffect transition="in" filter="box(out)">
                                      <p:cBhvr>
                                        <p:cTn id="31" dur="500"/>
                                        <p:tgtEl>
                                          <p:spTgt spid="11796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79662"/>
                                        </p:tgtEl>
                                        <p:attrNameLst>
                                          <p:attrName>style.visibility</p:attrName>
                                        </p:attrNameLst>
                                      </p:cBhvr>
                                      <p:to>
                                        <p:strVal val="visible"/>
                                      </p:to>
                                    </p:set>
                                    <p:animEffect transition="in" filter="wipe(left)">
                                      <p:cBhvr>
                                        <p:cTn id="36" dur="500"/>
                                        <p:tgtEl>
                                          <p:spTgt spid="117966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nodeType="clickEffect">
                                  <p:stCondLst>
                                    <p:cond delay="0"/>
                                  </p:stCondLst>
                                  <p:childTnLst>
                                    <p:set>
                                      <p:cBhvr>
                                        <p:cTn id="40" dur="1" fill="hold">
                                          <p:stCondLst>
                                            <p:cond delay="0"/>
                                          </p:stCondLst>
                                        </p:cTn>
                                        <p:tgtEl>
                                          <p:spTgt spid="1179657"/>
                                        </p:tgtEl>
                                        <p:attrNameLst>
                                          <p:attrName>style.visibility</p:attrName>
                                        </p:attrNameLst>
                                      </p:cBhvr>
                                      <p:to>
                                        <p:strVal val="visible"/>
                                      </p:to>
                                    </p:set>
                                    <p:animEffect transition="in" filter="box(out)">
                                      <p:cBhvr>
                                        <p:cTn id="41" dur="500"/>
                                        <p:tgtEl>
                                          <p:spTgt spid="117965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79663"/>
                                        </p:tgtEl>
                                        <p:attrNameLst>
                                          <p:attrName>style.visibility</p:attrName>
                                        </p:attrNameLst>
                                      </p:cBhvr>
                                      <p:to>
                                        <p:strVal val="visible"/>
                                      </p:to>
                                    </p:set>
                                    <p:animEffect transition="in" filter="wipe(left)">
                                      <p:cBhvr>
                                        <p:cTn id="46" dur="500"/>
                                        <p:tgtEl>
                                          <p:spTgt spid="11796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1179658"/>
                                        </p:tgtEl>
                                        <p:attrNameLst>
                                          <p:attrName>style.visibility</p:attrName>
                                        </p:attrNameLst>
                                      </p:cBhvr>
                                      <p:to>
                                        <p:strVal val="visible"/>
                                      </p:to>
                                    </p:set>
                                    <p:animEffect transition="in" filter="box(out)">
                                      <p:cBhvr>
                                        <p:cTn id="51" dur="500"/>
                                        <p:tgtEl>
                                          <p:spTgt spid="117965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79664"/>
                                        </p:tgtEl>
                                        <p:attrNameLst>
                                          <p:attrName>style.visibility</p:attrName>
                                        </p:attrNameLst>
                                      </p:cBhvr>
                                      <p:to>
                                        <p:strVal val="visible"/>
                                      </p:to>
                                    </p:set>
                                    <p:animEffect transition="in" filter="wipe(left)">
                                      <p:cBhvr>
                                        <p:cTn id="56" dur="500"/>
                                        <p:tgtEl>
                                          <p:spTgt spid="117966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32" fill="hold" nodeType="clickEffect">
                                  <p:stCondLst>
                                    <p:cond delay="0"/>
                                  </p:stCondLst>
                                  <p:childTnLst>
                                    <p:set>
                                      <p:cBhvr>
                                        <p:cTn id="60" dur="1" fill="hold">
                                          <p:stCondLst>
                                            <p:cond delay="0"/>
                                          </p:stCondLst>
                                        </p:cTn>
                                        <p:tgtEl>
                                          <p:spTgt spid="1179659"/>
                                        </p:tgtEl>
                                        <p:attrNameLst>
                                          <p:attrName>style.visibility</p:attrName>
                                        </p:attrNameLst>
                                      </p:cBhvr>
                                      <p:to>
                                        <p:strVal val="visible"/>
                                      </p:to>
                                    </p:set>
                                    <p:animEffect transition="in" filter="box(out)">
                                      <p:cBhvr>
                                        <p:cTn id="61" dur="500"/>
                                        <p:tgtEl>
                                          <p:spTgt spid="117965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79665"/>
                                        </p:tgtEl>
                                        <p:attrNameLst>
                                          <p:attrName>style.visibility</p:attrName>
                                        </p:attrNameLst>
                                      </p:cBhvr>
                                      <p:to>
                                        <p:strVal val="visible"/>
                                      </p:to>
                                    </p:set>
                                    <p:animEffect transition="in" filter="wipe(left)">
                                      <p:cBhvr>
                                        <p:cTn id="66" dur="500"/>
                                        <p:tgtEl>
                                          <p:spTgt spid="117966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32" fill="hold" nodeType="clickEffect">
                                  <p:stCondLst>
                                    <p:cond delay="0"/>
                                  </p:stCondLst>
                                  <p:childTnLst>
                                    <p:set>
                                      <p:cBhvr>
                                        <p:cTn id="70" dur="1" fill="hold">
                                          <p:stCondLst>
                                            <p:cond delay="0"/>
                                          </p:stCondLst>
                                        </p:cTn>
                                        <p:tgtEl>
                                          <p:spTgt spid="1179660"/>
                                        </p:tgtEl>
                                        <p:attrNameLst>
                                          <p:attrName>style.visibility</p:attrName>
                                        </p:attrNameLst>
                                      </p:cBhvr>
                                      <p:to>
                                        <p:strVal val="visible"/>
                                      </p:to>
                                    </p:set>
                                    <p:animEffect transition="in" filter="box(out)">
                                      <p:cBhvr>
                                        <p:cTn id="71" dur="500"/>
                                        <p:tgtEl>
                                          <p:spTgt spid="1179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652" grpId="0" autoUpdateAnimBg="0"/>
      <p:bldP spid="1179661" grpId="0" autoUpdateAnimBg="0"/>
      <p:bldP spid="1179662" grpId="0" autoUpdateAnimBg="0"/>
      <p:bldP spid="1179663" grpId="0" autoUpdateAnimBg="0"/>
      <p:bldP spid="1179664" grpId="0" autoUpdateAnimBg="0"/>
      <p:bldP spid="117966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PAnswers"/>
          <p:cNvSpPr>
            <a:spLocks noGrp="1" noChangeArrowheads="1"/>
          </p:cNvSpPr>
          <p:nvPr>
            <p:ph type="body" idx="1"/>
            <p:custDataLst>
              <p:tags r:id="rId3"/>
            </p:custDataLst>
          </p:nvPr>
        </p:nvSpPr>
        <p:spPr bwMode="hidden">
          <a:xfrm>
            <a:off x="6324600" y="3886200"/>
            <a:ext cx="1066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eaLnBrk="1" hangingPunct="1">
              <a:buFontTx/>
              <a:buAutoNum type="alphaUcPeriod"/>
            </a:pPr>
            <a:r>
              <a:rPr lang="en-US" smtClean="0">
                <a:solidFill>
                  <a:schemeClr val="bg1"/>
                </a:solidFill>
              </a:rPr>
              <a:t>A</a:t>
            </a:r>
          </a:p>
          <a:p>
            <a:pPr marL="533400" indent="-533400" eaLnBrk="1" hangingPunct="1">
              <a:buFontTx/>
              <a:buAutoNum type="alphaUcPeriod"/>
            </a:pPr>
            <a:r>
              <a:rPr lang="en-US" smtClean="0">
                <a:solidFill>
                  <a:schemeClr val="bg1"/>
                </a:solidFill>
              </a:rPr>
              <a:t>B</a:t>
            </a:r>
          </a:p>
          <a:p>
            <a:pPr marL="533400" indent="-533400" eaLnBrk="1" hangingPunct="1">
              <a:buFontTx/>
              <a:buAutoNum type="alphaUcPeriod"/>
            </a:pPr>
            <a:r>
              <a:rPr lang="en-US" smtClean="0">
                <a:solidFill>
                  <a:schemeClr val="bg1"/>
                </a:solidFill>
              </a:rPr>
              <a:t>C</a:t>
            </a:r>
          </a:p>
        </p:txBody>
      </p:sp>
      <p:sp>
        <p:nvSpPr>
          <p:cNvPr id="3076" name="TPQuestion"/>
          <p:cNvSpPr>
            <a:spLocks noGrp="1" noChangeArrowheads="1"/>
          </p:cNvSpPr>
          <p:nvPr>
            <p:ph type="title"/>
          </p:nvPr>
        </p:nvSpPr>
        <p:spPr/>
        <p:txBody>
          <a:bodyPr/>
          <a:lstStyle/>
          <a:p>
            <a:pPr eaLnBrk="1" hangingPunct="1"/>
            <a:r>
              <a:rPr lang="en-US" smtClean="0"/>
              <a:t>Section 3</a:t>
            </a:r>
          </a:p>
        </p:txBody>
      </p:sp>
      <p:sp>
        <p:nvSpPr>
          <p:cNvPr id="1181701" name="Text Box 5"/>
          <p:cNvSpPr txBox="1">
            <a:spLocks noChangeArrowheads="1"/>
          </p:cNvSpPr>
          <p:nvPr/>
        </p:nvSpPr>
        <p:spPr bwMode="auto">
          <a:xfrm>
            <a:off x="914400" y="2292350"/>
            <a:ext cx="44958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61963" algn="l"/>
              </a:tabLst>
              <a:defRPr>
                <a:solidFill>
                  <a:schemeClr val="tx1"/>
                </a:solidFill>
                <a:latin typeface="Arial" pitchFamily="34" charset="0"/>
              </a:defRPr>
            </a:lvl1pPr>
            <a:lvl2pPr marL="742950" indent="-285750" eaLnBrk="0" hangingPunct="0">
              <a:tabLst>
                <a:tab pos="461963" algn="l"/>
              </a:tabLst>
              <a:defRPr>
                <a:solidFill>
                  <a:schemeClr val="tx1"/>
                </a:solidFill>
                <a:latin typeface="Arial" pitchFamily="34" charset="0"/>
              </a:defRPr>
            </a:lvl2pPr>
            <a:lvl3pPr marL="1143000" indent="-228600" eaLnBrk="0" hangingPunct="0">
              <a:tabLst>
                <a:tab pos="461963" algn="l"/>
              </a:tabLst>
              <a:defRPr>
                <a:solidFill>
                  <a:schemeClr val="tx1"/>
                </a:solidFill>
                <a:latin typeface="Arial" pitchFamily="34" charset="0"/>
              </a:defRPr>
            </a:lvl3pPr>
            <a:lvl4pPr marL="1600200" indent="-228600" eaLnBrk="0" hangingPunct="0">
              <a:tabLst>
                <a:tab pos="461963" algn="l"/>
              </a:tabLst>
              <a:defRPr>
                <a:solidFill>
                  <a:schemeClr val="tx1"/>
                </a:solidFill>
                <a:latin typeface="Arial" pitchFamily="34" charset="0"/>
              </a:defRPr>
            </a:lvl4pPr>
            <a:lvl5pPr marL="2057400" indent="-228600" eaLnBrk="0" hangingPunct="0">
              <a:tabLst>
                <a:tab pos="461963" algn="l"/>
              </a:tabLst>
              <a:defRPr>
                <a:solidFill>
                  <a:schemeClr val="tx1"/>
                </a:solidFill>
                <a:latin typeface="Arial" pitchFamily="34" charset="0"/>
              </a:defRPr>
            </a:lvl5pPr>
            <a:lvl6pPr marL="2514600" indent="-228600" eaLnBrk="0" fontAlgn="base" hangingPunct="0">
              <a:spcBef>
                <a:spcPct val="0"/>
              </a:spcBef>
              <a:spcAft>
                <a:spcPct val="0"/>
              </a:spcAft>
              <a:tabLst>
                <a:tab pos="461963" algn="l"/>
              </a:tabLst>
              <a:defRPr>
                <a:solidFill>
                  <a:schemeClr val="tx1"/>
                </a:solidFill>
                <a:latin typeface="Arial" pitchFamily="34" charset="0"/>
              </a:defRPr>
            </a:lvl6pPr>
            <a:lvl7pPr marL="2971800" indent="-228600" eaLnBrk="0" fontAlgn="base" hangingPunct="0">
              <a:spcBef>
                <a:spcPct val="0"/>
              </a:spcBef>
              <a:spcAft>
                <a:spcPct val="0"/>
              </a:spcAft>
              <a:tabLst>
                <a:tab pos="461963" algn="l"/>
              </a:tabLst>
              <a:defRPr>
                <a:solidFill>
                  <a:schemeClr val="tx1"/>
                </a:solidFill>
                <a:latin typeface="Arial" pitchFamily="34" charset="0"/>
              </a:defRPr>
            </a:lvl7pPr>
            <a:lvl8pPr marL="3429000" indent="-228600" eaLnBrk="0" fontAlgn="base" hangingPunct="0">
              <a:spcBef>
                <a:spcPct val="0"/>
              </a:spcBef>
              <a:spcAft>
                <a:spcPct val="0"/>
              </a:spcAft>
              <a:tabLst>
                <a:tab pos="461963" algn="l"/>
              </a:tabLst>
              <a:defRPr>
                <a:solidFill>
                  <a:schemeClr val="tx1"/>
                </a:solidFill>
                <a:latin typeface="Arial" pitchFamily="34" charset="0"/>
              </a:defRPr>
            </a:lvl8pPr>
            <a:lvl9pPr marL="3886200" indent="-228600" eaLnBrk="0" fontAlgn="base" hangingPunct="0">
              <a:spcBef>
                <a:spcPct val="0"/>
              </a:spcBef>
              <a:spcAft>
                <a:spcPct val="0"/>
              </a:spcAft>
              <a:tabLst>
                <a:tab pos="461963" algn="l"/>
              </a:tabLs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003399"/>
                </a:solidFill>
                <a:cs typeface="Times New Roman" pitchFamily="18" charset="0"/>
              </a:rPr>
              <a:t>The total amount of water on earth</a:t>
            </a:r>
            <a:r>
              <a:rPr lang="en-US" sz="2800"/>
              <a:t> </a:t>
            </a:r>
            <a:endParaRPr lang="en-US" sz="2800" b="1">
              <a:solidFill>
                <a:srgbClr val="003399"/>
              </a:solidFill>
              <a:cs typeface="Times New Roman" pitchFamily="18" charset="0"/>
            </a:endParaRPr>
          </a:p>
          <a:p>
            <a:pPr eaLnBrk="1" hangingPunct="1">
              <a:lnSpc>
                <a:spcPct val="90000"/>
              </a:lnSpc>
              <a:spcBef>
                <a:spcPct val="30000"/>
              </a:spcBef>
              <a:spcAft>
                <a:spcPct val="30000"/>
              </a:spcAft>
            </a:pPr>
            <a:r>
              <a:rPr lang="en-US" sz="2800" b="1">
                <a:solidFill>
                  <a:srgbClr val="003399"/>
                </a:solidFill>
                <a:cs typeface="Times New Roman" pitchFamily="18" charset="0"/>
              </a:rPr>
              <a:t>A.	</a:t>
            </a:r>
            <a:r>
              <a:rPr lang="en-US" sz="2800">
                <a:cs typeface="Times New Roman" pitchFamily="18" charset="0"/>
              </a:rPr>
              <a:t>Always changes.</a:t>
            </a:r>
          </a:p>
          <a:p>
            <a:pPr eaLnBrk="1" hangingPunct="1">
              <a:lnSpc>
                <a:spcPct val="90000"/>
              </a:lnSpc>
              <a:spcBef>
                <a:spcPct val="30000"/>
              </a:spcBef>
              <a:spcAft>
                <a:spcPct val="30000"/>
              </a:spcAft>
            </a:pPr>
            <a:r>
              <a:rPr lang="en-US" sz="2800" b="1">
                <a:solidFill>
                  <a:srgbClr val="003399"/>
                </a:solidFill>
                <a:cs typeface="Times New Roman" pitchFamily="18" charset="0"/>
              </a:rPr>
              <a:t>B.</a:t>
            </a:r>
            <a:r>
              <a:rPr lang="en-US" sz="2800" b="1">
                <a:solidFill>
                  <a:srgbClr val="13489A"/>
                </a:solidFill>
                <a:cs typeface="Times New Roman" pitchFamily="18" charset="0"/>
              </a:rPr>
              <a:t>	</a:t>
            </a:r>
            <a:r>
              <a:rPr lang="en-US" sz="2800">
                <a:cs typeface="Times New Roman" pitchFamily="18" charset="0"/>
              </a:rPr>
              <a:t>Never changes.</a:t>
            </a:r>
          </a:p>
          <a:p>
            <a:pPr eaLnBrk="1" hangingPunct="1">
              <a:lnSpc>
                <a:spcPct val="90000"/>
              </a:lnSpc>
              <a:spcBef>
                <a:spcPct val="30000"/>
              </a:spcBef>
              <a:spcAft>
                <a:spcPct val="30000"/>
              </a:spcAft>
            </a:pPr>
            <a:r>
              <a:rPr lang="en-US" sz="2800" b="1">
                <a:solidFill>
                  <a:srgbClr val="003399"/>
                </a:solidFill>
                <a:cs typeface="Times New Roman" pitchFamily="18" charset="0"/>
              </a:rPr>
              <a:t>C.</a:t>
            </a:r>
            <a:r>
              <a:rPr lang="en-US" sz="2800" b="1">
                <a:solidFill>
                  <a:srgbClr val="ED2641"/>
                </a:solidFill>
                <a:cs typeface="Times New Roman" pitchFamily="18" charset="0"/>
              </a:rPr>
              <a:t>	</a:t>
            </a:r>
            <a:r>
              <a:rPr lang="en-US" sz="2800">
                <a:cs typeface="Times New Roman" pitchFamily="18" charset="0"/>
              </a:rPr>
              <a:t>Sometimes changes.</a:t>
            </a:r>
          </a:p>
        </p:txBody>
      </p:sp>
      <p:pic>
        <p:nvPicPr>
          <p:cNvPr id="1181702" name="Picture 6" descr="PreviewQues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25" y="1323975"/>
            <a:ext cx="34575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Earth’s Water</a:t>
            </a:r>
          </a:p>
        </p:txBody>
      </p:sp>
      <p:graphicFrame>
        <p:nvGraphicFramePr>
          <p:cNvPr id="1181704" name="TPChart"/>
          <p:cNvGraphicFramePr>
            <a:graphicFrameLocks/>
          </p:cNvGraphicFramePr>
          <p:nvPr>
            <p:custDataLst>
              <p:tags r:id="rId4"/>
            </p:custDataLst>
          </p:nvPr>
        </p:nvGraphicFramePr>
        <p:xfrm>
          <a:off x="5257800" y="2667000"/>
          <a:ext cx="2998788" cy="3360738"/>
        </p:xfrm>
        <a:graphic>
          <a:graphicData uri="http://schemas.openxmlformats.org/presentationml/2006/ole">
            <mc:AlternateContent xmlns:mc="http://schemas.openxmlformats.org/markup-compatibility/2006">
              <mc:Choice xmlns:v="urn:schemas-microsoft-com:vml" Requires="v">
                <p:oleObj spid="_x0000_s3080" name="Chart" r:id="rId8" imgW="3000421" imgH="3362356" progId="MSGraph.Chart.8">
                  <p:embed followColorScheme="full"/>
                </p:oleObj>
              </mc:Choice>
              <mc:Fallback>
                <p:oleObj name="Chart" r:id="rId8" imgW="3000421" imgH="3362356" progId="MSGraph.Chart.8">
                  <p:embed followColorScheme="full"/>
                  <p:pic>
                    <p:nvPicPr>
                      <p:cNvPr id="0" name="TPChart"/>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2667000"/>
                        <a:ext cx="2998788" cy="336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81702"/>
                                        </p:tgtEl>
                                        <p:attrNameLst>
                                          <p:attrName>style.visibility</p:attrName>
                                        </p:attrNameLst>
                                      </p:cBhvr>
                                      <p:to>
                                        <p:strVal val="visible"/>
                                      </p:to>
                                    </p:set>
                                    <p:animEffect transition="in" filter="wipe(left)">
                                      <p:cBhvr>
                                        <p:cTn id="7" dur="500"/>
                                        <p:tgtEl>
                                          <p:spTgt spid="118170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81701">
                                            <p:txEl>
                                              <p:pRg st="0" end="0"/>
                                            </p:txEl>
                                          </p:spTgt>
                                        </p:tgtEl>
                                        <p:attrNameLst>
                                          <p:attrName>style.visibility</p:attrName>
                                        </p:attrNameLst>
                                      </p:cBhvr>
                                      <p:to>
                                        <p:strVal val="visible"/>
                                      </p:to>
                                    </p:set>
                                    <p:animEffect transition="in" filter="wipe(left)">
                                      <p:cBhvr>
                                        <p:cTn id="11" dur="500"/>
                                        <p:tgtEl>
                                          <p:spTgt spid="1181701">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81701">
                                            <p:txEl>
                                              <p:pRg st="1" end="1"/>
                                            </p:txEl>
                                          </p:spTgt>
                                        </p:tgtEl>
                                        <p:attrNameLst>
                                          <p:attrName>style.visibility</p:attrName>
                                        </p:attrNameLst>
                                      </p:cBhvr>
                                      <p:to>
                                        <p:strVal val="visible"/>
                                      </p:to>
                                    </p:set>
                                    <p:animEffect transition="in" filter="wipe(left)">
                                      <p:cBhvr>
                                        <p:cTn id="15" dur="500"/>
                                        <p:tgtEl>
                                          <p:spTgt spid="1181701">
                                            <p:txEl>
                                              <p:pRg st="1" end="1"/>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81701">
                                            <p:txEl>
                                              <p:pRg st="2" end="2"/>
                                            </p:txEl>
                                          </p:spTgt>
                                        </p:tgtEl>
                                        <p:attrNameLst>
                                          <p:attrName>style.visibility</p:attrName>
                                        </p:attrNameLst>
                                      </p:cBhvr>
                                      <p:to>
                                        <p:strVal val="visible"/>
                                      </p:to>
                                    </p:set>
                                    <p:animEffect transition="in" filter="wipe(left)">
                                      <p:cBhvr>
                                        <p:cTn id="19" dur="500"/>
                                        <p:tgtEl>
                                          <p:spTgt spid="1181701">
                                            <p:txEl>
                                              <p:pRg st="2" end="2"/>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81701">
                                            <p:txEl>
                                              <p:pRg st="3" end="3"/>
                                            </p:txEl>
                                          </p:spTgt>
                                        </p:tgtEl>
                                        <p:attrNameLst>
                                          <p:attrName>style.visibility</p:attrName>
                                        </p:attrNameLst>
                                      </p:cBhvr>
                                      <p:to>
                                        <p:strVal val="visible"/>
                                      </p:to>
                                    </p:set>
                                    <p:animEffect transition="in" filter="wipe(left)">
                                      <p:cBhvr>
                                        <p:cTn id="23" dur="500"/>
                                        <p:tgtEl>
                                          <p:spTgt spid="1181701">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81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701" grpId="0" build="p" autoUpdateAnimBg="0" advAuto="0"/>
      <p:bldOleChart spid="118170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Section 3</a:t>
            </a:r>
          </a:p>
        </p:txBody>
      </p:sp>
      <p:sp>
        <p:nvSpPr>
          <p:cNvPr id="1183747" name="Text Box 3"/>
          <p:cNvSpPr txBox="1">
            <a:spLocks noChangeArrowheads="1"/>
          </p:cNvSpPr>
          <p:nvPr/>
        </p:nvSpPr>
        <p:spPr bwMode="auto">
          <a:xfrm>
            <a:off x="685800" y="1905000"/>
            <a:ext cx="7772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The amount of water on Earth remains fairly constant and moves in the water cycle.</a:t>
            </a:r>
          </a:p>
        </p:txBody>
      </p:sp>
      <p:sp>
        <p:nvSpPr>
          <p:cNvPr id="1183748"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The Water Cycle </a:t>
            </a:r>
          </a:p>
        </p:txBody>
      </p:sp>
      <p:pic>
        <p:nvPicPr>
          <p:cNvPr id="1183749"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3750" name="Text Box 6"/>
          <p:cNvSpPr txBox="1">
            <a:spLocks noChangeArrowheads="1"/>
          </p:cNvSpPr>
          <p:nvPr/>
        </p:nvSpPr>
        <p:spPr bwMode="auto">
          <a:xfrm>
            <a:off x="685800" y="2943225"/>
            <a:ext cx="777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The Earth’s water is constantly moving—from the oceans to the air to the land and finally back to the ocean.</a:t>
            </a:r>
            <a:endParaRPr lang="en-US" sz="2400"/>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83748"/>
                                        </p:tgtEl>
                                        <p:attrNameLst>
                                          <p:attrName>style.visibility</p:attrName>
                                        </p:attrNameLst>
                                      </p:cBhvr>
                                      <p:to>
                                        <p:strVal val="visible"/>
                                      </p:to>
                                    </p:set>
                                    <p:animEffect transition="in" filter="wipe(left)">
                                      <p:cBhvr>
                                        <p:cTn id="7" dur="500"/>
                                        <p:tgtEl>
                                          <p:spTgt spid="1183748"/>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183749"/>
                                        </p:tgtEl>
                                        <p:attrNameLst>
                                          <p:attrName>style.visibility</p:attrName>
                                        </p:attrNameLst>
                                      </p:cBhvr>
                                      <p:to>
                                        <p:strVal val="visible"/>
                                      </p:to>
                                    </p:set>
                                    <p:animEffect transition="in" filter="box(out)">
                                      <p:cBhvr>
                                        <p:cTn id="11" dur="500"/>
                                        <p:tgtEl>
                                          <p:spTgt spid="118374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83747"/>
                                        </p:tgtEl>
                                        <p:attrNameLst>
                                          <p:attrName>style.visibility</p:attrName>
                                        </p:attrNameLst>
                                      </p:cBhvr>
                                      <p:to>
                                        <p:strVal val="visible"/>
                                      </p:to>
                                    </p:set>
                                    <p:animEffect transition="in" filter="wipe(left)">
                                      <p:cBhvr>
                                        <p:cTn id="15" dur="500"/>
                                        <p:tgtEl>
                                          <p:spTgt spid="118374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83750">
                                            <p:txEl>
                                              <p:pRg st="0" end="0"/>
                                            </p:txEl>
                                          </p:spTgt>
                                        </p:tgtEl>
                                        <p:attrNameLst>
                                          <p:attrName>style.visibility</p:attrName>
                                        </p:attrNameLst>
                                      </p:cBhvr>
                                      <p:to>
                                        <p:strVal val="visible"/>
                                      </p:to>
                                    </p:set>
                                    <p:animEffect transition="in" filter="wipe(left)">
                                      <p:cBhvr>
                                        <p:cTn id="20" dur="500"/>
                                        <p:tgtEl>
                                          <p:spTgt spid="11837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3747" grpId="0" autoUpdateAnimBg="0"/>
      <p:bldP spid="1183748" grpId="0" autoUpdateAnimBg="0"/>
      <p:bldP spid="1183750"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smtClean="0"/>
              <a:t>Section 3</a:t>
            </a:r>
          </a:p>
        </p:txBody>
      </p:sp>
      <p:sp>
        <p:nvSpPr>
          <p:cNvPr id="65539"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The Water Cycle </a:t>
            </a:r>
            <a:r>
              <a:rPr lang="en-US" b="1">
                <a:solidFill>
                  <a:srgbClr val="003399"/>
                </a:solidFill>
              </a:rPr>
              <a:t>(cont.)</a:t>
            </a:r>
          </a:p>
        </p:txBody>
      </p:sp>
      <p:sp>
        <p:nvSpPr>
          <p:cNvPr id="1185798" name="Text Box 6"/>
          <p:cNvSpPr txBox="1">
            <a:spLocks noChangeArrowheads="1"/>
          </p:cNvSpPr>
          <p:nvPr/>
        </p:nvSpPr>
        <p:spPr bwMode="auto">
          <a:xfrm>
            <a:off x="685800" y="1371600"/>
            <a:ext cx="7315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The process involves:</a:t>
            </a:r>
          </a:p>
        </p:txBody>
      </p:sp>
      <p:sp>
        <p:nvSpPr>
          <p:cNvPr id="1185799" name="Text Box 7"/>
          <p:cNvSpPr txBox="1">
            <a:spLocks noChangeArrowheads="1"/>
          </p:cNvSpPr>
          <p:nvPr/>
        </p:nvSpPr>
        <p:spPr bwMode="auto">
          <a:xfrm>
            <a:off x="685800" y="1922463"/>
            <a:ext cx="7315200"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Evaporation</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Condensation</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Precipitation</a:t>
            </a:r>
          </a:p>
        </p:txBody>
      </p:sp>
      <p:sp>
        <p:nvSpPr>
          <p:cNvPr id="1185800" name="Text Box 8"/>
          <p:cNvSpPr txBox="1">
            <a:spLocks noChangeArrowheads="1"/>
          </p:cNvSpPr>
          <p:nvPr/>
        </p:nvSpPr>
        <p:spPr bwMode="auto">
          <a:xfrm>
            <a:off x="5008563" y="5816600"/>
            <a:ext cx="196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11&amp;return=true"/>
              </a:rPr>
              <a:t>The Water Cycle</a:t>
            </a:r>
            <a:endParaRPr lang="en-US" b="1"/>
          </a:p>
        </p:txBody>
      </p:sp>
      <p:pic>
        <p:nvPicPr>
          <p:cNvPr id="1185802" name="Picture 10" descr="042">
            <a:hlinkClick r:id="" action="ppaction://customshow?id=11&amp;return=tru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5145088"/>
            <a:ext cx="1544638"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85798"/>
                                        </p:tgtEl>
                                        <p:attrNameLst>
                                          <p:attrName>style.visibility</p:attrName>
                                        </p:attrNameLst>
                                      </p:cBhvr>
                                      <p:to>
                                        <p:strVal val="visible"/>
                                      </p:to>
                                    </p:set>
                                    <p:animEffect transition="in" filter="wipe(left)">
                                      <p:cBhvr>
                                        <p:cTn id="7" dur="500"/>
                                        <p:tgtEl>
                                          <p:spTgt spid="1185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85799">
                                            <p:txEl>
                                              <p:pRg st="0" end="0"/>
                                            </p:txEl>
                                          </p:spTgt>
                                        </p:tgtEl>
                                        <p:attrNameLst>
                                          <p:attrName>style.visibility</p:attrName>
                                        </p:attrNameLst>
                                      </p:cBhvr>
                                      <p:to>
                                        <p:strVal val="visible"/>
                                      </p:to>
                                    </p:set>
                                    <p:animEffect transition="in" filter="wipe(left)">
                                      <p:cBhvr>
                                        <p:cTn id="12" dur="500"/>
                                        <p:tgtEl>
                                          <p:spTgt spid="11857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85799">
                                            <p:txEl>
                                              <p:pRg st="1" end="1"/>
                                            </p:txEl>
                                          </p:spTgt>
                                        </p:tgtEl>
                                        <p:attrNameLst>
                                          <p:attrName>style.visibility</p:attrName>
                                        </p:attrNameLst>
                                      </p:cBhvr>
                                      <p:to>
                                        <p:strVal val="visible"/>
                                      </p:to>
                                    </p:set>
                                    <p:animEffect transition="in" filter="wipe(left)">
                                      <p:cBhvr>
                                        <p:cTn id="17" dur="500"/>
                                        <p:tgtEl>
                                          <p:spTgt spid="11857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85799">
                                            <p:txEl>
                                              <p:pRg st="2" end="2"/>
                                            </p:txEl>
                                          </p:spTgt>
                                        </p:tgtEl>
                                        <p:attrNameLst>
                                          <p:attrName>style.visibility</p:attrName>
                                        </p:attrNameLst>
                                      </p:cBhvr>
                                      <p:to>
                                        <p:strVal val="visible"/>
                                      </p:to>
                                    </p:set>
                                    <p:animEffect transition="in" filter="wipe(left)">
                                      <p:cBhvr>
                                        <p:cTn id="22" dur="500"/>
                                        <p:tgtEl>
                                          <p:spTgt spid="1185799">
                                            <p:txEl>
                                              <p:pRg st="2" end="2"/>
                                            </p:txEl>
                                          </p:spTgt>
                                        </p:tgtEl>
                                      </p:cBhvr>
                                    </p:animEffec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85800"/>
                                        </p:tgtEl>
                                        <p:attrNameLst>
                                          <p:attrName>style.visibility</p:attrName>
                                        </p:attrNameLst>
                                      </p:cBhvr>
                                      <p:to>
                                        <p:strVal val="visible"/>
                                      </p:to>
                                    </p:set>
                                    <p:animEffect transition="in" filter="wipe(left)">
                                      <p:cBhvr>
                                        <p:cTn id="26" dur="500"/>
                                        <p:tgtEl>
                                          <p:spTgt spid="1185800"/>
                                        </p:tgtEl>
                                      </p:cBhvr>
                                    </p:animEffect>
                                  </p:childTnLst>
                                </p:cTn>
                              </p:par>
                            </p:childTnLst>
                          </p:cTn>
                        </p:par>
                        <p:par>
                          <p:cTn id="27" fill="hold" nodeType="afterGroup">
                            <p:stCondLst>
                              <p:cond delay="1000"/>
                            </p:stCondLst>
                            <p:childTnLst>
                              <p:par>
                                <p:cTn id="28" presetID="22" presetClass="entr" presetSubtype="1" fill="hold" nodeType="afterEffect">
                                  <p:stCondLst>
                                    <p:cond delay="0"/>
                                  </p:stCondLst>
                                  <p:childTnLst>
                                    <p:set>
                                      <p:cBhvr>
                                        <p:cTn id="29" dur="1" fill="hold">
                                          <p:stCondLst>
                                            <p:cond delay="0"/>
                                          </p:stCondLst>
                                        </p:cTn>
                                        <p:tgtEl>
                                          <p:spTgt spid="1185802"/>
                                        </p:tgtEl>
                                        <p:attrNameLst>
                                          <p:attrName>style.visibility</p:attrName>
                                        </p:attrNameLst>
                                      </p:cBhvr>
                                      <p:to>
                                        <p:strVal val="visible"/>
                                      </p:to>
                                    </p:set>
                                    <p:animEffect transition="in" filter="wipe(up)">
                                      <p:cBhvr>
                                        <p:cTn id="30" dur="500"/>
                                        <p:tgtEl>
                                          <p:spTgt spid="1185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8" grpId="0" autoUpdateAnimBg="0"/>
      <p:bldP spid="1185799" grpId="0" build="p" autoUpdateAnimBg="0"/>
      <p:bldP spid="118580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PAnswers"/>
          <p:cNvSpPr>
            <a:spLocks noGrp="1" noChangeArrowheads="1"/>
          </p:cNvSpPr>
          <p:nvPr>
            <p:ph type="body" idx="1"/>
            <p:custDataLst>
              <p:tags r:id="rId3"/>
            </p:custDataLst>
          </p:nvPr>
        </p:nvSpPr>
        <p:spPr bwMode="hidden">
          <a:xfrm>
            <a:off x="6324600" y="3886200"/>
            <a:ext cx="1066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eaLnBrk="1" hangingPunct="1">
              <a:buFontTx/>
              <a:buAutoNum type="alphaUcPeriod"/>
            </a:pPr>
            <a:r>
              <a:rPr lang="en-US" smtClean="0">
                <a:solidFill>
                  <a:schemeClr val="bg1"/>
                </a:solidFill>
              </a:rPr>
              <a:t>A</a:t>
            </a:r>
          </a:p>
          <a:p>
            <a:pPr marL="533400" indent="-533400" eaLnBrk="1" hangingPunct="1">
              <a:buFontTx/>
              <a:buAutoNum type="alphaUcPeriod"/>
            </a:pPr>
            <a:r>
              <a:rPr lang="en-US" smtClean="0">
                <a:solidFill>
                  <a:schemeClr val="bg1"/>
                </a:solidFill>
              </a:rPr>
              <a:t>B</a:t>
            </a:r>
          </a:p>
          <a:p>
            <a:pPr marL="533400" indent="-533400" eaLnBrk="1" hangingPunct="1">
              <a:buFontTx/>
              <a:buAutoNum type="alphaUcPeriod"/>
            </a:pPr>
            <a:r>
              <a:rPr lang="en-US" smtClean="0">
                <a:solidFill>
                  <a:schemeClr val="bg1"/>
                </a:solidFill>
              </a:rPr>
              <a:t>C</a:t>
            </a:r>
          </a:p>
        </p:txBody>
      </p:sp>
      <p:sp>
        <p:nvSpPr>
          <p:cNvPr id="4100" name="TPQuestion"/>
          <p:cNvSpPr>
            <a:spLocks noGrp="1" noChangeArrowheads="1"/>
          </p:cNvSpPr>
          <p:nvPr>
            <p:ph type="title"/>
          </p:nvPr>
        </p:nvSpPr>
        <p:spPr/>
        <p:txBody>
          <a:bodyPr/>
          <a:lstStyle/>
          <a:p>
            <a:pPr eaLnBrk="1" hangingPunct="1"/>
            <a:r>
              <a:rPr lang="en-US" smtClean="0"/>
              <a:t>Section 3</a:t>
            </a:r>
          </a:p>
        </p:txBody>
      </p:sp>
      <p:sp>
        <p:nvSpPr>
          <p:cNvPr id="1189893" name="Text Box 5"/>
          <p:cNvSpPr txBox="1">
            <a:spLocks noChangeArrowheads="1"/>
          </p:cNvSpPr>
          <p:nvPr/>
        </p:nvSpPr>
        <p:spPr bwMode="auto">
          <a:xfrm>
            <a:off x="914400" y="1676400"/>
            <a:ext cx="44958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61963" algn="l"/>
              </a:tabLst>
              <a:defRPr>
                <a:solidFill>
                  <a:schemeClr val="tx1"/>
                </a:solidFill>
                <a:latin typeface="Arial" pitchFamily="34" charset="0"/>
              </a:defRPr>
            </a:lvl1pPr>
            <a:lvl2pPr marL="742950" indent="-285750" eaLnBrk="0" hangingPunct="0">
              <a:tabLst>
                <a:tab pos="461963" algn="l"/>
              </a:tabLst>
              <a:defRPr>
                <a:solidFill>
                  <a:schemeClr val="tx1"/>
                </a:solidFill>
                <a:latin typeface="Arial" pitchFamily="34" charset="0"/>
              </a:defRPr>
            </a:lvl2pPr>
            <a:lvl3pPr marL="1143000" indent="-228600" eaLnBrk="0" hangingPunct="0">
              <a:tabLst>
                <a:tab pos="461963" algn="l"/>
              </a:tabLst>
              <a:defRPr>
                <a:solidFill>
                  <a:schemeClr val="tx1"/>
                </a:solidFill>
                <a:latin typeface="Arial" pitchFamily="34" charset="0"/>
              </a:defRPr>
            </a:lvl3pPr>
            <a:lvl4pPr marL="1600200" indent="-228600" eaLnBrk="0" hangingPunct="0">
              <a:tabLst>
                <a:tab pos="461963" algn="l"/>
              </a:tabLst>
              <a:defRPr>
                <a:solidFill>
                  <a:schemeClr val="tx1"/>
                </a:solidFill>
                <a:latin typeface="Arial" pitchFamily="34" charset="0"/>
              </a:defRPr>
            </a:lvl4pPr>
            <a:lvl5pPr marL="2057400" indent="-228600" eaLnBrk="0" hangingPunct="0">
              <a:tabLst>
                <a:tab pos="461963" algn="l"/>
              </a:tabLst>
              <a:defRPr>
                <a:solidFill>
                  <a:schemeClr val="tx1"/>
                </a:solidFill>
                <a:latin typeface="Arial" pitchFamily="34" charset="0"/>
              </a:defRPr>
            </a:lvl5pPr>
            <a:lvl6pPr marL="2514600" indent="-228600" eaLnBrk="0" fontAlgn="base" hangingPunct="0">
              <a:spcBef>
                <a:spcPct val="0"/>
              </a:spcBef>
              <a:spcAft>
                <a:spcPct val="0"/>
              </a:spcAft>
              <a:tabLst>
                <a:tab pos="461963" algn="l"/>
              </a:tabLst>
              <a:defRPr>
                <a:solidFill>
                  <a:schemeClr val="tx1"/>
                </a:solidFill>
                <a:latin typeface="Arial" pitchFamily="34" charset="0"/>
              </a:defRPr>
            </a:lvl6pPr>
            <a:lvl7pPr marL="2971800" indent="-228600" eaLnBrk="0" fontAlgn="base" hangingPunct="0">
              <a:spcBef>
                <a:spcPct val="0"/>
              </a:spcBef>
              <a:spcAft>
                <a:spcPct val="0"/>
              </a:spcAft>
              <a:tabLst>
                <a:tab pos="461963" algn="l"/>
              </a:tabLst>
              <a:defRPr>
                <a:solidFill>
                  <a:schemeClr val="tx1"/>
                </a:solidFill>
                <a:latin typeface="Arial" pitchFamily="34" charset="0"/>
              </a:defRPr>
            </a:lvl7pPr>
            <a:lvl8pPr marL="3429000" indent="-228600" eaLnBrk="0" fontAlgn="base" hangingPunct="0">
              <a:spcBef>
                <a:spcPct val="0"/>
              </a:spcBef>
              <a:spcAft>
                <a:spcPct val="0"/>
              </a:spcAft>
              <a:tabLst>
                <a:tab pos="461963" algn="l"/>
              </a:tabLst>
              <a:defRPr>
                <a:solidFill>
                  <a:schemeClr val="tx1"/>
                </a:solidFill>
                <a:latin typeface="Arial" pitchFamily="34" charset="0"/>
              </a:defRPr>
            </a:lvl8pPr>
            <a:lvl9pPr marL="3886200" indent="-228600" eaLnBrk="0" fontAlgn="base" hangingPunct="0">
              <a:spcBef>
                <a:spcPct val="0"/>
              </a:spcBef>
              <a:spcAft>
                <a:spcPct val="0"/>
              </a:spcAft>
              <a:tabLst>
                <a:tab pos="461963" algn="l"/>
              </a:tabLs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003399"/>
                </a:solidFill>
                <a:cs typeface="Times New Roman" pitchFamily="18" charset="0"/>
              </a:rPr>
              <a:t>In which part of the water cycle does vapor change back into liquid?</a:t>
            </a:r>
          </a:p>
          <a:p>
            <a:pPr eaLnBrk="1" hangingPunct="1">
              <a:lnSpc>
                <a:spcPct val="90000"/>
              </a:lnSpc>
              <a:spcBef>
                <a:spcPct val="30000"/>
              </a:spcBef>
              <a:spcAft>
                <a:spcPct val="30000"/>
              </a:spcAft>
            </a:pPr>
            <a:r>
              <a:rPr lang="en-US" sz="2800" b="1">
                <a:solidFill>
                  <a:srgbClr val="003399"/>
                </a:solidFill>
                <a:cs typeface="Times New Roman" pitchFamily="18" charset="0"/>
              </a:rPr>
              <a:t>A.</a:t>
            </a:r>
            <a:r>
              <a:rPr lang="en-US" sz="2800" b="1">
                <a:solidFill>
                  <a:srgbClr val="13489A"/>
                </a:solidFill>
                <a:cs typeface="Times New Roman" pitchFamily="18" charset="0"/>
              </a:rPr>
              <a:t>	</a:t>
            </a:r>
            <a:r>
              <a:rPr lang="en-US" sz="2800">
                <a:cs typeface="Times New Roman" pitchFamily="18" charset="0"/>
              </a:rPr>
              <a:t>Evaporation</a:t>
            </a:r>
          </a:p>
          <a:p>
            <a:pPr eaLnBrk="1" hangingPunct="1">
              <a:lnSpc>
                <a:spcPct val="90000"/>
              </a:lnSpc>
              <a:spcBef>
                <a:spcPct val="30000"/>
              </a:spcBef>
              <a:spcAft>
                <a:spcPct val="30000"/>
              </a:spcAft>
            </a:pPr>
            <a:r>
              <a:rPr lang="en-US" sz="2800" b="1">
                <a:solidFill>
                  <a:srgbClr val="003399"/>
                </a:solidFill>
                <a:cs typeface="Times New Roman" pitchFamily="18" charset="0"/>
              </a:rPr>
              <a:t>B.</a:t>
            </a:r>
            <a:r>
              <a:rPr lang="en-US" sz="2800" b="1">
                <a:solidFill>
                  <a:srgbClr val="13489A"/>
                </a:solidFill>
                <a:cs typeface="Times New Roman" pitchFamily="18" charset="0"/>
              </a:rPr>
              <a:t>	</a:t>
            </a:r>
            <a:r>
              <a:rPr lang="en-US" sz="2800">
                <a:cs typeface="Times New Roman" pitchFamily="18" charset="0"/>
              </a:rPr>
              <a:t>Condensation</a:t>
            </a:r>
          </a:p>
          <a:p>
            <a:pPr eaLnBrk="1" hangingPunct="1">
              <a:lnSpc>
                <a:spcPct val="90000"/>
              </a:lnSpc>
              <a:spcBef>
                <a:spcPct val="30000"/>
              </a:spcBef>
              <a:spcAft>
                <a:spcPct val="30000"/>
              </a:spcAft>
            </a:pPr>
            <a:r>
              <a:rPr lang="en-US" sz="2800" b="1">
                <a:solidFill>
                  <a:srgbClr val="003399"/>
                </a:solidFill>
                <a:cs typeface="Times New Roman" pitchFamily="18" charset="0"/>
              </a:rPr>
              <a:t>C.</a:t>
            </a:r>
            <a:r>
              <a:rPr lang="en-US" sz="2800" b="1">
                <a:solidFill>
                  <a:srgbClr val="ED2641"/>
                </a:solidFill>
                <a:cs typeface="Times New Roman" pitchFamily="18" charset="0"/>
              </a:rPr>
              <a:t>	</a:t>
            </a:r>
            <a:r>
              <a:rPr lang="en-US" sz="2800">
                <a:cs typeface="Times New Roman" pitchFamily="18" charset="0"/>
              </a:rPr>
              <a:t>Precipitation</a:t>
            </a:r>
          </a:p>
        </p:txBody>
      </p:sp>
      <p:graphicFrame>
        <p:nvGraphicFramePr>
          <p:cNvPr id="1189895" name="TPChart"/>
          <p:cNvGraphicFramePr>
            <a:graphicFrameLocks/>
          </p:cNvGraphicFramePr>
          <p:nvPr>
            <p:custDataLst>
              <p:tags r:id="rId4"/>
            </p:custDataLst>
          </p:nvPr>
        </p:nvGraphicFramePr>
        <p:xfrm>
          <a:off x="5257800" y="2667000"/>
          <a:ext cx="2998788" cy="3360738"/>
        </p:xfrm>
        <a:graphic>
          <a:graphicData uri="http://schemas.openxmlformats.org/presentationml/2006/ole">
            <mc:AlternateContent xmlns:mc="http://schemas.openxmlformats.org/markup-compatibility/2006">
              <mc:Choice xmlns:v="urn:schemas-microsoft-com:vml" Requires="v">
                <p:oleObj spid="_x0000_s4103" name="Chart" r:id="rId7" imgW="3000421" imgH="3362356" progId="MSGraph.Chart.8">
                  <p:embed followColorScheme="full"/>
                </p:oleObj>
              </mc:Choice>
              <mc:Fallback>
                <p:oleObj name="Chart" r:id="rId7" imgW="3000421" imgH="3362356" progId="MSGraph.Chart.8">
                  <p:embed followColorScheme="full"/>
                  <p:pic>
                    <p:nvPicPr>
                      <p:cNvPr id="0" name="TPChart"/>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667000"/>
                        <a:ext cx="2998788" cy="336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2" name="Picture 9" descr="DiscussionQues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25" y="584200"/>
            <a:ext cx="3579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89893">
                                            <p:txEl>
                                              <p:pRg st="0" end="0"/>
                                            </p:txEl>
                                          </p:spTgt>
                                        </p:tgtEl>
                                        <p:attrNameLst>
                                          <p:attrName>style.visibility</p:attrName>
                                        </p:attrNameLst>
                                      </p:cBhvr>
                                      <p:to>
                                        <p:strVal val="visible"/>
                                      </p:to>
                                    </p:set>
                                    <p:animEffect transition="in" filter="wipe(left)">
                                      <p:cBhvr>
                                        <p:cTn id="7" dur="500"/>
                                        <p:tgtEl>
                                          <p:spTgt spid="1189893">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89893">
                                            <p:txEl>
                                              <p:pRg st="1" end="1"/>
                                            </p:txEl>
                                          </p:spTgt>
                                        </p:tgtEl>
                                        <p:attrNameLst>
                                          <p:attrName>style.visibility</p:attrName>
                                        </p:attrNameLst>
                                      </p:cBhvr>
                                      <p:to>
                                        <p:strVal val="visible"/>
                                      </p:to>
                                    </p:set>
                                    <p:animEffect transition="in" filter="wipe(left)">
                                      <p:cBhvr>
                                        <p:cTn id="11" dur="500"/>
                                        <p:tgtEl>
                                          <p:spTgt spid="1189893">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89893">
                                            <p:txEl>
                                              <p:pRg st="2" end="2"/>
                                            </p:txEl>
                                          </p:spTgt>
                                        </p:tgtEl>
                                        <p:attrNameLst>
                                          <p:attrName>style.visibility</p:attrName>
                                        </p:attrNameLst>
                                      </p:cBhvr>
                                      <p:to>
                                        <p:strVal val="visible"/>
                                      </p:to>
                                    </p:set>
                                    <p:animEffect transition="in" filter="wipe(left)">
                                      <p:cBhvr>
                                        <p:cTn id="15" dur="500"/>
                                        <p:tgtEl>
                                          <p:spTgt spid="1189893">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89893">
                                            <p:txEl>
                                              <p:pRg st="3" end="3"/>
                                            </p:txEl>
                                          </p:spTgt>
                                        </p:tgtEl>
                                        <p:attrNameLst>
                                          <p:attrName>style.visibility</p:attrName>
                                        </p:attrNameLst>
                                      </p:cBhvr>
                                      <p:to>
                                        <p:strVal val="visible"/>
                                      </p:to>
                                    </p:set>
                                    <p:animEffect transition="in" filter="wipe(left)">
                                      <p:cBhvr>
                                        <p:cTn id="19" dur="500"/>
                                        <p:tgtEl>
                                          <p:spTgt spid="1189893">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89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893" grpId="0" build="p" autoUpdateAnimBg="0" advAuto="0"/>
      <p:bldOleChart spid="11898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Chapter Intro 3</a:t>
            </a:r>
          </a:p>
        </p:txBody>
      </p:sp>
      <p:sp>
        <p:nvSpPr>
          <p:cNvPr id="1081351" name="Text Box 7"/>
          <p:cNvSpPr txBox="1">
            <a:spLocks noChangeArrowheads="1"/>
          </p:cNvSpPr>
          <p:nvPr/>
        </p:nvSpPr>
        <p:spPr bwMode="auto">
          <a:xfrm>
            <a:off x="4762500" y="1447800"/>
            <a:ext cx="3886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ED2641"/>
                </a:solidFill>
              </a:rPr>
              <a:t>Section 2:</a:t>
            </a:r>
            <a:r>
              <a:rPr lang="en-US" sz="2800">
                <a:solidFill>
                  <a:srgbClr val="ED2641"/>
                </a:solidFill>
              </a:rPr>
              <a:t/>
            </a:r>
            <a:br>
              <a:rPr lang="en-US" sz="2800">
                <a:solidFill>
                  <a:srgbClr val="ED2641"/>
                </a:solidFill>
              </a:rPr>
            </a:br>
            <a:r>
              <a:rPr lang="en-US" sz="2800">
                <a:solidFill>
                  <a:srgbClr val="ED2641"/>
                </a:solidFill>
              </a:rPr>
              <a:t>Forces of Change </a:t>
            </a:r>
            <a:endParaRPr lang="en-US" sz="2800"/>
          </a:p>
        </p:txBody>
      </p:sp>
      <p:sp>
        <p:nvSpPr>
          <p:cNvPr id="1081352" name="Text Box 8"/>
          <p:cNvSpPr txBox="1">
            <a:spLocks noChangeArrowheads="1"/>
          </p:cNvSpPr>
          <p:nvPr/>
        </p:nvSpPr>
        <p:spPr bwMode="auto">
          <a:xfrm>
            <a:off x="4762500" y="2487613"/>
            <a:ext cx="38481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b="1">
                <a:solidFill>
                  <a:srgbClr val="003399"/>
                </a:solidFill>
              </a:rPr>
              <a:t>Physical processes shape Earth’s surface.</a:t>
            </a:r>
            <a:r>
              <a:rPr lang="en-US" sz="2400">
                <a:solidFill>
                  <a:srgbClr val="003399"/>
                </a:solidFill>
              </a:rPr>
              <a:t> </a:t>
            </a:r>
            <a:r>
              <a:rPr lang="en-US" sz="2400"/>
              <a:t>The surface of the Earth has been shaped by the internal forces of tectonic activity, as well as by the external forces of weathering and erosion.</a:t>
            </a:r>
          </a:p>
        </p:txBody>
      </p:sp>
      <p:pic>
        <p:nvPicPr>
          <p:cNvPr id="24581" name="Picture 9" descr="Big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6096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1351"/>
                                        </p:tgtEl>
                                        <p:attrNameLst>
                                          <p:attrName>style.visibility</p:attrName>
                                        </p:attrNameLst>
                                      </p:cBhvr>
                                      <p:to>
                                        <p:strVal val="visible"/>
                                      </p:to>
                                    </p:set>
                                    <p:animEffect transition="in" filter="wipe(left)">
                                      <p:cBhvr>
                                        <p:cTn id="7" dur="500"/>
                                        <p:tgtEl>
                                          <p:spTgt spid="1081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1352">
                                            <p:txEl>
                                              <p:pRg st="0" end="0"/>
                                            </p:txEl>
                                          </p:spTgt>
                                        </p:tgtEl>
                                        <p:attrNameLst>
                                          <p:attrName>style.visibility</p:attrName>
                                        </p:attrNameLst>
                                      </p:cBhvr>
                                      <p:to>
                                        <p:strVal val="visible"/>
                                      </p:to>
                                    </p:set>
                                    <p:animEffect transition="in" filter="wipe(left)">
                                      <p:cBhvr>
                                        <p:cTn id="12" dur="500"/>
                                        <p:tgtEl>
                                          <p:spTgt spid="10813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351" grpId="0" autoUpdateAnimBg="0"/>
      <p:bldP spid="1081352"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Section 3</a:t>
            </a:r>
          </a:p>
        </p:txBody>
      </p:sp>
      <p:sp>
        <p:nvSpPr>
          <p:cNvPr id="1191939" name="Text Box 3"/>
          <p:cNvSpPr txBox="1">
            <a:spLocks noChangeArrowheads="1"/>
          </p:cNvSpPr>
          <p:nvPr/>
        </p:nvSpPr>
        <p:spPr bwMode="auto">
          <a:xfrm>
            <a:off x="685800" y="1905000"/>
            <a:ext cx="7772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Salt water covers much of the Earth’s surface.</a:t>
            </a:r>
          </a:p>
        </p:txBody>
      </p:sp>
      <p:sp>
        <p:nvSpPr>
          <p:cNvPr id="1191940"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Bodies of Salt Water </a:t>
            </a:r>
          </a:p>
        </p:txBody>
      </p:sp>
      <p:pic>
        <p:nvPicPr>
          <p:cNvPr id="1191941"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1942" name="Text Box 6"/>
          <p:cNvSpPr txBox="1">
            <a:spLocks noChangeArrowheads="1"/>
          </p:cNvSpPr>
          <p:nvPr/>
        </p:nvSpPr>
        <p:spPr bwMode="auto">
          <a:xfrm>
            <a:off x="685800" y="2943225"/>
            <a:ext cx="7772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800100" indent="-346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Oceans</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About 97% of the Earth’s water is saltwater in the form of oceans, seas, gulfs, and bays.</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1940"/>
                                        </p:tgtEl>
                                        <p:attrNameLst>
                                          <p:attrName>style.visibility</p:attrName>
                                        </p:attrNameLst>
                                      </p:cBhvr>
                                      <p:to>
                                        <p:strVal val="visible"/>
                                      </p:to>
                                    </p:set>
                                    <p:animEffect transition="in" filter="wipe(left)">
                                      <p:cBhvr>
                                        <p:cTn id="7" dur="500"/>
                                        <p:tgtEl>
                                          <p:spTgt spid="1191940"/>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191941"/>
                                        </p:tgtEl>
                                        <p:attrNameLst>
                                          <p:attrName>style.visibility</p:attrName>
                                        </p:attrNameLst>
                                      </p:cBhvr>
                                      <p:to>
                                        <p:strVal val="visible"/>
                                      </p:to>
                                    </p:set>
                                    <p:animEffect transition="in" filter="box(out)">
                                      <p:cBhvr>
                                        <p:cTn id="11" dur="500"/>
                                        <p:tgtEl>
                                          <p:spTgt spid="119194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91939"/>
                                        </p:tgtEl>
                                        <p:attrNameLst>
                                          <p:attrName>style.visibility</p:attrName>
                                        </p:attrNameLst>
                                      </p:cBhvr>
                                      <p:to>
                                        <p:strVal val="visible"/>
                                      </p:to>
                                    </p:set>
                                    <p:animEffect transition="in" filter="wipe(left)">
                                      <p:cBhvr>
                                        <p:cTn id="15" dur="500"/>
                                        <p:tgtEl>
                                          <p:spTgt spid="11919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91942">
                                            <p:txEl>
                                              <p:pRg st="0" end="0"/>
                                            </p:txEl>
                                          </p:spTgt>
                                        </p:tgtEl>
                                        <p:attrNameLst>
                                          <p:attrName>style.visibility</p:attrName>
                                        </p:attrNameLst>
                                      </p:cBhvr>
                                      <p:to>
                                        <p:strVal val="visible"/>
                                      </p:to>
                                    </p:set>
                                    <p:animEffect transition="in" filter="wipe(left)">
                                      <p:cBhvr>
                                        <p:cTn id="20" dur="500"/>
                                        <p:tgtEl>
                                          <p:spTgt spid="119194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91942">
                                            <p:txEl>
                                              <p:pRg st="1" end="1"/>
                                            </p:txEl>
                                          </p:spTgt>
                                        </p:tgtEl>
                                        <p:attrNameLst>
                                          <p:attrName>style.visibility</p:attrName>
                                        </p:attrNameLst>
                                      </p:cBhvr>
                                      <p:to>
                                        <p:strVal val="visible"/>
                                      </p:to>
                                    </p:set>
                                    <p:animEffect transition="in" filter="wipe(left)">
                                      <p:cBhvr>
                                        <p:cTn id="25" dur="500"/>
                                        <p:tgtEl>
                                          <p:spTgt spid="11919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939" grpId="0" autoUpdateAnimBg="0"/>
      <p:bldP spid="1191940" grpId="0" autoUpdateAnimBg="0"/>
      <p:bldP spid="1191942"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Section 3</a:t>
            </a:r>
          </a:p>
        </p:txBody>
      </p:sp>
      <p:sp>
        <p:nvSpPr>
          <p:cNvPr id="67587"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Bodies of Salt Water </a:t>
            </a:r>
            <a:r>
              <a:rPr lang="en-US" b="1">
                <a:solidFill>
                  <a:srgbClr val="003399"/>
                </a:solidFill>
              </a:rPr>
              <a:t>(cont.)</a:t>
            </a:r>
          </a:p>
        </p:txBody>
      </p:sp>
      <p:sp>
        <p:nvSpPr>
          <p:cNvPr id="1193990" name="Text Box 6"/>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solidFill>
                  <a:srgbClr val="000000"/>
                </a:solidFill>
                <a:cs typeface="Times New Roman" pitchFamily="18" charset="0"/>
              </a:rPr>
              <a:t>The four oceans are:</a:t>
            </a:r>
          </a:p>
        </p:txBody>
      </p:sp>
      <p:sp>
        <p:nvSpPr>
          <p:cNvPr id="1193991" name="Text Box 7"/>
          <p:cNvSpPr txBox="1">
            <a:spLocks noChangeArrowheads="1"/>
          </p:cNvSpPr>
          <p:nvPr/>
        </p:nvSpPr>
        <p:spPr bwMode="auto">
          <a:xfrm>
            <a:off x="685800" y="1922463"/>
            <a:ext cx="7315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Pacific</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Atlantic</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Indian</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Arctic</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3990"/>
                                        </p:tgtEl>
                                        <p:attrNameLst>
                                          <p:attrName>style.visibility</p:attrName>
                                        </p:attrNameLst>
                                      </p:cBhvr>
                                      <p:to>
                                        <p:strVal val="visible"/>
                                      </p:to>
                                    </p:set>
                                    <p:animEffect transition="in" filter="wipe(left)">
                                      <p:cBhvr>
                                        <p:cTn id="7" dur="500"/>
                                        <p:tgtEl>
                                          <p:spTgt spid="1193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3991">
                                            <p:txEl>
                                              <p:pRg st="0" end="0"/>
                                            </p:txEl>
                                          </p:spTgt>
                                        </p:tgtEl>
                                        <p:attrNameLst>
                                          <p:attrName>style.visibility</p:attrName>
                                        </p:attrNameLst>
                                      </p:cBhvr>
                                      <p:to>
                                        <p:strVal val="visible"/>
                                      </p:to>
                                    </p:set>
                                    <p:animEffect transition="in" filter="wipe(left)">
                                      <p:cBhvr>
                                        <p:cTn id="12" dur="500"/>
                                        <p:tgtEl>
                                          <p:spTgt spid="11939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3991">
                                            <p:txEl>
                                              <p:pRg st="1" end="1"/>
                                            </p:txEl>
                                          </p:spTgt>
                                        </p:tgtEl>
                                        <p:attrNameLst>
                                          <p:attrName>style.visibility</p:attrName>
                                        </p:attrNameLst>
                                      </p:cBhvr>
                                      <p:to>
                                        <p:strVal val="visible"/>
                                      </p:to>
                                    </p:set>
                                    <p:animEffect transition="in" filter="wipe(left)">
                                      <p:cBhvr>
                                        <p:cTn id="17" dur="500"/>
                                        <p:tgtEl>
                                          <p:spTgt spid="119399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3991">
                                            <p:txEl>
                                              <p:pRg st="2" end="2"/>
                                            </p:txEl>
                                          </p:spTgt>
                                        </p:tgtEl>
                                        <p:attrNameLst>
                                          <p:attrName>style.visibility</p:attrName>
                                        </p:attrNameLst>
                                      </p:cBhvr>
                                      <p:to>
                                        <p:strVal val="visible"/>
                                      </p:to>
                                    </p:set>
                                    <p:animEffect transition="in" filter="wipe(left)">
                                      <p:cBhvr>
                                        <p:cTn id="22" dur="500"/>
                                        <p:tgtEl>
                                          <p:spTgt spid="11939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93991">
                                            <p:txEl>
                                              <p:pRg st="3" end="3"/>
                                            </p:txEl>
                                          </p:spTgt>
                                        </p:tgtEl>
                                        <p:attrNameLst>
                                          <p:attrName>style.visibility</p:attrName>
                                        </p:attrNameLst>
                                      </p:cBhvr>
                                      <p:to>
                                        <p:strVal val="visible"/>
                                      </p:to>
                                    </p:set>
                                    <p:animEffect transition="in" filter="wipe(left)">
                                      <p:cBhvr>
                                        <p:cTn id="27" dur="500"/>
                                        <p:tgtEl>
                                          <p:spTgt spid="11939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utoUpdateAnimBg="0"/>
      <p:bldP spid="119399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t>Section 3</a:t>
            </a:r>
          </a:p>
        </p:txBody>
      </p:sp>
      <p:sp>
        <p:nvSpPr>
          <p:cNvPr id="68611"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Bodies of Salt Water </a:t>
            </a:r>
            <a:r>
              <a:rPr lang="en-US" b="1">
                <a:solidFill>
                  <a:srgbClr val="003399"/>
                </a:solidFill>
              </a:rPr>
              <a:t>(cont.)</a:t>
            </a:r>
          </a:p>
        </p:txBody>
      </p:sp>
      <p:sp>
        <p:nvSpPr>
          <p:cNvPr id="1196038" name="Text Box 6"/>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Salt Water to Freshwater</a:t>
            </a:r>
          </a:p>
        </p:txBody>
      </p:sp>
      <p:sp>
        <p:nvSpPr>
          <p:cNvPr id="1196039" name="Text Box 7"/>
          <p:cNvSpPr txBox="1">
            <a:spLocks noChangeArrowheads="1"/>
          </p:cNvSpPr>
          <p:nvPr/>
        </p:nvSpPr>
        <p:spPr bwMode="auto">
          <a:xfrm>
            <a:off x="685800" y="1922463"/>
            <a:ext cx="73152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Today, efforts focus on ways to meet the world’s increasing need for freshwater, such as turning ocean water into freshwater by removing the salt (called desalination).</a:t>
            </a:r>
          </a:p>
        </p:txBody>
      </p:sp>
      <p:sp>
        <p:nvSpPr>
          <p:cNvPr id="1196040" name="Text Box 8"/>
          <p:cNvSpPr txBox="1">
            <a:spLocks noChangeArrowheads="1"/>
          </p:cNvSpPr>
          <p:nvPr/>
        </p:nvSpPr>
        <p:spPr bwMode="auto">
          <a:xfrm>
            <a:off x="3205163" y="5816600"/>
            <a:ext cx="376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b="1">
                <a:hlinkClick r:id="" action="ppaction://customshow?id=12&amp;return=true"/>
              </a:rPr>
              <a:t>Desalination Through Distillation</a:t>
            </a:r>
            <a:endParaRPr lang="en-US" b="1"/>
          </a:p>
        </p:txBody>
      </p:sp>
      <p:pic>
        <p:nvPicPr>
          <p:cNvPr id="1196042" name="Picture 10" descr="043">
            <a:hlinkClick r:id="" action="ppaction://customshow?id=12&amp;return=tru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4621213"/>
            <a:ext cx="1544638"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6038"/>
                                        </p:tgtEl>
                                        <p:attrNameLst>
                                          <p:attrName>style.visibility</p:attrName>
                                        </p:attrNameLst>
                                      </p:cBhvr>
                                      <p:to>
                                        <p:strVal val="visible"/>
                                      </p:to>
                                    </p:set>
                                    <p:animEffect transition="in" filter="wipe(left)">
                                      <p:cBhvr>
                                        <p:cTn id="7" dur="500"/>
                                        <p:tgtEl>
                                          <p:spTgt spid="1196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6039">
                                            <p:txEl>
                                              <p:pRg st="0" end="0"/>
                                            </p:txEl>
                                          </p:spTgt>
                                        </p:tgtEl>
                                        <p:attrNameLst>
                                          <p:attrName>style.visibility</p:attrName>
                                        </p:attrNameLst>
                                      </p:cBhvr>
                                      <p:to>
                                        <p:strVal val="visible"/>
                                      </p:to>
                                    </p:set>
                                    <p:animEffect transition="in" filter="wipe(left)">
                                      <p:cBhvr>
                                        <p:cTn id="12" dur="500"/>
                                        <p:tgtEl>
                                          <p:spTgt spid="1196039">
                                            <p:txEl>
                                              <p:pRg st="0" end="0"/>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96040"/>
                                        </p:tgtEl>
                                        <p:attrNameLst>
                                          <p:attrName>style.visibility</p:attrName>
                                        </p:attrNameLst>
                                      </p:cBhvr>
                                      <p:to>
                                        <p:strVal val="visible"/>
                                      </p:to>
                                    </p:set>
                                    <p:animEffect transition="in" filter="wipe(left)">
                                      <p:cBhvr>
                                        <p:cTn id="16" dur="500"/>
                                        <p:tgtEl>
                                          <p:spTgt spid="1196040"/>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96042"/>
                                        </p:tgtEl>
                                        <p:attrNameLst>
                                          <p:attrName>style.visibility</p:attrName>
                                        </p:attrNameLst>
                                      </p:cBhvr>
                                      <p:to>
                                        <p:strVal val="visible"/>
                                      </p:to>
                                    </p:set>
                                    <p:animEffect transition="in" filter="wipe(up)">
                                      <p:cBhvr>
                                        <p:cTn id="20" dur="500"/>
                                        <p:tgtEl>
                                          <p:spTgt spid="1196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8" grpId="0" autoUpdateAnimBg="0"/>
      <p:bldP spid="1196039" grpId="0" build="p" autoUpdateAnimBg="0"/>
      <p:bldP spid="119604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PAnswers"/>
          <p:cNvSpPr>
            <a:spLocks noGrp="1" noChangeArrowheads="1"/>
          </p:cNvSpPr>
          <p:nvPr>
            <p:ph type="body" idx="1"/>
            <p:custDataLst>
              <p:tags r:id="rId3"/>
            </p:custDataLst>
          </p:nvPr>
        </p:nvSpPr>
        <p:spPr bwMode="hidden">
          <a:xfrm>
            <a:off x="6324600" y="3886200"/>
            <a:ext cx="1066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eaLnBrk="1" hangingPunct="1">
              <a:buFontTx/>
              <a:buAutoNum type="alphaUcPeriod"/>
            </a:pPr>
            <a:r>
              <a:rPr lang="en-US" smtClean="0">
                <a:solidFill>
                  <a:schemeClr val="bg1"/>
                </a:solidFill>
              </a:rPr>
              <a:t>A</a:t>
            </a:r>
          </a:p>
          <a:p>
            <a:pPr marL="533400" indent="-533400" eaLnBrk="1" hangingPunct="1">
              <a:buFontTx/>
              <a:buAutoNum type="alphaUcPeriod"/>
            </a:pPr>
            <a:r>
              <a:rPr lang="en-US" smtClean="0">
                <a:solidFill>
                  <a:schemeClr val="bg1"/>
                </a:solidFill>
              </a:rPr>
              <a:t>B</a:t>
            </a:r>
          </a:p>
          <a:p>
            <a:pPr marL="533400" indent="-533400" eaLnBrk="1" hangingPunct="1">
              <a:buFontTx/>
              <a:buAutoNum type="alphaUcPeriod"/>
            </a:pPr>
            <a:r>
              <a:rPr lang="en-US" smtClean="0">
                <a:solidFill>
                  <a:schemeClr val="bg1"/>
                </a:solidFill>
              </a:rPr>
              <a:t>C</a:t>
            </a:r>
          </a:p>
          <a:p>
            <a:pPr marL="533400" indent="-533400" eaLnBrk="1" hangingPunct="1">
              <a:buFontTx/>
              <a:buAutoNum type="alphaUcPeriod"/>
            </a:pPr>
            <a:r>
              <a:rPr lang="en-US" smtClean="0">
                <a:solidFill>
                  <a:schemeClr val="bg1"/>
                </a:solidFill>
              </a:rPr>
              <a:t>D</a:t>
            </a:r>
          </a:p>
        </p:txBody>
      </p:sp>
      <p:sp>
        <p:nvSpPr>
          <p:cNvPr id="5124" name="TPQuestion"/>
          <p:cNvSpPr>
            <a:spLocks noGrp="1" noChangeArrowheads="1"/>
          </p:cNvSpPr>
          <p:nvPr>
            <p:ph type="title"/>
          </p:nvPr>
        </p:nvSpPr>
        <p:spPr/>
        <p:txBody>
          <a:bodyPr/>
          <a:lstStyle/>
          <a:p>
            <a:pPr eaLnBrk="1" hangingPunct="1"/>
            <a:r>
              <a:rPr lang="en-US" smtClean="0"/>
              <a:t>Section 3</a:t>
            </a:r>
          </a:p>
        </p:txBody>
      </p:sp>
      <p:graphicFrame>
        <p:nvGraphicFramePr>
          <p:cNvPr id="1198084" name="TPChart"/>
          <p:cNvGraphicFramePr>
            <a:graphicFrameLocks noChangeAspect="1"/>
          </p:cNvGraphicFramePr>
          <p:nvPr>
            <p:custDataLst>
              <p:tags r:id="rId4"/>
            </p:custDataLst>
          </p:nvPr>
        </p:nvGraphicFramePr>
        <p:xfrm>
          <a:off x="5257800" y="2667000"/>
          <a:ext cx="2990850" cy="3365500"/>
        </p:xfrm>
        <a:graphic>
          <a:graphicData uri="http://schemas.openxmlformats.org/presentationml/2006/ole">
            <mc:AlternateContent xmlns:mc="http://schemas.openxmlformats.org/markup-compatibility/2006">
              <mc:Choice xmlns:v="urn:schemas-microsoft-com:vml" Requires="v">
                <p:oleObj spid="_x0000_s5127" name="Chart" r:id="rId7" imgW="4572000" imgH="5143500" progId="MSGraph.Chart.8">
                  <p:embed followColorScheme="full"/>
                </p:oleObj>
              </mc:Choice>
              <mc:Fallback>
                <p:oleObj name="Chart" r:id="rId7" imgW="4572000" imgH="5143500" progId="MSGraph.Chart.8">
                  <p:embed followColorScheme="full"/>
                  <p:pic>
                    <p:nvPicPr>
                      <p:cNvPr id="0" name="TPCh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667000"/>
                        <a:ext cx="2990850" cy="336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98085" name="Text Box 5"/>
          <p:cNvSpPr txBox="1">
            <a:spLocks noChangeArrowheads="1"/>
          </p:cNvSpPr>
          <p:nvPr/>
        </p:nvSpPr>
        <p:spPr bwMode="auto">
          <a:xfrm>
            <a:off x="914400" y="1676400"/>
            <a:ext cx="50514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61963" algn="l"/>
              </a:tabLst>
              <a:defRPr>
                <a:solidFill>
                  <a:schemeClr val="tx1"/>
                </a:solidFill>
                <a:latin typeface="Arial" pitchFamily="34" charset="0"/>
              </a:defRPr>
            </a:lvl1pPr>
            <a:lvl2pPr marL="742950" indent="-285750" eaLnBrk="0" hangingPunct="0">
              <a:tabLst>
                <a:tab pos="461963" algn="l"/>
              </a:tabLst>
              <a:defRPr>
                <a:solidFill>
                  <a:schemeClr val="tx1"/>
                </a:solidFill>
                <a:latin typeface="Arial" pitchFamily="34" charset="0"/>
              </a:defRPr>
            </a:lvl2pPr>
            <a:lvl3pPr marL="1143000" indent="-228600" eaLnBrk="0" hangingPunct="0">
              <a:tabLst>
                <a:tab pos="461963" algn="l"/>
              </a:tabLst>
              <a:defRPr>
                <a:solidFill>
                  <a:schemeClr val="tx1"/>
                </a:solidFill>
                <a:latin typeface="Arial" pitchFamily="34" charset="0"/>
              </a:defRPr>
            </a:lvl3pPr>
            <a:lvl4pPr marL="1600200" indent="-228600" eaLnBrk="0" hangingPunct="0">
              <a:tabLst>
                <a:tab pos="461963" algn="l"/>
              </a:tabLst>
              <a:defRPr>
                <a:solidFill>
                  <a:schemeClr val="tx1"/>
                </a:solidFill>
                <a:latin typeface="Arial" pitchFamily="34" charset="0"/>
              </a:defRPr>
            </a:lvl4pPr>
            <a:lvl5pPr marL="2057400" indent="-228600" eaLnBrk="0" hangingPunct="0">
              <a:tabLst>
                <a:tab pos="461963" algn="l"/>
              </a:tabLst>
              <a:defRPr>
                <a:solidFill>
                  <a:schemeClr val="tx1"/>
                </a:solidFill>
                <a:latin typeface="Arial" pitchFamily="34" charset="0"/>
              </a:defRPr>
            </a:lvl5pPr>
            <a:lvl6pPr marL="2514600" indent="-228600" eaLnBrk="0" fontAlgn="base" hangingPunct="0">
              <a:spcBef>
                <a:spcPct val="0"/>
              </a:spcBef>
              <a:spcAft>
                <a:spcPct val="0"/>
              </a:spcAft>
              <a:tabLst>
                <a:tab pos="461963" algn="l"/>
              </a:tabLst>
              <a:defRPr>
                <a:solidFill>
                  <a:schemeClr val="tx1"/>
                </a:solidFill>
                <a:latin typeface="Arial" pitchFamily="34" charset="0"/>
              </a:defRPr>
            </a:lvl6pPr>
            <a:lvl7pPr marL="2971800" indent="-228600" eaLnBrk="0" fontAlgn="base" hangingPunct="0">
              <a:spcBef>
                <a:spcPct val="0"/>
              </a:spcBef>
              <a:spcAft>
                <a:spcPct val="0"/>
              </a:spcAft>
              <a:tabLst>
                <a:tab pos="461963" algn="l"/>
              </a:tabLst>
              <a:defRPr>
                <a:solidFill>
                  <a:schemeClr val="tx1"/>
                </a:solidFill>
                <a:latin typeface="Arial" pitchFamily="34" charset="0"/>
              </a:defRPr>
            </a:lvl7pPr>
            <a:lvl8pPr marL="3429000" indent="-228600" eaLnBrk="0" fontAlgn="base" hangingPunct="0">
              <a:spcBef>
                <a:spcPct val="0"/>
              </a:spcBef>
              <a:spcAft>
                <a:spcPct val="0"/>
              </a:spcAft>
              <a:tabLst>
                <a:tab pos="461963" algn="l"/>
              </a:tabLst>
              <a:defRPr>
                <a:solidFill>
                  <a:schemeClr val="tx1"/>
                </a:solidFill>
                <a:latin typeface="Arial" pitchFamily="34" charset="0"/>
              </a:defRPr>
            </a:lvl8pPr>
            <a:lvl9pPr marL="3886200" indent="-228600" eaLnBrk="0" fontAlgn="base" hangingPunct="0">
              <a:spcBef>
                <a:spcPct val="0"/>
              </a:spcBef>
              <a:spcAft>
                <a:spcPct val="0"/>
              </a:spcAft>
              <a:tabLst>
                <a:tab pos="461963" algn="l"/>
              </a:tabLs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003399"/>
                </a:solidFill>
                <a:cs typeface="Times New Roman" pitchFamily="18" charset="0"/>
              </a:rPr>
              <a:t>Which ocean is the largest?</a:t>
            </a:r>
          </a:p>
          <a:p>
            <a:pPr eaLnBrk="1" hangingPunct="1">
              <a:lnSpc>
                <a:spcPct val="90000"/>
              </a:lnSpc>
              <a:spcBef>
                <a:spcPct val="30000"/>
              </a:spcBef>
              <a:spcAft>
                <a:spcPct val="30000"/>
              </a:spcAft>
            </a:pPr>
            <a:r>
              <a:rPr lang="en-US" sz="2800" b="1">
                <a:solidFill>
                  <a:srgbClr val="003399"/>
                </a:solidFill>
                <a:cs typeface="Times New Roman" pitchFamily="18" charset="0"/>
              </a:rPr>
              <a:t>A.</a:t>
            </a:r>
            <a:r>
              <a:rPr lang="en-US" sz="2800" b="1">
                <a:solidFill>
                  <a:srgbClr val="13489A"/>
                </a:solidFill>
                <a:cs typeface="Times New Roman" pitchFamily="18" charset="0"/>
              </a:rPr>
              <a:t>	</a:t>
            </a:r>
            <a:r>
              <a:rPr lang="en-US" sz="2800">
                <a:cs typeface="Times New Roman" pitchFamily="18" charset="0"/>
              </a:rPr>
              <a:t>Pacific</a:t>
            </a:r>
          </a:p>
          <a:p>
            <a:pPr eaLnBrk="1" hangingPunct="1">
              <a:lnSpc>
                <a:spcPct val="90000"/>
              </a:lnSpc>
              <a:spcBef>
                <a:spcPct val="30000"/>
              </a:spcBef>
              <a:spcAft>
                <a:spcPct val="30000"/>
              </a:spcAft>
            </a:pPr>
            <a:r>
              <a:rPr lang="en-US" sz="2800" b="1">
                <a:solidFill>
                  <a:srgbClr val="003399"/>
                </a:solidFill>
                <a:cs typeface="Times New Roman" pitchFamily="18" charset="0"/>
              </a:rPr>
              <a:t>B.</a:t>
            </a:r>
            <a:r>
              <a:rPr lang="en-US" sz="2800" b="1">
                <a:solidFill>
                  <a:srgbClr val="13489A"/>
                </a:solidFill>
                <a:cs typeface="Times New Roman" pitchFamily="18" charset="0"/>
              </a:rPr>
              <a:t>	</a:t>
            </a:r>
            <a:r>
              <a:rPr lang="en-US" sz="2800">
                <a:cs typeface="Times New Roman" pitchFamily="18" charset="0"/>
              </a:rPr>
              <a:t>Atlantic</a:t>
            </a:r>
          </a:p>
          <a:p>
            <a:pPr eaLnBrk="1" hangingPunct="1">
              <a:lnSpc>
                <a:spcPct val="90000"/>
              </a:lnSpc>
              <a:spcBef>
                <a:spcPct val="30000"/>
              </a:spcBef>
              <a:spcAft>
                <a:spcPct val="30000"/>
              </a:spcAft>
            </a:pPr>
            <a:r>
              <a:rPr lang="en-US" sz="2800" b="1">
                <a:solidFill>
                  <a:srgbClr val="003399"/>
                </a:solidFill>
                <a:cs typeface="Times New Roman" pitchFamily="18" charset="0"/>
              </a:rPr>
              <a:t>C.</a:t>
            </a:r>
            <a:r>
              <a:rPr lang="en-US" sz="2800" b="1">
                <a:solidFill>
                  <a:srgbClr val="ED2641"/>
                </a:solidFill>
                <a:cs typeface="Times New Roman" pitchFamily="18" charset="0"/>
              </a:rPr>
              <a:t>	</a:t>
            </a:r>
            <a:r>
              <a:rPr lang="en-US" sz="2800">
                <a:cs typeface="Times New Roman" pitchFamily="18" charset="0"/>
              </a:rPr>
              <a:t>Indian</a:t>
            </a:r>
          </a:p>
          <a:p>
            <a:pPr eaLnBrk="1" hangingPunct="1">
              <a:lnSpc>
                <a:spcPct val="90000"/>
              </a:lnSpc>
              <a:spcBef>
                <a:spcPct val="30000"/>
              </a:spcBef>
              <a:spcAft>
                <a:spcPct val="30000"/>
              </a:spcAft>
            </a:pPr>
            <a:r>
              <a:rPr lang="en-US" sz="2800" b="1">
                <a:solidFill>
                  <a:srgbClr val="003399"/>
                </a:solidFill>
                <a:cs typeface="Times New Roman" pitchFamily="18" charset="0"/>
              </a:rPr>
              <a:t>D.</a:t>
            </a:r>
            <a:r>
              <a:rPr lang="en-US" sz="2800" b="1">
                <a:solidFill>
                  <a:srgbClr val="13489A"/>
                </a:solidFill>
                <a:cs typeface="Times New Roman" pitchFamily="18" charset="0"/>
              </a:rPr>
              <a:t>	</a:t>
            </a:r>
            <a:r>
              <a:rPr lang="en-US" sz="2800">
                <a:cs typeface="Times New Roman" pitchFamily="18" charset="0"/>
              </a:rPr>
              <a:t>Arctic</a:t>
            </a:r>
          </a:p>
        </p:txBody>
      </p:sp>
      <p:pic>
        <p:nvPicPr>
          <p:cNvPr id="5126" name="Picture 7" descr="DiscussionQues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25" y="584200"/>
            <a:ext cx="3579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8085">
                                            <p:txEl>
                                              <p:pRg st="0" end="0"/>
                                            </p:txEl>
                                          </p:spTgt>
                                        </p:tgtEl>
                                        <p:attrNameLst>
                                          <p:attrName>style.visibility</p:attrName>
                                        </p:attrNameLst>
                                      </p:cBhvr>
                                      <p:to>
                                        <p:strVal val="visible"/>
                                      </p:to>
                                    </p:set>
                                    <p:animEffect transition="in" filter="wipe(left)">
                                      <p:cBhvr>
                                        <p:cTn id="7" dur="500"/>
                                        <p:tgtEl>
                                          <p:spTgt spid="1198085">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98085">
                                            <p:txEl>
                                              <p:pRg st="1" end="1"/>
                                            </p:txEl>
                                          </p:spTgt>
                                        </p:tgtEl>
                                        <p:attrNameLst>
                                          <p:attrName>style.visibility</p:attrName>
                                        </p:attrNameLst>
                                      </p:cBhvr>
                                      <p:to>
                                        <p:strVal val="visible"/>
                                      </p:to>
                                    </p:set>
                                    <p:animEffect transition="in" filter="wipe(left)">
                                      <p:cBhvr>
                                        <p:cTn id="11" dur="500"/>
                                        <p:tgtEl>
                                          <p:spTgt spid="1198085">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98085">
                                            <p:txEl>
                                              <p:pRg st="2" end="2"/>
                                            </p:txEl>
                                          </p:spTgt>
                                        </p:tgtEl>
                                        <p:attrNameLst>
                                          <p:attrName>style.visibility</p:attrName>
                                        </p:attrNameLst>
                                      </p:cBhvr>
                                      <p:to>
                                        <p:strVal val="visible"/>
                                      </p:to>
                                    </p:set>
                                    <p:animEffect transition="in" filter="wipe(left)">
                                      <p:cBhvr>
                                        <p:cTn id="15" dur="500"/>
                                        <p:tgtEl>
                                          <p:spTgt spid="1198085">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98085">
                                            <p:txEl>
                                              <p:pRg st="3" end="3"/>
                                            </p:txEl>
                                          </p:spTgt>
                                        </p:tgtEl>
                                        <p:attrNameLst>
                                          <p:attrName>style.visibility</p:attrName>
                                        </p:attrNameLst>
                                      </p:cBhvr>
                                      <p:to>
                                        <p:strVal val="visible"/>
                                      </p:to>
                                    </p:set>
                                    <p:animEffect transition="in" filter="wipe(left)">
                                      <p:cBhvr>
                                        <p:cTn id="19" dur="500"/>
                                        <p:tgtEl>
                                          <p:spTgt spid="1198085">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98085">
                                            <p:txEl>
                                              <p:pRg st="4" end="4"/>
                                            </p:txEl>
                                          </p:spTgt>
                                        </p:tgtEl>
                                        <p:attrNameLst>
                                          <p:attrName>style.visibility</p:attrName>
                                        </p:attrNameLst>
                                      </p:cBhvr>
                                      <p:to>
                                        <p:strVal val="visible"/>
                                      </p:to>
                                    </p:set>
                                    <p:animEffect transition="in" filter="wipe(left)">
                                      <p:cBhvr>
                                        <p:cTn id="23" dur="500"/>
                                        <p:tgtEl>
                                          <p:spTgt spid="119808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198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198084" grpId="0" animBg="0"/>
      <p:bldP spid="1198085" grpId="0" build="p" autoUpdateAnimBg="0"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Section 3</a:t>
            </a:r>
          </a:p>
        </p:txBody>
      </p:sp>
      <p:sp>
        <p:nvSpPr>
          <p:cNvPr id="1200131" name="Text Box 3"/>
          <p:cNvSpPr txBox="1">
            <a:spLocks noChangeArrowheads="1"/>
          </p:cNvSpPr>
          <p:nvPr/>
        </p:nvSpPr>
        <p:spPr bwMode="auto">
          <a:xfrm>
            <a:off x="685800" y="1905000"/>
            <a:ext cx="7772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660066"/>
                </a:solidFill>
              </a:rPr>
              <a:t>Although there is a small amount of freshwater on Earth, it is necessary to sustain life.</a:t>
            </a:r>
          </a:p>
        </p:txBody>
      </p:sp>
      <p:sp>
        <p:nvSpPr>
          <p:cNvPr id="1200132" name="Text Box 4"/>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Bodies of Freshwater </a:t>
            </a:r>
          </a:p>
        </p:txBody>
      </p:sp>
      <p:pic>
        <p:nvPicPr>
          <p:cNvPr id="1200133" name="Picture 5" descr="Main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95400"/>
            <a:ext cx="1676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0134" name="Text Box 6"/>
          <p:cNvSpPr txBox="1">
            <a:spLocks noChangeArrowheads="1"/>
          </p:cNvSpPr>
          <p:nvPr/>
        </p:nvSpPr>
        <p:spPr bwMode="auto">
          <a:xfrm>
            <a:off x="685800" y="3324225"/>
            <a:ext cx="7772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itchFamily="34" charset="0"/>
              </a:defRPr>
            </a:lvl1pPr>
            <a:lvl2pPr marL="800100" indent="-34607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Lakes, Streams, and Rivers</a:t>
            </a:r>
          </a:p>
          <a:p>
            <a:pPr lvl="1"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Lakes, streams, and rivers contain less than 1% of the Earth’s freshwater.</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0132"/>
                                        </p:tgtEl>
                                        <p:attrNameLst>
                                          <p:attrName>style.visibility</p:attrName>
                                        </p:attrNameLst>
                                      </p:cBhvr>
                                      <p:to>
                                        <p:strVal val="visible"/>
                                      </p:to>
                                    </p:set>
                                    <p:animEffect transition="in" filter="wipe(left)">
                                      <p:cBhvr>
                                        <p:cTn id="7" dur="500"/>
                                        <p:tgtEl>
                                          <p:spTgt spid="120013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1200133"/>
                                        </p:tgtEl>
                                        <p:attrNameLst>
                                          <p:attrName>style.visibility</p:attrName>
                                        </p:attrNameLst>
                                      </p:cBhvr>
                                      <p:to>
                                        <p:strVal val="visible"/>
                                      </p:to>
                                    </p:set>
                                    <p:animEffect transition="in" filter="box(out)">
                                      <p:cBhvr>
                                        <p:cTn id="11" dur="500"/>
                                        <p:tgtEl>
                                          <p:spTgt spid="120013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00131"/>
                                        </p:tgtEl>
                                        <p:attrNameLst>
                                          <p:attrName>style.visibility</p:attrName>
                                        </p:attrNameLst>
                                      </p:cBhvr>
                                      <p:to>
                                        <p:strVal val="visible"/>
                                      </p:to>
                                    </p:set>
                                    <p:animEffect transition="in" filter="wipe(left)">
                                      <p:cBhvr>
                                        <p:cTn id="15" dur="500"/>
                                        <p:tgtEl>
                                          <p:spTgt spid="12001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00134">
                                            <p:txEl>
                                              <p:pRg st="0" end="0"/>
                                            </p:txEl>
                                          </p:spTgt>
                                        </p:tgtEl>
                                        <p:attrNameLst>
                                          <p:attrName>style.visibility</p:attrName>
                                        </p:attrNameLst>
                                      </p:cBhvr>
                                      <p:to>
                                        <p:strVal val="visible"/>
                                      </p:to>
                                    </p:set>
                                    <p:animEffect transition="in" filter="wipe(left)">
                                      <p:cBhvr>
                                        <p:cTn id="20" dur="500"/>
                                        <p:tgtEl>
                                          <p:spTgt spid="1200134">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00134">
                                            <p:txEl>
                                              <p:pRg st="1" end="1"/>
                                            </p:txEl>
                                          </p:spTgt>
                                        </p:tgtEl>
                                        <p:attrNameLst>
                                          <p:attrName>style.visibility</p:attrName>
                                        </p:attrNameLst>
                                      </p:cBhvr>
                                      <p:to>
                                        <p:strVal val="visible"/>
                                      </p:to>
                                    </p:set>
                                    <p:animEffect transition="in" filter="wipe(left)">
                                      <p:cBhvr>
                                        <p:cTn id="25" dur="500"/>
                                        <p:tgtEl>
                                          <p:spTgt spid="12001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131" grpId="0" autoUpdateAnimBg="0"/>
      <p:bldP spid="1200132" grpId="0" autoUpdateAnimBg="0"/>
      <p:bldP spid="1200134"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Section 3</a:t>
            </a:r>
          </a:p>
        </p:txBody>
      </p:sp>
      <p:sp>
        <p:nvSpPr>
          <p:cNvPr id="70659" name="Text Box 5"/>
          <p:cNvSpPr txBox="1">
            <a:spLocks noChangeArrowheads="1"/>
          </p:cNvSpPr>
          <p:nvPr/>
        </p:nvSpPr>
        <p:spPr bwMode="auto">
          <a:xfrm>
            <a:off x="685800" y="666750"/>
            <a:ext cx="7772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Bodies of Freshwater </a:t>
            </a:r>
            <a:r>
              <a:rPr lang="en-US" b="1">
                <a:solidFill>
                  <a:srgbClr val="003399"/>
                </a:solidFill>
              </a:rPr>
              <a:t>(cont.)</a:t>
            </a:r>
          </a:p>
        </p:txBody>
      </p:sp>
      <p:sp>
        <p:nvSpPr>
          <p:cNvPr id="1202182" name="Text Box 6"/>
          <p:cNvSpPr txBox="1">
            <a:spLocks noChangeArrowheads="1"/>
          </p:cNvSpPr>
          <p:nvPr/>
        </p:nvSpPr>
        <p:spPr bwMode="auto">
          <a:xfrm>
            <a:off x="685800" y="1371600"/>
            <a:ext cx="7315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Tx/>
              <a:buChar char="•"/>
            </a:pPr>
            <a:r>
              <a:rPr lang="en-US" sz="2400"/>
              <a:t>Groundwater</a:t>
            </a:r>
          </a:p>
        </p:txBody>
      </p:sp>
      <p:sp>
        <p:nvSpPr>
          <p:cNvPr id="1202183" name="Text Box 7"/>
          <p:cNvSpPr txBox="1">
            <a:spLocks noChangeArrowheads="1"/>
          </p:cNvSpPr>
          <p:nvPr/>
        </p:nvSpPr>
        <p:spPr bwMode="auto">
          <a:xfrm>
            <a:off x="685800" y="1922463"/>
            <a:ext cx="7315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About 0.5% of the Earth’s freshwater is found beneath the surface also called groundwater.</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Wells and springs tap into groundwater and are important sources of freshwater for people.</a:t>
            </a:r>
          </a:p>
          <a:p>
            <a:pPr eaLnBrk="1" hangingPunct="1">
              <a:lnSpc>
                <a:spcPct val="90000"/>
              </a:lnSpc>
              <a:spcBef>
                <a:spcPct val="30000"/>
              </a:spcBef>
              <a:spcAft>
                <a:spcPct val="30000"/>
              </a:spcAft>
              <a:buFont typeface="Arial" pitchFamily="34" charset="0"/>
              <a:buChar char="–"/>
            </a:pPr>
            <a:r>
              <a:rPr lang="en-US" sz="2400">
                <a:solidFill>
                  <a:srgbClr val="000000"/>
                </a:solidFill>
                <a:cs typeface="Times New Roman" pitchFamily="18" charset="0"/>
              </a:rPr>
              <a:t>The majority of Earth’s freshwater is used in agriculture.</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2182"/>
                                        </p:tgtEl>
                                        <p:attrNameLst>
                                          <p:attrName>style.visibility</p:attrName>
                                        </p:attrNameLst>
                                      </p:cBhvr>
                                      <p:to>
                                        <p:strVal val="visible"/>
                                      </p:to>
                                    </p:set>
                                    <p:animEffect transition="in" filter="wipe(left)">
                                      <p:cBhvr>
                                        <p:cTn id="7" dur="500"/>
                                        <p:tgtEl>
                                          <p:spTgt spid="120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2183">
                                            <p:txEl>
                                              <p:pRg st="0" end="0"/>
                                            </p:txEl>
                                          </p:spTgt>
                                        </p:tgtEl>
                                        <p:attrNameLst>
                                          <p:attrName>style.visibility</p:attrName>
                                        </p:attrNameLst>
                                      </p:cBhvr>
                                      <p:to>
                                        <p:strVal val="visible"/>
                                      </p:to>
                                    </p:set>
                                    <p:animEffect transition="in" filter="wipe(left)">
                                      <p:cBhvr>
                                        <p:cTn id="12" dur="500"/>
                                        <p:tgtEl>
                                          <p:spTgt spid="12021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2183">
                                            <p:txEl>
                                              <p:pRg st="1" end="1"/>
                                            </p:txEl>
                                          </p:spTgt>
                                        </p:tgtEl>
                                        <p:attrNameLst>
                                          <p:attrName>style.visibility</p:attrName>
                                        </p:attrNameLst>
                                      </p:cBhvr>
                                      <p:to>
                                        <p:strVal val="visible"/>
                                      </p:to>
                                    </p:set>
                                    <p:animEffect transition="in" filter="wipe(left)">
                                      <p:cBhvr>
                                        <p:cTn id="17" dur="500"/>
                                        <p:tgtEl>
                                          <p:spTgt spid="12021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02183">
                                            <p:txEl>
                                              <p:pRg st="2" end="2"/>
                                            </p:txEl>
                                          </p:spTgt>
                                        </p:tgtEl>
                                        <p:attrNameLst>
                                          <p:attrName>style.visibility</p:attrName>
                                        </p:attrNameLst>
                                      </p:cBhvr>
                                      <p:to>
                                        <p:strVal val="visible"/>
                                      </p:to>
                                    </p:set>
                                    <p:animEffect transition="in" filter="wipe(left)">
                                      <p:cBhvr>
                                        <p:cTn id="22" dur="500"/>
                                        <p:tgtEl>
                                          <p:spTgt spid="12021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2" grpId="0" autoUpdateAnimBg="0"/>
      <p:bldP spid="120218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PAnswers"/>
          <p:cNvSpPr>
            <a:spLocks noGrp="1" noChangeArrowheads="1"/>
          </p:cNvSpPr>
          <p:nvPr>
            <p:ph type="body" idx="1"/>
            <p:custDataLst>
              <p:tags r:id="rId3"/>
            </p:custDataLst>
          </p:nvPr>
        </p:nvSpPr>
        <p:spPr bwMode="hidden">
          <a:xfrm>
            <a:off x="6324600" y="3886200"/>
            <a:ext cx="1066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eaLnBrk="1" hangingPunct="1">
              <a:buFontTx/>
              <a:buAutoNum type="alphaUcPeriod"/>
            </a:pPr>
            <a:r>
              <a:rPr lang="en-US" smtClean="0">
                <a:solidFill>
                  <a:schemeClr val="bg1"/>
                </a:solidFill>
              </a:rPr>
              <a:t>A</a:t>
            </a:r>
          </a:p>
          <a:p>
            <a:pPr marL="533400" indent="-533400" eaLnBrk="1" hangingPunct="1">
              <a:buFontTx/>
              <a:buAutoNum type="alphaUcPeriod"/>
            </a:pPr>
            <a:r>
              <a:rPr lang="en-US" smtClean="0">
                <a:solidFill>
                  <a:schemeClr val="bg1"/>
                </a:solidFill>
              </a:rPr>
              <a:t>B</a:t>
            </a:r>
          </a:p>
          <a:p>
            <a:pPr marL="533400" indent="-533400" eaLnBrk="1" hangingPunct="1">
              <a:buFontTx/>
              <a:buAutoNum type="alphaUcPeriod"/>
            </a:pPr>
            <a:r>
              <a:rPr lang="en-US" smtClean="0">
                <a:solidFill>
                  <a:schemeClr val="bg1"/>
                </a:solidFill>
              </a:rPr>
              <a:t>C</a:t>
            </a:r>
          </a:p>
          <a:p>
            <a:pPr marL="533400" indent="-533400" eaLnBrk="1" hangingPunct="1">
              <a:buFontTx/>
              <a:buAutoNum type="alphaUcPeriod"/>
            </a:pPr>
            <a:r>
              <a:rPr lang="en-US" smtClean="0">
                <a:solidFill>
                  <a:schemeClr val="bg1"/>
                </a:solidFill>
              </a:rPr>
              <a:t>D</a:t>
            </a:r>
          </a:p>
        </p:txBody>
      </p:sp>
      <p:sp>
        <p:nvSpPr>
          <p:cNvPr id="6148" name="TPQuestion"/>
          <p:cNvSpPr>
            <a:spLocks noGrp="1" noChangeArrowheads="1"/>
          </p:cNvSpPr>
          <p:nvPr>
            <p:ph type="title"/>
          </p:nvPr>
        </p:nvSpPr>
        <p:spPr/>
        <p:txBody>
          <a:bodyPr/>
          <a:lstStyle/>
          <a:p>
            <a:pPr eaLnBrk="1" hangingPunct="1"/>
            <a:r>
              <a:rPr lang="en-US" smtClean="0"/>
              <a:t>Section 3</a:t>
            </a:r>
          </a:p>
        </p:txBody>
      </p:sp>
      <p:graphicFrame>
        <p:nvGraphicFramePr>
          <p:cNvPr id="1206276" name="TPChart"/>
          <p:cNvGraphicFramePr>
            <a:graphicFrameLocks noChangeAspect="1"/>
          </p:cNvGraphicFramePr>
          <p:nvPr>
            <p:custDataLst>
              <p:tags r:id="rId4"/>
            </p:custDataLst>
          </p:nvPr>
        </p:nvGraphicFramePr>
        <p:xfrm>
          <a:off x="5257800" y="2667000"/>
          <a:ext cx="2990850" cy="3365500"/>
        </p:xfrm>
        <a:graphic>
          <a:graphicData uri="http://schemas.openxmlformats.org/presentationml/2006/ole">
            <mc:AlternateContent xmlns:mc="http://schemas.openxmlformats.org/markup-compatibility/2006">
              <mc:Choice xmlns:v="urn:schemas-microsoft-com:vml" Requires="v">
                <p:oleObj spid="_x0000_s6151" name="Chart" r:id="rId7" imgW="4572000" imgH="5143500" progId="MSGraph.Chart.8">
                  <p:embed followColorScheme="full"/>
                </p:oleObj>
              </mc:Choice>
              <mc:Fallback>
                <p:oleObj name="Chart" r:id="rId7" imgW="4572000" imgH="5143500" progId="MSGraph.Chart.8">
                  <p:embed followColorScheme="full"/>
                  <p:pic>
                    <p:nvPicPr>
                      <p:cNvPr id="0" name="TPCh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667000"/>
                        <a:ext cx="2990850" cy="336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6277" name="Text Box 5"/>
          <p:cNvSpPr txBox="1">
            <a:spLocks noChangeArrowheads="1"/>
          </p:cNvSpPr>
          <p:nvPr/>
        </p:nvSpPr>
        <p:spPr bwMode="auto">
          <a:xfrm>
            <a:off x="914400" y="1676400"/>
            <a:ext cx="57785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61963" algn="l"/>
              </a:tabLst>
              <a:defRPr>
                <a:solidFill>
                  <a:schemeClr val="tx1"/>
                </a:solidFill>
                <a:latin typeface="Arial" pitchFamily="34" charset="0"/>
              </a:defRPr>
            </a:lvl1pPr>
            <a:lvl2pPr marL="742950" indent="-285750" eaLnBrk="0" hangingPunct="0">
              <a:tabLst>
                <a:tab pos="461963" algn="l"/>
              </a:tabLst>
              <a:defRPr>
                <a:solidFill>
                  <a:schemeClr val="tx1"/>
                </a:solidFill>
                <a:latin typeface="Arial" pitchFamily="34" charset="0"/>
              </a:defRPr>
            </a:lvl2pPr>
            <a:lvl3pPr marL="1143000" indent="-228600" eaLnBrk="0" hangingPunct="0">
              <a:tabLst>
                <a:tab pos="461963" algn="l"/>
              </a:tabLst>
              <a:defRPr>
                <a:solidFill>
                  <a:schemeClr val="tx1"/>
                </a:solidFill>
                <a:latin typeface="Arial" pitchFamily="34" charset="0"/>
              </a:defRPr>
            </a:lvl3pPr>
            <a:lvl4pPr marL="1600200" indent="-228600" eaLnBrk="0" hangingPunct="0">
              <a:tabLst>
                <a:tab pos="461963" algn="l"/>
              </a:tabLst>
              <a:defRPr>
                <a:solidFill>
                  <a:schemeClr val="tx1"/>
                </a:solidFill>
                <a:latin typeface="Arial" pitchFamily="34" charset="0"/>
              </a:defRPr>
            </a:lvl4pPr>
            <a:lvl5pPr marL="2057400" indent="-228600" eaLnBrk="0" hangingPunct="0">
              <a:tabLst>
                <a:tab pos="461963" algn="l"/>
              </a:tabLst>
              <a:defRPr>
                <a:solidFill>
                  <a:schemeClr val="tx1"/>
                </a:solidFill>
                <a:latin typeface="Arial" pitchFamily="34" charset="0"/>
              </a:defRPr>
            </a:lvl5pPr>
            <a:lvl6pPr marL="2514600" indent="-228600" eaLnBrk="0" fontAlgn="base" hangingPunct="0">
              <a:spcBef>
                <a:spcPct val="0"/>
              </a:spcBef>
              <a:spcAft>
                <a:spcPct val="0"/>
              </a:spcAft>
              <a:tabLst>
                <a:tab pos="461963" algn="l"/>
              </a:tabLst>
              <a:defRPr>
                <a:solidFill>
                  <a:schemeClr val="tx1"/>
                </a:solidFill>
                <a:latin typeface="Arial" pitchFamily="34" charset="0"/>
              </a:defRPr>
            </a:lvl6pPr>
            <a:lvl7pPr marL="2971800" indent="-228600" eaLnBrk="0" fontAlgn="base" hangingPunct="0">
              <a:spcBef>
                <a:spcPct val="0"/>
              </a:spcBef>
              <a:spcAft>
                <a:spcPct val="0"/>
              </a:spcAft>
              <a:tabLst>
                <a:tab pos="461963" algn="l"/>
              </a:tabLst>
              <a:defRPr>
                <a:solidFill>
                  <a:schemeClr val="tx1"/>
                </a:solidFill>
                <a:latin typeface="Arial" pitchFamily="34" charset="0"/>
              </a:defRPr>
            </a:lvl7pPr>
            <a:lvl8pPr marL="3429000" indent="-228600" eaLnBrk="0" fontAlgn="base" hangingPunct="0">
              <a:spcBef>
                <a:spcPct val="0"/>
              </a:spcBef>
              <a:spcAft>
                <a:spcPct val="0"/>
              </a:spcAft>
              <a:tabLst>
                <a:tab pos="461963" algn="l"/>
              </a:tabLst>
              <a:defRPr>
                <a:solidFill>
                  <a:schemeClr val="tx1"/>
                </a:solidFill>
                <a:latin typeface="Arial" pitchFamily="34" charset="0"/>
              </a:defRPr>
            </a:lvl8pPr>
            <a:lvl9pPr marL="3886200" indent="-228600" eaLnBrk="0" fontAlgn="base" hangingPunct="0">
              <a:spcBef>
                <a:spcPct val="0"/>
              </a:spcBef>
              <a:spcAft>
                <a:spcPct val="0"/>
              </a:spcAft>
              <a:tabLst>
                <a:tab pos="461963" algn="l"/>
              </a:tabLs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003399"/>
                </a:solidFill>
                <a:cs typeface="Times New Roman" pitchFamily="18" charset="0"/>
              </a:rPr>
              <a:t>How much of the Earth’s total water supply is freshwater?</a:t>
            </a:r>
          </a:p>
          <a:p>
            <a:pPr eaLnBrk="1" hangingPunct="1">
              <a:lnSpc>
                <a:spcPct val="90000"/>
              </a:lnSpc>
              <a:spcBef>
                <a:spcPct val="30000"/>
              </a:spcBef>
              <a:spcAft>
                <a:spcPct val="30000"/>
              </a:spcAft>
            </a:pPr>
            <a:r>
              <a:rPr lang="en-US" sz="2800" b="1">
                <a:solidFill>
                  <a:srgbClr val="003399"/>
                </a:solidFill>
                <a:cs typeface="Times New Roman" pitchFamily="18" charset="0"/>
              </a:rPr>
              <a:t>A.</a:t>
            </a:r>
            <a:r>
              <a:rPr lang="en-US" sz="2800" b="1">
                <a:solidFill>
                  <a:srgbClr val="13489A"/>
                </a:solidFill>
                <a:cs typeface="Times New Roman" pitchFamily="18" charset="0"/>
              </a:rPr>
              <a:t>	</a:t>
            </a:r>
            <a:r>
              <a:rPr lang="en-US" sz="2800">
                <a:cs typeface="Times New Roman" pitchFamily="18" charset="0"/>
              </a:rPr>
              <a:t>1%</a:t>
            </a:r>
          </a:p>
          <a:p>
            <a:pPr eaLnBrk="1" hangingPunct="1">
              <a:lnSpc>
                <a:spcPct val="90000"/>
              </a:lnSpc>
              <a:spcBef>
                <a:spcPct val="30000"/>
              </a:spcBef>
              <a:spcAft>
                <a:spcPct val="30000"/>
              </a:spcAft>
            </a:pPr>
            <a:r>
              <a:rPr lang="en-US" sz="2800" b="1">
                <a:solidFill>
                  <a:srgbClr val="003399"/>
                </a:solidFill>
                <a:cs typeface="Times New Roman" pitchFamily="18" charset="0"/>
              </a:rPr>
              <a:t>B.</a:t>
            </a:r>
            <a:r>
              <a:rPr lang="en-US" sz="2800" b="1">
                <a:solidFill>
                  <a:srgbClr val="13489A"/>
                </a:solidFill>
                <a:cs typeface="Times New Roman" pitchFamily="18" charset="0"/>
              </a:rPr>
              <a:t>	</a:t>
            </a:r>
            <a:r>
              <a:rPr lang="en-US" sz="2800">
                <a:cs typeface="Times New Roman" pitchFamily="18" charset="0"/>
              </a:rPr>
              <a:t>2%</a:t>
            </a:r>
          </a:p>
          <a:p>
            <a:pPr eaLnBrk="1" hangingPunct="1">
              <a:lnSpc>
                <a:spcPct val="90000"/>
              </a:lnSpc>
              <a:spcBef>
                <a:spcPct val="30000"/>
              </a:spcBef>
              <a:spcAft>
                <a:spcPct val="30000"/>
              </a:spcAft>
            </a:pPr>
            <a:r>
              <a:rPr lang="en-US" sz="2800" b="1">
                <a:solidFill>
                  <a:srgbClr val="003399"/>
                </a:solidFill>
                <a:cs typeface="Times New Roman" pitchFamily="18" charset="0"/>
              </a:rPr>
              <a:t>C.</a:t>
            </a:r>
            <a:r>
              <a:rPr lang="en-US" sz="2800" b="1">
                <a:solidFill>
                  <a:srgbClr val="ED2641"/>
                </a:solidFill>
                <a:cs typeface="Times New Roman" pitchFamily="18" charset="0"/>
              </a:rPr>
              <a:t>	</a:t>
            </a:r>
            <a:r>
              <a:rPr lang="en-US" sz="2800">
                <a:cs typeface="Times New Roman" pitchFamily="18" charset="0"/>
              </a:rPr>
              <a:t>3%</a:t>
            </a:r>
          </a:p>
          <a:p>
            <a:pPr eaLnBrk="1" hangingPunct="1">
              <a:lnSpc>
                <a:spcPct val="90000"/>
              </a:lnSpc>
              <a:spcBef>
                <a:spcPct val="30000"/>
              </a:spcBef>
              <a:spcAft>
                <a:spcPct val="30000"/>
              </a:spcAft>
            </a:pPr>
            <a:r>
              <a:rPr lang="en-US" sz="2800" b="1">
                <a:solidFill>
                  <a:srgbClr val="003399"/>
                </a:solidFill>
                <a:cs typeface="Times New Roman" pitchFamily="18" charset="0"/>
              </a:rPr>
              <a:t>D.</a:t>
            </a:r>
            <a:r>
              <a:rPr lang="en-US" sz="2800" b="1">
                <a:solidFill>
                  <a:srgbClr val="13489A"/>
                </a:solidFill>
                <a:cs typeface="Times New Roman" pitchFamily="18" charset="0"/>
              </a:rPr>
              <a:t>	</a:t>
            </a:r>
            <a:r>
              <a:rPr lang="en-US" sz="2800">
                <a:cs typeface="Times New Roman" pitchFamily="18" charset="0"/>
              </a:rPr>
              <a:t>4%</a:t>
            </a:r>
          </a:p>
        </p:txBody>
      </p:sp>
      <p:pic>
        <p:nvPicPr>
          <p:cNvPr id="6150" name="Picture 7" descr="DiscussionQues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625" y="584200"/>
            <a:ext cx="3579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6277">
                                            <p:txEl>
                                              <p:pRg st="0" end="0"/>
                                            </p:txEl>
                                          </p:spTgt>
                                        </p:tgtEl>
                                        <p:attrNameLst>
                                          <p:attrName>style.visibility</p:attrName>
                                        </p:attrNameLst>
                                      </p:cBhvr>
                                      <p:to>
                                        <p:strVal val="visible"/>
                                      </p:to>
                                    </p:set>
                                    <p:animEffect transition="in" filter="wipe(left)">
                                      <p:cBhvr>
                                        <p:cTn id="7" dur="500"/>
                                        <p:tgtEl>
                                          <p:spTgt spid="120627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06277">
                                            <p:txEl>
                                              <p:pRg st="1" end="1"/>
                                            </p:txEl>
                                          </p:spTgt>
                                        </p:tgtEl>
                                        <p:attrNameLst>
                                          <p:attrName>style.visibility</p:attrName>
                                        </p:attrNameLst>
                                      </p:cBhvr>
                                      <p:to>
                                        <p:strVal val="visible"/>
                                      </p:to>
                                    </p:set>
                                    <p:animEffect transition="in" filter="wipe(left)">
                                      <p:cBhvr>
                                        <p:cTn id="11" dur="500"/>
                                        <p:tgtEl>
                                          <p:spTgt spid="1206277">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06277">
                                            <p:txEl>
                                              <p:pRg st="2" end="2"/>
                                            </p:txEl>
                                          </p:spTgt>
                                        </p:tgtEl>
                                        <p:attrNameLst>
                                          <p:attrName>style.visibility</p:attrName>
                                        </p:attrNameLst>
                                      </p:cBhvr>
                                      <p:to>
                                        <p:strVal val="visible"/>
                                      </p:to>
                                    </p:set>
                                    <p:animEffect transition="in" filter="wipe(left)">
                                      <p:cBhvr>
                                        <p:cTn id="15" dur="500"/>
                                        <p:tgtEl>
                                          <p:spTgt spid="1206277">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06277">
                                            <p:txEl>
                                              <p:pRg st="3" end="3"/>
                                            </p:txEl>
                                          </p:spTgt>
                                        </p:tgtEl>
                                        <p:attrNameLst>
                                          <p:attrName>style.visibility</p:attrName>
                                        </p:attrNameLst>
                                      </p:cBhvr>
                                      <p:to>
                                        <p:strVal val="visible"/>
                                      </p:to>
                                    </p:set>
                                    <p:animEffect transition="in" filter="wipe(left)">
                                      <p:cBhvr>
                                        <p:cTn id="19" dur="500"/>
                                        <p:tgtEl>
                                          <p:spTgt spid="1206277">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06277">
                                            <p:txEl>
                                              <p:pRg st="4" end="4"/>
                                            </p:txEl>
                                          </p:spTgt>
                                        </p:tgtEl>
                                        <p:attrNameLst>
                                          <p:attrName>style.visibility</p:attrName>
                                        </p:attrNameLst>
                                      </p:cBhvr>
                                      <p:to>
                                        <p:strVal val="visible"/>
                                      </p:to>
                                    </p:set>
                                    <p:animEffect transition="in" filter="wipe(left)">
                                      <p:cBhvr>
                                        <p:cTn id="23" dur="500"/>
                                        <p:tgtEl>
                                          <p:spTgt spid="120627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206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206276" grpId="0" animBg="0"/>
      <p:bldP spid="1206277" grpId="0" build="p" autoUpdateAnimBg="0"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Section 3-End</a:t>
            </a:r>
          </a:p>
        </p:txBody>
      </p:sp>
      <p:pic>
        <p:nvPicPr>
          <p:cNvPr id="71683" name="Picture 4" descr="H_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VS 1</a:t>
            </a:r>
          </a:p>
        </p:txBody>
      </p:sp>
      <p:sp>
        <p:nvSpPr>
          <p:cNvPr id="1032196" name="Text Box 4"/>
          <p:cNvSpPr txBox="1">
            <a:spLocks noChangeArrowheads="1"/>
          </p:cNvSpPr>
          <p:nvPr/>
        </p:nvSpPr>
        <p:spPr bwMode="auto">
          <a:xfrm>
            <a:off x="695325" y="908050"/>
            <a:ext cx="3967163"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30000"/>
              </a:spcBef>
              <a:spcAft>
                <a:spcPct val="30000"/>
              </a:spcAft>
            </a:pPr>
            <a:r>
              <a:rPr lang="en-US" sz="2000" b="1">
                <a:solidFill>
                  <a:srgbClr val="003399"/>
                </a:solidFill>
                <a:ea typeface="Times New Roman" pitchFamily="18" charset="0"/>
                <a:cs typeface="Arial" pitchFamily="34" charset="0"/>
              </a:rPr>
              <a:t>Planet Earth</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Earth is the third planet from the sun in our solar system. It is one of 4 planets with a solid, rocky crust, and the only planet with liquid water on its surface.</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Earth’s proximity to the sun allows for liquid water on the surface needed to sustain life.</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Earth also has an atmosphere that protects life from the harmful effects of the sun and keeps the Earth at a temperature suitable for a variety of life forms.</a:t>
            </a:r>
          </a:p>
        </p:txBody>
      </p:sp>
      <p:pic>
        <p:nvPicPr>
          <p:cNvPr id="72708" name="Picture 10" descr="WG_Nav Test-Backward Dead">
            <a:hlinkClick r:id="" action="ppaction://noaction" highlightClick="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204" name="Picture 12" descr="C02-11P-8745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25" y="1450975"/>
            <a:ext cx="37242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2196"/>
                                        </p:tgtEl>
                                        <p:attrNameLst>
                                          <p:attrName>style.visibility</p:attrName>
                                        </p:attrNameLst>
                                      </p:cBhvr>
                                      <p:to>
                                        <p:strVal val="visible"/>
                                      </p:to>
                                    </p:set>
                                    <p:animEffect transition="in" filter="wipe(left)">
                                      <p:cBhvr>
                                        <p:cTn id="7" dur="500"/>
                                        <p:tgtEl>
                                          <p:spTgt spid="103219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32204"/>
                                        </p:tgtEl>
                                        <p:attrNameLst>
                                          <p:attrName>style.visibility</p:attrName>
                                        </p:attrNameLst>
                                      </p:cBhvr>
                                      <p:to>
                                        <p:strVal val="visible"/>
                                      </p:to>
                                    </p:set>
                                    <p:animEffect transition="in" filter="wipe(up)">
                                      <p:cBhvr>
                                        <p:cTn id="11" dur="500"/>
                                        <p:tgtEl>
                                          <p:spTgt spid="1032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VS 2</a:t>
            </a:r>
          </a:p>
        </p:txBody>
      </p:sp>
      <p:sp>
        <p:nvSpPr>
          <p:cNvPr id="1045507" name="Text Box 3"/>
          <p:cNvSpPr txBox="1">
            <a:spLocks noChangeArrowheads="1"/>
          </p:cNvSpPr>
          <p:nvPr/>
        </p:nvSpPr>
        <p:spPr bwMode="auto">
          <a:xfrm>
            <a:off x="695325" y="915988"/>
            <a:ext cx="4181475"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30000"/>
              </a:spcBef>
              <a:spcAft>
                <a:spcPct val="30000"/>
              </a:spcAft>
            </a:pPr>
            <a:r>
              <a:rPr lang="en-US" sz="2000" b="1">
                <a:solidFill>
                  <a:srgbClr val="003399"/>
                </a:solidFill>
                <a:ea typeface="Times New Roman" pitchFamily="18" charset="0"/>
                <a:cs typeface="Arial" pitchFamily="34" charset="0"/>
              </a:rPr>
              <a:t>Forces of Change</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The Earth is shaped by internal and external forces.</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Inside the Earth is a superheated, solid inner core. </a:t>
            </a:r>
            <a:br>
              <a:rPr lang="en-US" sz="2000">
                <a:solidFill>
                  <a:srgbClr val="000000"/>
                </a:solidFill>
                <a:ea typeface="Times New Roman" pitchFamily="18" charset="0"/>
                <a:cs typeface="Arial" pitchFamily="34" charset="0"/>
              </a:rPr>
            </a:br>
            <a:r>
              <a:rPr lang="en-US" sz="2000">
                <a:solidFill>
                  <a:srgbClr val="000000"/>
                </a:solidFill>
                <a:ea typeface="Times New Roman" pitchFamily="18" charset="0"/>
                <a:cs typeface="Arial" pitchFamily="34" charset="0"/>
              </a:rPr>
              <a:t>A liquid outer core is covered </a:t>
            </a:r>
            <a:br>
              <a:rPr lang="en-US" sz="2000">
                <a:solidFill>
                  <a:srgbClr val="000000"/>
                </a:solidFill>
                <a:ea typeface="Times New Roman" pitchFamily="18" charset="0"/>
                <a:cs typeface="Arial" pitchFamily="34" charset="0"/>
              </a:rPr>
            </a:br>
            <a:r>
              <a:rPr lang="en-US" sz="2000">
                <a:solidFill>
                  <a:srgbClr val="000000"/>
                </a:solidFill>
                <a:ea typeface="Times New Roman" pitchFamily="18" charset="0"/>
                <a:cs typeface="Arial" pitchFamily="34" charset="0"/>
              </a:rPr>
              <a:t>by the hot rock of the mantle.</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The Earth’s crust, made up of more than a dozen slabs, rests on a melted layer of mantle. These slabs move around the globe, creating physical features.</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Wind and water erosion shape the surface of the Earth.</a:t>
            </a:r>
            <a:endParaRPr lang="en-US" sz="2000">
              <a:ea typeface="Times New Roman" pitchFamily="18" charset="0"/>
              <a:cs typeface="Arial" pitchFamily="34" charset="0"/>
            </a:endParaRPr>
          </a:p>
        </p:txBody>
      </p:sp>
      <p:pic>
        <p:nvPicPr>
          <p:cNvPr id="1045509" name="Picture 5" descr="C02-12P-8745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1444625"/>
            <a:ext cx="28987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5507"/>
                                        </p:tgtEl>
                                        <p:attrNameLst>
                                          <p:attrName>style.visibility</p:attrName>
                                        </p:attrNameLst>
                                      </p:cBhvr>
                                      <p:to>
                                        <p:strVal val="visible"/>
                                      </p:to>
                                    </p:set>
                                    <p:animEffect transition="in" filter="wipe(left)">
                                      <p:cBhvr>
                                        <p:cTn id="7" dur="500"/>
                                        <p:tgtEl>
                                          <p:spTgt spid="104550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45509"/>
                                        </p:tgtEl>
                                        <p:attrNameLst>
                                          <p:attrName>style.visibility</p:attrName>
                                        </p:attrNameLst>
                                      </p:cBhvr>
                                      <p:to>
                                        <p:strVal val="visible"/>
                                      </p:to>
                                    </p:set>
                                    <p:animEffect transition="in" filter="wipe(up)">
                                      <p:cBhvr>
                                        <p:cTn id="11"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Chapter Intro 4</a:t>
            </a:r>
          </a:p>
        </p:txBody>
      </p:sp>
      <p:sp>
        <p:nvSpPr>
          <p:cNvPr id="1083399" name="Text Box 7"/>
          <p:cNvSpPr txBox="1">
            <a:spLocks noChangeArrowheads="1"/>
          </p:cNvSpPr>
          <p:nvPr/>
        </p:nvSpPr>
        <p:spPr bwMode="auto">
          <a:xfrm>
            <a:off x="4762500" y="1447800"/>
            <a:ext cx="3886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800" b="1">
                <a:solidFill>
                  <a:srgbClr val="ED1C24"/>
                </a:solidFill>
              </a:rPr>
              <a:t>Section 3:</a:t>
            </a:r>
            <a:r>
              <a:rPr lang="en-US" sz="2800">
                <a:solidFill>
                  <a:srgbClr val="ED1C24"/>
                </a:solidFill>
              </a:rPr>
              <a:t> </a:t>
            </a:r>
            <a:br>
              <a:rPr lang="en-US" sz="2800">
                <a:solidFill>
                  <a:srgbClr val="ED1C24"/>
                </a:solidFill>
              </a:rPr>
            </a:br>
            <a:r>
              <a:rPr lang="en-US" sz="2800">
                <a:solidFill>
                  <a:srgbClr val="ED1C24"/>
                </a:solidFill>
              </a:rPr>
              <a:t>Earth’s Water</a:t>
            </a:r>
          </a:p>
        </p:txBody>
      </p:sp>
      <p:sp>
        <p:nvSpPr>
          <p:cNvPr id="1083400" name="Text Box 8"/>
          <p:cNvSpPr txBox="1">
            <a:spLocks noChangeArrowheads="1"/>
          </p:cNvSpPr>
          <p:nvPr/>
        </p:nvSpPr>
        <p:spPr bwMode="auto">
          <a:xfrm>
            <a:off x="4762500" y="2487613"/>
            <a:ext cx="38481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b="1">
                <a:solidFill>
                  <a:srgbClr val="003399"/>
                </a:solidFill>
              </a:rPr>
              <a:t>Physical processes shape Earth’s surface.</a:t>
            </a:r>
            <a:r>
              <a:rPr lang="en-US" sz="2400">
                <a:solidFill>
                  <a:srgbClr val="003399"/>
                </a:solidFill>
              </a:rPr>
              <a:t> </a:t>
            </a:r>
            <a:r>
              <a:rPr lang="en-US" sz="2400"/>
              <a:t>The water cycle keeps the amount of water on Earth, both freshwater and salt water, fairly constant.</a:t>
            </a:r>
          </a:p>
        </p:txBody>
      </p:sp>
      <p:pic>
        <p:nvPicPr>
          <p:cNvPr id="25605" name="Picture 9" descr="Big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6096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3399"/>
                                        </p:tgtEl>
                                        <p:attrNameLst>
                                          <p:attrName>style.visibility</p:attrName>
                                        </p:attrNameLst>
                                      </p:cBhvr>
                                      <p:to>
                                        <p:strVal val="visible"/>
                                      </p:to>
                                    </p:set>
                                    <p:animEffect transition="in" filter="wipe(left)">
                                      <p:cBhvr>
                                        <p:cTn id="7" dur="500"/>
                                        <p:tgtEl>
                                          <p:spTgt spid="1083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3400">
                                            <p:txEl>
                                              <p:pRg st="0" end="0"/>
                                            </p:txEl>
                                          </p:spTgt>
                                        </p:tgtEl>
                                        <p:attrNameLst>
                                          <p:attrName>style.visibility</p:attrName>
                                        </p:attrNameLst>
                                      </p:cBhvr>
                                      <p:to>
                                        <p:strVal val="visible"/>
                                      </p:to>
                                    </p:set>
                                    <p:animEffect transition="in" filter="wipe(left)">
                                      <p:cBhvr>
                                        <p:cTn id="12" dur="500"/>
                                        <p:tgtEl>
                                          <p:spTgt spid="10834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9" grpId="0" autoUpdateAnimBg="0"/>
      <p:bldP spid="108340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VS 3</a:t>
            </a:r>
          </a:p>
        </p:txBody>
      </p:sp>
      <p:sp>
        <p:nvSpPr>
          <p:cNvPr id="1047555" name="Text Box 3"/>
          <p:cNvSpPr txBox="1">
            <a:spLocks noChangeArrowheads="1"/>
          </p:cNvSpPr>
          <p:nvPr/>
        </p:nvSpPr>
        <p:spPr bwMode="auto">
          <a:xfrm>
            <a:off x="695325" y="908050"/>
            <a:ext cx="4154488"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30000"/>
              </a:spcBef>
              <a:spcAft>
                <a:spcPct val="30000"/>
              </a:spcAft>
            </a:pPr>
            <a:r>
              <a:rPr lang="en-US" sz="2000" b="1">
                <a:solidFill>
                  <a:srgbClr val="003399"/>
                </a:solidFill>
                <a:ea typeface="Times New Roman" pitchFamily="18" charset="0"/>
                <a:cs typeface="Arial" pitchFamily="34" charset="0"/>
              </a:rPr>
              <a:t>Earth’s Water</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The water cycle keeps Earth’s water constantly moving—water evaporates from oceans, lakes and streams. Then it cools, becomes condensation, and falls to Earth as precipitation.</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Most of Earth’s water is found in the oceans. The rest is frozen in glaciers, found underground, or in lakes, rivers and streams.</a:t>
            </a:r>
          </a:p>
          <a:p>
            <a:pPr eaLnBrk="1" fontAlgn="ctr" hangingPunct="1">
              <a:lnSpc>
                <a:spcPct val="90000"/>
              </a:lnSpc>
              <a:spcBef>
                <a:spcPct val="30000"/>
              </a:spcBef>
              <a:spcAft>
                <a:spcPct val="30000"/>
              </a:spcAft>
              <a:buFontTx/>
              <a:buChar char="•"/>
            </a:pPr>
            <a:r>
              <a:rPr lang="en-US" sz="2000">
                <a:solidFill>
                  <a:srgbClr val="000000"/>
                </a:solidFill>
                <a:ea typeface="Times New Roman" pitchFamily="18" charset="0"/>
                <a:cs typeface="Arial" pitchFamily="34" charset="0"/>
              </a:rPr>
              <a:t>Because most of Earth’s water is salty ocean water, people have found a way to remove the salt from water. Desalination is expensive, but useful in places where freshwater is scarce.</a:t>
            </a:r>
          </a:p>
        </p:txBody>
      </p:sp>
      <p:pic>
        <p:nvPicPr>
          <p:cNvPr id="1047557" name="Picture 5" descr="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600" y="1346200"/>
            <a:ext cx="3503613"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7555"/>
                                        </p:tgtEl>
                                        <p:attrNameLst>
                                          <p:attrName>style.visibility</p:attrName>
                                        </p:attrNameLst>
                                      </p:cBhvr>
                                      <p:to>
                                        <p:strVal val="visible"/>
                                      </p:to>
                                    </p:set>
                                    <p:animEffect transition="in" filter="wipe(left)">
                                      <p:cBhvr>
                                        <p:cTn id="7" dur="500"/>
                                        <p:tgtEl>
                                          <p:spTgt spid="104755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47557"/>
                                        </p:tgtEl>
                                        <p:attrNameLst>
                                          <p:attrName>style.visibility</p:attrName>
                                        </p:attrNameLst>
                                      </p:cBhvr>
                                      <p:to>
                                        <p:strVal val="visible"/>
                                      </p:to>
                                    </p:set>
                                    <p:animEffect transition="in" filter="wipe(up)">
                                      <p:cBhvr>
                                        <p:cTn id="11" dur="500"/>
                                        <p:tgtEl>
                                          <p:spTgt spid="1047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VS-End</a:t>
            </a:r>
          </a:p>
        </p:txBody>
      </p:sp>
      <p:pic>
        <p:nvPicPr>
          <p:cNvPr id="75779" name="Picture 3" descr="H_Viz_S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791200" y="0"/>
            <a:ext cx="3352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mtClean="0"/>
              <a:t>Figure 1</a:t>
            </a:r>
          </a:p>
        </p:txBody>
      </p:sp>
      <p:pic>
        <p:nvPicPr>
          <p:cNvPr id="76803" name="Picture 4" descr="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1516063"/>
            <a:ext cx="7558088" cy="38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mtClean="0"/>
              <a:t>Figure 2</a:t>
            </a:r>
          </a:p>
        </p:txBody>
      </p:sp>
      <p:pic>
        <p:nvPicPr>
          <p:cNvPr id="77827" name="Picture 19" descr="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25" y="668338"/>
            <a:ext cx="725805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Figure 3</a:t>
            </a:r>
          </a:p>
        </p:txBody>
      </p:sp>
      <p:pic>
        <p:nvPicPr>
          <p:cNvPr id="78851" name="Picture 4" descr="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696913"/>
            <a:ext cx="755808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mtClean="0"/>
              <a:t>Figure 4</a:t>
            </a:r>
          </a:p>
        </p:txBody>
      </p:sp>
      <p:pic>
        <p:nvPicPr>
          <p:cNvPr id="79875" name="Picture 7" descr="035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900" y="733425"/>
            <a:ext cx="4878388"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8" descr="ConceptsInMotion">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5494338"/>
            <a:ext cx="2000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Figure 5</a:t>
            </a:r>
          </a:p>
        </p:txBody>
      </p:sp>
      <p:pic>
        <p:nvPicPr>
          <p:cNvPr id="80899" name="Picture 4" descr="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701675"/>
            <a:ext cx="55372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MapsInMotion">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5494338"/>
            <a:ext cx="2000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Figure 6</a:t>
            </a:r>
          </a:p>
        </p:txBody>
      </p:sp>
      <p:pic>
        <p:nvPicPr>
          <p:cNvPr id="81923" name="Picture 4" descr="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25" y="1001713"/>
            <a:ext cx="725805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Figure 7</a:t>
            </a:r>
          </a:p>
        </p:txBody>
      </p:sp>
      <p:pic>
        <p:nvPicPr>
          <p:cNvPr id="82947" name="Picture 6" descr="0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63" y="674688"/>
            <a:ext cx="452596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8" descr="ConceptsInMotion">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5494338"/>
            <a:ext cx="2000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Figure 8</a:t>
            </a:r>
          </a:p>
        </p:txBody>
      </p:sp>
      <p:pic>
        <p:nvPicPr>
          <p:cNvPr id="83971" name="Picture 4" descr="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25" y="903288"/>
            <a:ext cx="725805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6" descr="ConceptsInMotion">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5494338"/>
            <a:ext cx="2000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Chapter Preview-End</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Figure 9</a:t>
            </a:r>
          </a:p>
        </p:txBody>
      </p:sp>
      <p:pic>
        <p:nvPicPr>
          <p:cNvPr id="84995" name="Picture 4" descr="0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050" y="677863"/>
            <a:ext cx="577691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DFS Trans 1</a:t>
            </a:r>
          </a:p>
        </p:txBody>
      </p:sp>
      <p:pic>
        <p:nvPicPr>
          <p:cNvPr id="86019" name="Picture 4" descr="DF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533400"/>
            <a:ext cx="7824787"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5525" name="Oval 5"/>
          <p:cNvSpPr>
            <a:spLocks noChangeArrowheads="1"/>
          </p:cNvSpPr>
          <p:nvPr/>
        </p:nvSpPr>
        <p:spPr bwMode="auto">
          <a:xfrm>
            <a:off x="704850" y="3076575"/>
            <a:ext cx="285750" cy="285750"/>
          </a:xfrm>
          <a:prstGeom prst="ellipse">
            <a:avLst/>
          </a:prstGeom>
          <a:noFill/>
          <a:ln w="28575">
            <a:solidFill>
              <a:srgbClr val="ED264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75525"/>
                                        </p:tgtEl>
                                        <p:attrNameLst>
                                          <p:attrName>style.visibility</p:attrName>
                                        </p:attrNameLst>
                                      </p:cBhvr>
                                      <p:to>
                                        <p:strVal val="visible"/>
                                      </p:to>
                                    </p:set>
                                    <p:animEffect transition="in" filter="wipe(up)">
                                      <p:cBhvr>
                                        <p:cTn id="7" dur="500"/>
                                        <p:tgtEl>
                                          <p:spTgt spid="87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mtClean="0"/>
              <a:t>DFS Trans 2</a:t>
            </a:r>
          </a:p>
        </p:txBody>
      </p:sp>
      <p:pic>
        <p:nvPicPr>
          <p:cNvPr id="87043" name="Picture 7" descr="DF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533400"/>
            <a:ext cx="7824787"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8" name="Oval 8"/>
          <p:cNvSpPr>
            <a:spLocks noChangeArrowheads="1"/>
          </p:cNvSpPr>
          <p:nvPr/>
        </p:nvSpPr>
        <p:spPr bwMode="auto">
          <a:xfrm>
            <a:off x="4467225" y="5543550"/>
            <a:ext cx="285750" cy="285750"/>
          </a:xfrm>
          <a:prstGeom prst="ellipse">
            <a:avLst/>
          </a:prstGeom>
          <a:noFill/>
          <a:ln w="28575">
            <a:solidFill>
              <a:srgbClr val="ED264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568"/>
                                        </p:tgtEl>
                                        <p:attrNameLst>
                                          <p:attrName>style.visibility</p:attrName>
                                        </p:attrNameLst>
                                      </p:cBhvr>
                                      <p:to>
                                        <p:strVal val="visible"/>
                                      </p:to>
                                    </p:set>
                                    <p:animEffect transition="in" filter="wipe(up)">
                                      <p:cBhvr>
                                        <p:cTn id="7" dur="500"/>
                                        <p:tgtEl>
                                          <p:spTgt spid="194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DFS Trans 3</a:t>
            </a:r>
          </a:p>
        </p:txBody>
      </p:sp>
      <p:pic>
        <p:nvPicPr>
          <p:cNvPr id="88067" name="Picture 5" descr="DF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533400"/>
            <a:ext cx="7824787"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8" name="Oval 6"/>
          <p:cNvSpPr>
            <a:spLocks noChangeArrowheads="1"/>
          </p:cNvSpPr>
          <p:nvPr/>
        </p:nvSpPr>
        <p:spPr bwMode="auto">
          <a:xfrm>
            <a:off x="704850" y="3486150"/>
            <a:ext cx="285750" cy="285750"/>
          </a:xfrm>
          <a:prstGeom prst="ellipse">
            <a:avLst/>
          </a:prstGeom>
          <a:noFill/>
          <a:ln w="28575">
            <a:solidFill>
              <a:srgbClr val="ED264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3238"/>
                                        </p:tgtEl>
                                        <p:attrNameLst>
                                          <p:attrName>style.visibility</p:attrName>
                                        </p:attrNameLst>
                                      </p:cBhvr>
                                      <p:to>
                                        <p:strVal val="visible"/>
                                      </p:to>
                                    </p:set>
                                    <p:animEffect transition="in" filter="wipe(up)">
                                      <p:cBhvr>
                                        <p:cTn id="7" dur="500"/>
                                        <p:tgtEl>
                                          <p:spTgt spid="22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p:nvPr>
        </p:nvSpPr>
        <p:spPr/>
        <p:txBody>
          <a:bodyPr/>
          <a:lstStyle/>
          <a:p>
            <a:pPr eaLnBrk="1" hangingPunct="1"/>
            <a:r>
              <a:rPr lang="en-US" smtClean="0"/>
              <a:t>Vocab1</a:t>
            </a:r>
          </a:p>
        </p:txBody>
      </p:sp>
      <p:sp>
        <p:nvSpPr>
          <p:cNvPr id="89091"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hydrosphere</a:t>
            </a:r>
          </a:p>
          <a:p>
            <a:pPr eaLnBrk="1" hangingPunct="1">
              <a:lnSpc>
                <a:spcPct val="90000"/>
              </a:lnSpc>
              <a:spcBef>
                <a:spcPct val="30000"/>
              </a:spcBef>
              <a:spcAft>
                <a:spcPct val="30000"/>
              </a:spcAft>
            </a:pPr>
            <a:r>
              <a:rPr lang="en-US" sz="2800">
                <a:solidFill>
                  <a:srgbClr val="000000"/>
                </a:solidFill>
              </a:rPr>
              <a:t>the watery areas of the earth, including oceans, lakes, rivers, and other bodies of water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title"/>
          </p:nvPr>
        </p:nvSpPr>
        <p:spPr/>
        <p:txBody>
          <a:bodyPr/>
          <a:lstStyle/>
          <a:p>
            <a:pPr eaLnBrk="1" hangingPunct="1"/>
            <a:r>
              <a:rPr lang="en-US" smtClean="0"/>
              <a:t>Vocab2</a:t>
            </a:r>
          </a:p>
        </p:txBody>
      </p:sp>
      <p:sp>
        <p:nvSpPr>
          <p:cNvPr id="90115" name="Text Box 8"/>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lithosphere</a:t>
            </a:r>
          </a:p>
          <a:p>
            <a:pPr eaLnBrk="1" hangingPunct="1">
              <a:lnSpc>
                <a:spcPct val="90000"/>
              </a:lnSpc>
              <a:spcBef>
                <a:spcPct val="30000"/>
              </a:spcBef>
              <a:spcAft>
                <a:spcPct val="30000"/>
              </a:spcAft>
            </a:pPr>
            <a:r>
              <a:rPr lang="en-US" sz="2800">
                <a:solidFill>
                  <a:srgbClr val="000000"/>
                </a:solidFill>
              </a:rPr>
              <a:t>surface land areas of the earth’s crust, including continents and ocean basins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p:txBody>
          <a:bodyPr/>
          <a:lstStyle/>
          <a:p>
            <a:pPr eaLnBrk="1" hangingPunct="1"/>
            <a:r>
              <a:rPr lang="en-US" smtClean="0"/>
              <a:t>Vocab3</a:t>
            </a:r>
          </a:p>
        </p:txBody>
      </p:sp>
      <p:sp>
        <p:nvSpPr>
          <p:cNvPr id="91139"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atmosphere</a:t>
            </a:r>
          </a:p>
          <a:p>
            <a:pPr eaLnBrk="1" hangingPunct="1">
              <a:lnSpc>
                <a:spcPct val="90000"/>
              </a:lnSpc>
              <a:spcBef>
                <a:spcPct val="30000"/>
              </a:spcBef>
              <a:spcAft>
                <a:spcPct val="30000"/>
              </a:spcAft>
            </a:pPr>
            <a:r>
              <a:rPr lang="en-US" sz="2800">
                <a:solidFill>
                  <a:srgbClr val="000000"/>
                </a:solidFill>
              </a:rPr>
              <a:t>a layer of gases that surrounds the Earth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title"/>
          </p:nvPr>
        </p:nvSpPr>
        <p:spPr/>
        <p:txBody>
          <a:bodyPr/>
          <a:lstStyle/>
          <a:p>
            <a:pPr eaLnBrk="1" hangingPunct="1"/>
            <a:r>
              <a:rPr lang="en-US" smtClean="0"/>
              <a:t>Vocab4</a:t>
            </a:r>
          </a:p>
        </p:txBody>
      </p:sp>
      <p:sp>
        <p:nvSpPr>
          <p:cNvPr id="92163" name="Text Box 6"/>
          <p:cNvSpPr txBox="1">
            <a:spLocks noChangeArrowheads="1"/>
          </p:cNvSpPr>
          <p:nvPr/>
        </p:nvSpPr>
        <p:spPr bwMode="auto">
          <a:xfrm>
            <a:off x="1441450" y="1477963"/>
            <a:ext cx="61849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biosphere</a:t>
            </a:r>
          </a:p>
          <a:p>
            <a:pPr eaLnBrk="1" hangingPunct="1">
              <a:lnSpc>
                <a:spcPct val="90000"/>
              </a:lnSpc>
              <a:spcBef>
                <a:spcPct val="30000"/>
              </a:spcBef>
              <a:spcAft>
                <a:spcPct val="30000"/>
              </a:spcAft>
            </a:pPr>
            <a:r>
              <a:rPr lang="en-US" sz="2800">
                <a:solidFill>
                  <a:srgbClr val="000000"/>
                </a:solidFill>
              </a:rPr>
              <a:t>the part of the Earth where life exists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title"/>
          </p:nvPr>
        </p:nvSpPr>
        <p:spPr/>
        <p:txBody>
          <a:bodyPr/>
          <a:lstStyle/>
          <a:p>
            <a:pPr eaLnBrk="1" hangingPunct="1"/>
            <a:r>
              <a:rPr lang="en-US" smtClean="0"/>
              <a:t>Vocab5</a:t>
            </a:r>
          </a:p>
        </p:txBody>
      </p:sp>
      <p:sp>
        <p:nvSpPr>
          <p:cNvPr id="93187"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continental shelf</a:t>
            </a:r>
          </a:p>
          <a:p>
            <a:pPr eaLnBrk="1" hangingPunct="1">
              <a:lnSpc>
                <a:spcPct val="90000"/>
              </a:lnSpc>
              <a:spcBef>
                <a:spcPct val="30000"/>
              </a:spcBef>
              <a:spcAft>
                <a:spcPct val="30000"/>
              </a:spcAft>
            </a:pPr>
            <a:r>
              <a:rPr lang="en-US" sz="2800">
                <a:solidFill>
                  <a:srgbClr val="000000"/>
                </a:solidFill>
              </a:rPr>
              <a:t>the part of a continent that extends underwater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title"/>
          </p:nvPr>
        </p:nvSpPr>
        <p:spPr/>
        <p:txBody>
          <a:bodyPr/>
          <a:lstStyle/>
          <a:p>
            <a:pPr eaLnBrk="1" hangingPunct="1"/>
            <a:r>
              <a:rPr lang="en-US" smtClean="0"/>
              <a:t>Vocab6</a:t>
            </a:r>
          </a:p>
        </p:txBody>
      </p:sp>
      <p:sp>
        <p:nvSpPr>
          <p:cNvPr id="94211"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core</a:t>
            </a:r>
          </a:p>
          <a:p>
            <a:pPr eaLnBrk="1" hangingPunct="1">
              <a:lnSpc>
                <a:spcPct val="90000"/>
              </a:lnSpc>
              <a:spcBef>
                <a:spcPct val="30000"/>
              </a:spcBef>
              <a:spcAft>
                <a:spcPct val="30000"/>
              </a:spcAft>
            </a:pPr>
            <a:r>
              <a:rPr lang="en-US" sz="2800">
                <a:solidFill>
                  <a:srgbClr val="000000"/>
                </a:solidFill>
              </a:rPr>
              <a:t>the innermost layer of the Earth. Made up of a super-hot but solid inner core and a liquid outer core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Section 1-GTR</a:t>
            </a:r>
          </a:p>
        </p:txBody>
      </p:sp>
      <p:pic>
        <p:nvPicPr>
          <p:cNvPr id="27651" name="Picture 23" descr="WG_Nav Test-Backward Dead">
            <a:hlinkClick r:id="" action="ppaction://noaction" highlightClick="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553075" y="6296025"/>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0" name="Text Box 24"/>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Planet Earth</a:t>
            </a:r>
          </a:p>
        </p:txBody>
      </p:sp>
      <p:pic>
        <p:nvPicPr>
          <p:cNvPr id="55321" name="Picture 25" descr="Sec_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Text Box 26"/>
          <p:cNvSpPr txBox="1">
            <a:spLocks noChangeArrowheads="1"/>
          </p:cNvSpPr>
          <p:nvPr/>
        </p:nvSpPr>
        <p:spPr bwMode="auto">
          <a:xfrm>
            <a:off x="685800" y="2038350"/>
            <a:ext cx="45720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2400"/>
              <a:t>Earth is part of a larger system called the solar system. Earth has water, land, and air that make it suitable for plant and animal life.</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320"/>
                                        </p:tgtEl>
                                        <p:attrNameLst>
                                          <p:attrName>style.visibility</p:attrName>
                                        </p:attrNameLst>
                                      </p:cBhvr>
                                      <p:to>
                                        <p:strVal val="visible"/>
                                      </p:to>
                                    </p:set>
                                    <p:animEffect transition="in" filter="wipe(left)">
                                      <p:cBhvr>
                                        <p:cTn id="7" dur="500"/>
                                        <p:tgtEl>
                                          <p:spTgt spid="553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5321"/>
                                        </p:tgtEl>
                                        <p:attrNameLst>
                                          <p:attrName>style.visibility</p:attrName>
                                        </p:attrNameLst>
                                      </p:cBhvr>
                                      <p:to>
                                        <p:strVal val="visible"/>
                                      </p:to>
                                    </p:set>
                                    <p:animEffect transition="in" filter="wipe(left)">
                                      <p:cBhvr>
                                        <p:cTn id="11" dur="500"/>
                                        <p:tgtEl>
                                          <p:spTgt spid="553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5322"/>
                                        </p:tgtEl>
                                        <p:attrNameLst>
                                          <p:attrName>style.visibility</p:attrName>
                                        </p:attrNameLst>
                                      </p:cBhvr>
                                      <p:to>
                                        <p:strVal val="visible"/>
                                      </p:to>
                                    </p:set>
                                    <p:animEffect transition="in" filter="wipe(left)">
                                      <p:cBhvr>
                                        <p:cTn id="15" dur="500"/>
                                        <p:tgtEl>
                                          <p:spTgt spid="55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0" grpId="0" autoUpdateAnimBg="0"/>
      <p:bldP spid="5532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title"/>
          </p:nvPr>
        </p:nvSpPr>
        <p:spPr/>
        <p:txBody>
          <a:bodyPr/>
          <a:lstStyle/>
          <a:p>
            <a:pPr eaLnBrk="1" hangingPunct="1"/>
            <a:r>
              <a:rPr lang="en-US" smtClean="0"/>
              <a:t>Vocab7</a:t>
            </a:r>
          </a:p>
        </p:txBody>
      </p:sp>
      <p:sp>
        <p:nvSpPr>
          <p:cNvPr id="95235"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mantle</a:t>
            </a:r>
          </a:p>
          <a:p>
            <a:pPr eaLnBrk="1" hangingPunct="1">
              <a:lnSpc>
                <a:spcPct val="90000"/>
              </a:lnSpc>
              <a:spcBef>
                <a:spcPct val="30000"/>
              </a:spcBef>
              <a:spcAft>
                <a:spcPct val="30000"/>
              </a:spcAft>
            </a:pPr>
            <a:r>
              <a:rPr lang="en-US" sz="2800">
                <a:solidFill>
                  <a:srgbClr val="000000"/>
                </a:solidFill>
              </a:rPr>
              <a:t>thick middle layer of the Earth’s interior structure, consisting of dense, hot rock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title"/>
          </p:nvPr>
        </p:nvSpPr>
        <p:spPr/>
        <p:txBody>
          <a:bodyPr/>
          <a:lstStyle/>
          <a:p>
            <a:pPr eaLnBrk="1" hangingPunct="1"/>
            <a:r>
              <a:rPr lang="en-US" smtClean="0"/>
              <a:t>Vocab8</a:t>
            </a:r>
          </a:p>
        </p:txBody>
      </p:sp>
      <p:sp>
        <p:nvSpPr>
          <p:cNvPr id="96259"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crust</a:t>
            </a:r>
          </a:p>
          <a:p>
            <a:pPr eaLnBrk="1" hangingPunct="1">
              <a:lnSpc>
                <a:spcPct val="90000"/>
              </a:lnSpc>
              <a:spcBef>
                <a:spcPct val="30000"/>
              </a:spcBef>
              <a:spcAft>
                <a:spcPct val="30000"/>
              </a:spcAft>
            </a:pPr>
            <a:r>
              <a:rPr lang="en-US" sz="2800">
                <a:solidFill>
                  <a:srgbClr val="000000"/>
                </a:solidFill>
              </a:rPr>
              <a:t>the rocky shell forming the Earth’s surface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title"/>
          </p:nvPr>
        </p:nvSpPr>
        <p:spPr/>
        <p:txBody>
          <a:bodyPr/>
          <a:lstStyle/>
          <a:p>
            <a:pPr eaLnBrk="1" hangingPunct="1"/>
            <a:r>
              <a:rPr lang="en-US" smtClean="0"/>
              <a:t>Vocab9</a:t>
            </a:r>
          </a:p>
        </p:txBody>
      </p:sp>
      <p:sp>
        <p:nvSpPr>
          <p:cNvPr id="97283"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continental drift</a:t>
            </a:r>
          </a:p>
          <a:p>
            <a:pPr eaLnBrk="1" hangingPunct="1">
              <a:lnSpc>
                <a:spcPct val="90000"/>
              </a:lnSpc>
              <a:spcBef>
                <a:spcPct val="30000"/>
              </a:spcBef>
              <a:spcAft>
                <a:spcPct val="30000"/>
              </a:spcAft>
            </a:pPr>
            <a:r>
              <a:rPr lang="en-US" sz="2800">
                <a:solidFill>
                  <a:srgbClr val="000000"/>
                </a:solidFill>
              </a:rPr>
              <a:t>the theory that the continents were once joined and then slowly drifted apart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title"/>
          </p:nvPr>
        </p:nvSpPr>
        <p:spPr/>
        <p:txBody>
          <a:bodyPr/>
          <a:lstStyle/>
          <a:p>
            <a:pPr eaLnBrk="1" hangingPunct="1"/>
            <a:r>
              <a:rPr lang="en-US" smtClean="0"/>
              <a:t>Vocab10</a:t>
            </a:r>
          </a:p>
        </p:txBody>
      </p:sp>
      <p:sp>
        <p:nvSpPr>
          <p:cNvPr id="98307" name="Text Box 6"/>
          <p:cNvSpPr txBox="1">
            <a:spLocks noChangeArrowheads="1"/>
          </p:cNvSpPr>
          <p:nvPr/>
        </p:nvSpPr>
        <p:spPr bwMode="auto">
          <a:xfrm>
            <a:off x="1441450" y="1477963"/>
            <a:ext cx="61849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plate tectonics</a:t>
            </a:r>
          </a:p>
          <a:p>
            <a:pPr eaLnBrk="1" hangingPunct="1">
              <a:lnSpc>
                <a:spcPct val="90000"/>
              </a:lnSpc>
              <a:spcBef>
                <a:spcPct val="30000"/>
              </a:spcBef>
              <a:spcAft>
                <a:spcPct val="30000"/>
              </a:spcAft>
            </a:pPr>
            <a:r>
              <a:rPr lang="en-US" sz="2800">
                <a:solidFill>
                  <a:srgbClr val="000000"/>
                </a:solidFill>
              </a:rPr>
              <a:t>the term scientists use to describe the activities of continental drift and magma flow which create many of Earth’s physical features</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title"/>
          </p:nvPr>
        </p:nvSpPr>
        <p:spPr/>
        <p:txBody>
          <a:bodyPr/>
          <a:lstStyle/>
          <a:p>
            <a:pPr eaLnBrk="1" hangingPunct="1"/>
            <a:r>
              <a:rPr lang="en-US" smtClean="0"/>
              <a:t>Vocab11</a:t>
            </a:r>
          </a:p>
        </p:txBody>
      </p:sp>
      <p:sp>
        <p:nvSpPr>
          <p:cNvPr id="99331"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magma</a:t>
            </a:r>
          </a:p>
          <a:p>
            <a:pPr eaLnBrk="1" hangingPunct="1">
              <a:lnSpc>
                <a:spcPct val="90000"/>
              </a:lnSpc>
              <a:spcBef>
                <a:spcPct val="30000"/>
              </a:spcBef>
              <a:spcAft>
                <a:spcPct val="30000"/>
              </a:spcAft>
            </a:pPr>
            <a:r>
              <a:rPr lang="en-US" sz="2800">
                <a:solidFill>
                  <a:srgbClr val="000000"/>
                </a:solidFill>
              </a:rPr>
              <a:t>molten rock that is pushed up from the Earth’s mantle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title"/>
          </p:nvPr>
        </p:nvSpPr>
        <p:spPr/>
        <p:txBody>
          <a:bodyPr/>
          <a:lstStyle/>
          <a:p>
            <a:pPr eaLnBrk="1" hangingPunct="1"/>
            <a:r>
              <a:rPr lang="en-US" smtClean="0"/>
              <a:t>Vocab12</a:t>
            </a:r>
          </a:p>
        </p:txBody>
      </p:sp>
      <p:sp>
        <p:nvSpPr>
          <p:cNvPr id="100355"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subduction</a:t>
            </a:r>
          </a:p>
          <a:p>
            <a:pPr eaLnBrk="1" hangingPunct="1">
              <a:lnSpc>
                <a:spcPct val="90000"/>
              </a:lnSpc>
              <a:spcBef>
                <a:spcPct val="30000"/>
              </a:spcBef>
              <a:spcAft>
                <a:spcPct val="30000"/>
              </a:spcAft>
            </a:pPr>
            <a:r>
              <a:rPr lang="en-US" sz="2800">
                <a:solidFill>
                  <a:srgbClr val="000000"/>
                </a:solidFill>
              </a:rPr>
              <a:t>a process by which mountains can form as sea plates dive beneath continental plates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title"/>
          </p:nvPr>
        </p:nvSpPr>
        <p:spPr/>
        <p:txBody>
          <a:bodyPr/>
          <a:lstStyle/>
          <a:p>
            <a:pPr eaLnBrk="1" hangingPunct="1"/>
            <a:r>
              <a:rPr lang="en-US" smtClean="0"/>
              <a:t>Vocab13</a:t>
            </a:r>
          </a:p>
        </p:txBody>
      </p:sp>
      <p:sp>
        <p:nvSpPr>
          <p:cNvPr id="101379" name="Text Box 6"/>
          <p:cNvSpPr txBox="1">
            <a:spLocks noChangeArrowheads="1"/>
          </p:cNvSpPr>
          <p:nvPr/>
        </p:nvSpPr>
        <p:spPr bwMode="auto">
          <a:xfrm>
            <a:off x="1441450" y="1477963"/>
            <a:ext cx="61849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accretion</a:t>
            </a:r>
          </a:p>
          <a:p>
            <a:pPr eaLnBrk="1" hangingPunct="1">
              <a:lnSpc>
                <a:spcPct val="90000"/>
              </a:lnSpc>
              <a:spcBef>
                <a:spcPct val="30000"/>
              </a:spcBef>
              <a:spcAft>
                <a:spcPct val="30000"/>
              </a:spcAft>
            </a:pPr>
            <a:r>
              <a:rPr lang="en-US" sz="2800">
                <a:solidFill>
                  <a:srgbClr val="000000"/>
                </a:solidFill>
              </a:rPr>
              <a:t>a slow process in which a sea plate slides under a continental plate, creating debris that can cause continents to grow outward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pPr eaLnBrk="1" hangingPunct="1"/>
            <a:r>
              <a:rPr lang="en-US" smtClean="0"/>
              <a:t>Vocab14</a:t>
            </a:r>
          </a:p>
        </p:txBody>
      </p:sp>
      <p:sp>
        <p:nvSpPr>
          <p:cNvPr id="102403" name="Text Box 6"/>
          <p:cNvSpPr txBox="1">
            <a:spLocks noChangeArrowheads="1"/>
          </p:cNvSpPr>
          <p:nvPr/>
        </p:nvSpPr>
        <p:spPr bwMode="auto">
          <a:xfrm>
            <a:off x="1441450" y="1477963"/>
            <a:ext cx="61849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spreading</a:t>
            </a:r>
          </a:p>
          <a:p>
            <a:pPr eaLnBrk="1" hangingPunct="1">
              <a:lnSpc>
                <a:spcPct val="90000"/>
              </a:lnSpc>
              <a:spcBef>
                <a:spcPct val="30000"/>
              </a:spcBef>
              <a:spcAft>
                <a:spcPct val="30000"/>
              </a:spcAft>
            </a:pPr>
            <a:r>
              <a:rPr lang="en-US" sz="2800">
                <a:solidFill>
                  <a:srgbClr val="000000"/>
                </a:solidFill>
              </a:rPr>
              <a:t>a process by which new land is created when sea plates pull apart and magma wells up between the plates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title"/>
          </p:nvPr>
        </p:nvSpPr>
        <p:spPr/>
        <p:txBody>
          <a:bodyPr/>
          <a:lstStyle/>
          <a:p>
            <a:pPr eaLnBrk="1" hangingPunct="1"/>
            <a:r>
              <a:rPr lang="en-US" smtClean="0"/>
              <a:t>Vocab15</a:t>
            </a:r>
          </a:p>
        </p:txBody>
      </p:sp>
      <p:sp>
        <p:nvSpPr>
          <p:cNvPr id="103427"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fold</a:t>
            </a:r>
          </a:p>
          <a:p>
            <a:pPr eaLnBrk="1" hangingPunct="1">
              <a:lnSpc>
                <a:spcPct val="90000"/>
              </a:lnSpc>
              <a:spcBef>
                <a:spcPct val="30000"/>
              </a:spcBef>
              <a:spcAft>
                <a:spcPct val="30000"/>
              </a:spcAft>
            </a:pPr>
            <a:r>
              <a:rPr lang="en-US" sz="2800">
                <a:solidFill>
                  <a:srgbClr val="000000"/>
                </a:solidFill>
              </a:rPr>
              <a:t>a bend in layers of rock, sometimes caused by plate movement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title"/>
          </p:nvPr>
        </p:nvSpPr>
        <p:spPr/>
        <p:txBody>
          <a:bodyPr/>
          <a:lstStyle/>
          <a:p>
            <a:pPr eaLnBrk="1" hangingPunct="1"/>
            <a:r>
              <a:rPr lang="en-US" smtClean="0"/>
              <a:t>Vocab16</a:t>
            </a:r>
          </a:p>
        </p:txBody>
      </p:sp>
      <p:sp>
        <p:nvSpPr>
          <p:cNvPr id="104451" name="Text Box 6"/>
          <p:cNvSpPr txBox="1">
            <a:spLocks noChangeArrowheads="1"/>
          </p:cNvSpPr>
          <p:nvPr/>
        </p:nvSpPr>
        <p:spPr bwMode="auto">
          <a:xfrm>
            <a:off x="1441450" y="1477963"/>
            <a:ext cx="61849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fault</a:t>
            </a:r>
          </a:p>
          <a:p>
            <a:pPr eaLnBrk="1" hangingPunct="1">
              <a:lnSpc>
                <a:spcPct val="90000"/>
              </a:lnSpc>
              <a:spcBef>
                <a:spcPct val="30000"/>
              </a:spcBef>
              <a:spcAft>
                <a:spcPct val="30000"/>
              </a:spcAft>
            </a:pPr>
            <a:r>
              <a:rPr lang="en-US" sz="2800">
                <a:solidFill>
                  <a:srgbClr val="000000"/>
                </a:solidFill>
              </a:rPr>
              <a:t>a crack or break in the Earth’s crust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Section 1-GTR</a:t>
            </a:r>
          </a:p>
        </p:txBody>
      </p:sp>
      <p:pic>
        <p:nvPicPr>
          <p:cNvPr id="99345" name="Picture 17" descr="Vocab_Cont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42716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6" name="Picture 18" descr="Vocab_Academ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4049713"/>
            <a:ext cx="3762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7" name="Text Box 19"/>
          <p:cNvSpPr txBox="1">
            <a:spLocks noChangeArrowheads="1"/>
          </p:cNvSpPr>
          <p:nvPr/>
        </p:nvSpPr>
        <p:spPr bwMode="auto">
          <a:xfrm>
            <a:off x="685800" y="1905000"/>
            <a:ext cx="2286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Clr>
                <a:schemeClr val="tx1"/>
              </a:buClr>
              <a:buFontTx/>
              <a:buChar char="•"/>
            </a:pPr>
            <a:r>
              <a:rPr lang="en-US" sz="2400">
                <a:hlinkClick r:id="" action="ppaction://customshow?id=13&amp;return=true"/>
              </a:rPr>
              <a:t>hydrosphere</a:t>
            </a:r>
            <a:r>
              <a:rPr lang="en-US" sz="2400"/>
              <a:t> </a:t>
            </a:r>
          </a:p>
        </p:txBody>
      </p:sp>
      <p:sp>
        <p:nvSpPr>
          <p:cNvPr id="28678" name="Text Box 20"/>
          <p:cNvSpPr txBox="1">
            <a:spLocks noChangeArrowheads="1"/>
          </p:cNvSpPr>
          <p:nvPr/>
        </p:nvSpPr>
        <p:spPr bwMode="auto">
          <a:xfrm>
            <a:off x="685800" y="57785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4000" b="1">
                <a:solidFill>
                  <a:srgbClr val="008C44"/>
                </a:solidFill>
              </a:rPr>
              <a:t>Planet Earth</a:t>
            </a:r>
          </a:p>
        </p:txBody>
      </p:sp>
      <p:sp>
        <p:nvSpPr>
          <p:cNvPr id="99349" name="Text Box 21"/>
          <p:cNvSpPr txBox="1">
            <a:spLocks noChangeArrowheads="1"/>
          </p:cNvSpPr>
          <p:nvPr/>
        </p:nvSpPr>
        <p:spPr bwMode="auto">
          <a:xfrm>
            <a:off x="2895600" y="1905000"/>
            <a:ext cx="2514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Clr>
                <a:schemeClr val="tx1"/>
              </a:buClr>
              <a:buFontTx/>
              <a:buChar char="•"/>
            </a:pPr>
            <a:r>
              <a:rPr lang="en-US" sz="2400">
                <a:solidFill>
                  <a:srgbClr val="000000"/>
                </a:solidFill>
                <a:cs typeface="Times New Roman" pitchFamily="18" charset="0"/>
                <a:hlinkClick r:id="" action="ppaction://customshow?id=17&amp;return=true"/>
              </a:rPr>
              <a:t>continental shelf</a:t>
            </a:r>
            <a:r>
              <a:rPr lang="en-US" sz="2400">
                <a:hlinkClick r:id="" action="ppaction://customshow?id=17&amp;return=true"/>
              </a:rPr>
              <a:t> </a:t>
            </a:r>
            <a:endParaRPr lang="en-US" sz="2400"/>
          </a:p>
        </p:txBody>
      </p:sp>
      <p:sp>
        <p:nvSpPr>
          <p:cNvPr id="99350" name="Text Box 22"/>
          <p:cNvSpPr txBox="1">
            <a:spLocks noChangeArrowheads="1"/>
          </p:cNvSpPr>
          <p:nvPr/>
        </p:nvSpPr>
        <p:spPr bwMode="auto">
          <a:xfrm>
            <a:off x="685800" y="4592638"/>
            <a:ext cx="2286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approach</a:t>
            </a:r>
            <a:r>
              <a:rPr lang="en-US" sz="2400"/>
              <a:t> </a:t>
            </a:r>
          </a:p>
        </p:txBody>
      </p:sp>
      <p:sp>
        <p:nvSpPr>
          <p:cNvPr id="99351" name="Text Box 23"/>
          <p:cNvSpPr txBox="1">
            <a:spLocks noChangeArrowheads="1"/>
          </p:cNvSpPr>
          <p:nvPr/>
        </p:nvSpPr>
        <p:spPr bwMode="auto">
          <a:xfrm>
            <a:off x="685800" y="2379663"/>
            <a:ext cx="2286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ctr" hangingPunct="1">
              <a:lnSpc>
                <a:spcPct val="90000"/>
              </a:lnSpc>
              <a:spcBef>
                <a:spcPct val="20000"/>
              </a:spcBef>
              <a:spcAft>
                <a:spcPct val="20000"/>
              </a:spcAft>
              <a:buClr>
                <a:schemeClr val="tx1"/>
              </a:buClr>
              <a:buFontTx/>
              <a:buChar char="•"/>
            </a:pPr>
            <a:r>
              <a:rPr lang="en-US" sz="2400">
                <a:ea typeface="Times New Roman" pitchFamily="18" charset="0"/>
                <a:cs typeface="Arial" pitchFamily="34" charset="0"/>
                <a:hlinkClick r:id="" action="ppaction://customshow?id=14&amp;return=true"/>
              </a:rPr>
              <a:t>lithosphere</a:t>
            </a:r>
            <a:endParaRPr lang="en-US" sz="2400">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ea typeface="Times New Roman" pitchFamily="18" charset="0"/>
                <a:cs typeface="Arial" pitchFamily="34" charset="0"/>
                <a:hlinkClick r:id="" action="ppaction://customshow?id=15&amp;return=true"/>
              </a:rPr>
              <a:t>atmosphere</a:t>
            </a:r>
            <a:endParaRPr lang="en-US" sz="2400">
              <a:ea typeface="Times New Roman" pitchFamily="18" charset="0"/>
              <a:cs typeface="Arial" pitchFamily="34" charset="0"/>
            </a:endParaRPr>
          </a:p>
          <a:p>
            <a:pPr eaLnBrk="1" fontAlgn="ctr" hangingPunct="1">
              <a:lnSpc>
                <a:spcPct val="90000"/>
              </a:lnSpc>
              <a:spcBef>
                <a:spcPct val="20000"/>
              </a:spcBef>
              <a:spcAft>
                <a:spcPct val="20000"/>
              </a:spcAft>
              <a:buClr>
                <a:schemeClr val="tx1"/>
              </a:buClr>
              <a:buFontTx/>
              <a:buChar char="•"/>
            </a:pPr>
            <a:r>
              <a:rPr lang="en-US" sz="2400">
                <a:ea typeface="Times New Roman" pitchFamily="18" charset="0"/>
                <a:cs typeface="Arial" pitchFamily="34" charset="0"/>
                <a:hlinkClick r:id="" action="ppaction://customshow?id=16&amp;return=true"/>
              </a:rPr>
              <a:t>biosphere</a:t>
            </a:r>
            <a:endParaRPr lang="en-US" sz="2400">
              <a:ea typeface="Times New Roman" pitchFamily="18" charset="0"/>
              <a:cs typeface="Arial" pitchFamily="34" charset="0"/>
            </a:endParaRPr>
          </a:p>
        </p:txBody>
      </p:sp>
      <p:sp>
        <p:nvSpPr>
          <p:cNvPr id="99352" name="Text Box 24"/>
          <p:cNvSpPr txBox="1">
            <a:spLocks noChangeArrowheads="1"/>
          </p:cNvSpPr>
          <p:nvPr/>
        </p:nvSpPr>
        <p:spPr bwMode="auto">
          <a:xfrm>
            <a:off x="685800" y="5067300"/>
            <a:ext cx="2286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assistance</a:t>
            </a:r>
            <a:r>
              <a:rPr lang="en-US" sz="2400"/>
              <a:t> </a:t>
            </a:r>
          </a:p>
        </p:txBody>
      </p:sp>
      <p:sp>
        <p:nvSpPr>
          <p:cNvPr id="99353" name="Text Box 25"/>
          <p:cNvSpPr txBox="1">
            <a:spLocks noChangeArrowheads="1"/>
          </p:cNvSpPr>
          <p:nvPr/>
        </p:nvSpPr>
        <p:spPr bwMode="auto">
          <a:xfrm>
            <a:off x="2895600" y="4592638"/>
            <a:ext cx="2286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20000"/>
              </a:spcAft>
              <a:buFontTx/>
              <a:buChar char="•"/>
            </a:pPr>
            <a:r>
              <a:rPr lang="en-US" sz="2400">
                <a:solidFill>
                  <a:srgbClr val="000000"/>
                </a:solidFill>
                <a:cs typeface="Times New Roman" pitchFamily="18" charset="0"/>
              </a:rPr>
              <a:t>features</a:t>
            </a:r>
            <a:r>
              <a:rPr lang="en-US" sz="2400"/>
              <a:t> </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9345"/>
                                        </p:tgtEl>
                                        <p:attrNameLst>
                                          <p:attrName>style.visibility</p:attrName>
                                        </p:attrNameLst>
                                      </p:cBhvr>
                                      <p:to>
                                        <p:strVal val="visible"/>
                                      </p:to>
                                    </p:set>
                                    <p:animEffect transition="in" filter="wipe(left)">
                                      <p:cBhvr>
                                        <p:cTn id="7" dur="500"/>
                                        <p:tgtEl>
                                          <p:spTgt spid="9934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9347"/>
                                        </p:tgtEl>
                                        <p:attrNameLst>
                                          <p:attrName>style.visibility</p:attrName>
                                        </p:attrNameLst>
                                      </p:cBhvr>
                                      <p:to>
                                        <p:strVal val="visible"/>
                                      </p:to>
                                    </p:set>
                                    <p:animEffect transition="in" filter="wipe(left)">
                                      <p:cBhvr>
                                        <p:cTn id="11" dur="500"/>
                                        <p:tgtEl>
                                          <p:spTgt spid="993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9351">
                                            <p:txEl>
                                              <p:pRg st="0" end="0"/>
                                            </p:txEl>
                                          </p:spTgt>
                                        </p:tgtEl>
                                        <p:attrNameLst>
                                          <p:attrName>style.visibility</p:attrName>
                                        </p:attrNameLst>
                                      </p:cBhvr>
                                      <p:to>
                                        <p:strVal val="visible"/>
                                      </p:to>
                                    </p:set>
                                    <p:animEffect transition="in" filter="wipe(left)">
                                      <p:cBhvr>
                                        <p:cTn id="16" dur="500"/>
                                        <p:tgtEl>
                                          <p:spTgt spid="9935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9351">
                                            <p:txEl>
                                              <p:pRg st="1" end="1"/>
                                            </p:txEl>
                                          </p:spTgt>
                                        </p:tgtEl>
                                        <p:attrNameLst>
                                          <p:attrName>style.visibility</p:attrName>
                                        </p:attrNameLst>
                                      </p:cBhvr>
                                      <p:to>
                                        <p:strVal val="visible"/>
                                      </p:to>
                                    </p:set>
                                    <p:animEffect transition="in" filter="wipe(left)">
                                      <p:cBhvr>
                                        <p:cTn id="21" dur="500"/>
                                        <p:tgtEl>
                                          <p:spTgt spid="9935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9351">
                                            <p:txEl>
                                              <p:pRg st="2" end="2"/>
                                            </p:txEl>
                                          </p:spTgt>
                                        </p:tgtEl>
                                        <p:attrNameLst>
                                          <p:attrName>style.visibility</p:attrName>
                                        </p:attrNameLst>
                                      </p:cBhvr>
                                      <p:to>
                                        <p:strVal val="visible"/>
                                      </p:to>
                                    </p:set>
                                    <p:animEffect transition="in" filter="wipe(left)">
                                      <p:cBhvr>
                                        <p:cTn id="26" dur="500"/>
                                        <p:tgtEl>
                                          <p:spTgt spid="9935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9349">
                                            <p:txEl>
                                              <p:pRg st="0" end="0"/>
                                            </p:txEl>
                                          </p:spTgt>
                                        </p:tgtEl>
                                        <p:attrNameLst>
                                          <p:attrName>style.visibility</p:attrName>
                                        </p:attrNameLst>
                                      </p:cBhvr>
                                      <p:to>
                                        <p:strVal val="visible"/>
                                      </p:to>
                                    </p:set>
                                    <p:animEffect transition="in" filter="wipe(left)">
                                      <p:cBhvr>
                                        <p:cTn id="31" dur="500"/>
                                        <p:tgtEl>
                                          <p:spTgt spid="99349">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9346"/>
                                        </p:tgtEl>
                                        <p:attrNameLst>
                                          <p:attrName>style.visibility</p:attrName>
                                        </p:attrNameLst>
                                      </p:cBhvr>
                                      <p:to>
                                        <p:strVal val="visible"/>
                                      </p:to>
                                    </p:set>
                                    <p:animEffect transition="in" filter="wipe(left)">
                                      <p:cBhvr>
                                        <p:cTn id="36" dur="500"/>
                                        <p:tgtEl>
                                          <p:spTgt spid="99346"/>
                                        </p:tgtEl>
                                      </p:cBhvr>
                                    </p:animEffect>
                                  </p:childTnLst>
                                </p:cTn>
                              </p:par>
                            </p:childTnLst>
                          </p:cTn>
                        </p:par>
                        <p:par>
                          <p:cTn id="37" fill="hold" nodeType="afterGroup">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9350"/>
                                        </p:tgtEl>
                                        <p:attrNameLst>
                                          <p:attrName>style.visibility</p:attrName>
                                        </p:attrNameLst>
                                      </p:cBhvr>
                                      <p:to>
                                        <p:strVal val="visible"/>
                                      </p:to>
                                    </p:set>
                                    <p:animEffect transition="in" filter="wipe(left)">
                                      <p:cBhvr>
                                        <p:cTn id="40" dur="500"/>
                                        <p:tgtEl>
                                          <p:spTgt spid="993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9352">
                                            <p:txEl>
                                              <p:pRg st="0" end="0"/>
                                            </p:txEl>
                                          </p:spTgt>
                                        </p:tgtEl>
                                        <p:attrNameLst>
                                          <p:attrName>style.visibility</p:attrName>
                                        </p:attrNameLst>
                                      </p:cBhvr>
                                      <p:to>
                                        <p:strVal val="visible"/>
                                      </p:to>
                                    </p:set>
                                    <p:animEffect transition="in" filter="wipe(left)">
                                      <p:cBhvr>
                                        <p:cTn id="45" dur="500"/>
                                        <p:tgtEl>
                                          <p:spTgt spid="99352">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9353">
                                            <p:txEl>
                                              <p:pRg st="0" end="0"/>
                                            </p:txEl>
                                          </p:spTgt>
                                        </p:tgtEl>
                                        <p:attrNameLst>
                                          <p:attrName>style.visibility</p:attrName>
                                        </p:attrNameLst>
                                      </p:cBhvr>
                                      <p:to>
                                        <p:strVal val="visible"/>
                                      </p:to>
                                    </p:set>
                                    <p:animEffect transition="in" filter="wipe(left)">
                                      <p:cBhvr>
                                        <p:cTn id="50" dur="500"/>
                                        <p:tgtEl>
                                          <p:spTgt spid="993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7" grpId="0" autoUpdateAnimBg="0"/>
      <p:bldP spid="99349" grpId="0" build="p" autoUpdateAnimBg="0"/>
      <p:bldP spid="99350" grpId="0" autoUpdateAnimBg="0"/>
      <p:bldP spid="99351" grpId="0" build="p" autoUpdateAnimBg="0"/>
      <p:bldP spid="99352" grpId="0" build="p" autoUpdateAnimBg="0"/>
      <p:bldP spid="99353"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title"/>
          </p:nvPr>
        </p:nvSpPr>
        <p:spPr/>
        <p:txBody>
          <a:bodyPr/>
          <a:lstStyle/>
          <a:p>
            <a:pPr eaLnBrk="1" hangingPunct="1"/>
            <a:r>
              <a:rPr lang="en-US" smtClean="0"/>
              <a:t>Vocab17</a:t>
            </a:r>
          </a:p>
        </p:txBody>
      </p:sp>
      <p:sp>
        <p:nvSpPr>
          <p:cNvPr id="105475" name="Text Box 7"/>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faulting</a:t>
            </a:r>
          </a:p>
          <a:p>
            <a:pPr eaLnBrk="1" hangingPunct="1">
              <a:lnSpc>
                <a:spcPct val="90000"/>
              </a:lnSpc>
              <a:spcBef>
                <a:spcPct val="30000"/>
              </a:spcBef>
              <a:spcAft>
                <a:spcPct val="30000"/>
              </a:spcAft>
            </a:pPr>
            <a:r>
              <a:rPr lang="en-US" sz="2800">
                <a:solidFill>
                  <a:srgbClr val="000000"/>
                </a:solidFill>
              </a:rPr>
              <a:t>a process of cracking that occurs when folded land cannot be bent any further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type="title"/>
          </p:nvPr>
        </p:nvSpPr>
        <p:spPr/>
        <p:txBody>
          <a:bodyPr/>
          <a:lstStyle/>
          <a:p>
            <a:pPr eaLnBrk="1" hangingPunct="1"/>
            <a:r>
              <a:rPr lang="en-US" smtClean="0"/>
              <a:t>Vocab18</a:t>
            </a:r>
          </a:p>
        </p:txBody>
      </p:sp>
      <p:sp>
        <p:nvSpPr>
          <p:cNvPr id="106499"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weathering</a:t>
            </a:r>
          </a:p>
          <a:p>
            <a:pPr eaLnBrk="1" hangingPunct="1">
              <a:lnSpc>
                <a:spcPct val="90000"/>
              </a:lnSpc>
              <a:spcBef>
                <a:spcPct val="30000"/>
              </a:spcBef>
              <a:spcAft>
                <a:spcPct val="30000"/>
              </a:spcAft>
            </a:pPr>
            <a:r>
              <a:rPr lang="en-US" sz="2800">
                <a:solidFill>
                  <a:srgbClr val="000000"/>
                </a:solidFill>
              </a:rPr>
              <a:t>chemical or physical processes, such as freezing, that break down rocks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p:txBody>
          <a:bodyPr/>
          <a:lstStyle/>
          <a:p>
            <a:pPr eaLnBrk="1" hangingPunct="1"/>
            <a:r>
              <a:rPr lang="en-US" smtClean="0"/>
              <a:t>Vocab19</a:t>
            </a:r>
          </a:p>
        </p:txBody>
      </p:sp>
      <p:sp>
        <p:nvSpPr>
          <p:cNvPr id="107523"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erosion</a:t>
            </a:r>
          </a:p>
          <a:p>
            <a:pPr eaLnBrk="1" hangingPunct="1">
              <a:lnSpc>
                <a:spcPct val="90000"/>
              </a:lnSpc>
              <a:spcBef>
                <a:spcPct val="30000"/>
              </a:spcBef>
              <a:spcAft>
                <a:spcPct val="30000"/>
              </a:spcAft>
            </a:pPr>
            <a:r>
              <a:rPr lang="en-US" sz="2800">
                <a:solidFill>
                  <a:srgbClr val="000000"/>
                </a:solidFill>
              </a:rPr>
              <a:t>wearing away of the Earth’s surface by wind, flowing water, or </a:t>
            </a:r>
            <a:r>
              <a:rPr lang="es-ES" sz="2800">
                <a:solidFill>
                  <a:srgbClr val="000000"/>
                </a:solidFill>
              </a:rPr>
              <a:t>glaciers </a:t>
            </a:r>
            <a:endParaRPr lang="en-US" sz="2800">
              <a:solidFill>
                <a:srgbClr val="000000"/>
              </a:solidFill>
            </a:endParaRP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title"/>
          </p:nvPr>
        </p:nvSpPr>
        <p:spPr/>
        <p:txBody>
          <a:bodyPr/>
          <a:lstStyle/>
          <a:p>
            <a:pPr eaLnBrk="1" hangingPunct="1"/>
            <a:r>
              <a:rPr lang="en-US" smtClean="0"/>
              <a:t>Vocab20</a:t>
            </a:r>
          </a:p>
        </p:txBody>
      </p:sp>
      <p:sp>
        <p:nvSpPr>
          <p:cNvPr id="108547" name="Text Box 7"/>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glacier</a:t>
            </a:r>
          </a:p>
          <a:p>
            <a:pPr eaLnBrk="1" hangingPunct="1">
              <a:lnSpc>
                <a:spcPct val="90000"/>
              </a:lnSpc>
              <a:spcBef>
                <a:spcPct val="30000"/>
              </a:spcBef>
              <a:spcAft>
                <a:spcPct val="30000"/>
              </a:spcAft>
            </a:pPr>
            <a:r>
              <a:rPr lang="en-US" sz="2800">
                <a:solidFill>
                  <a:srgbClr val="000000"/>
                </a:solidFill>
              </a:rPr>
              <a:t>large body of ice that moves across the surface of the earth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title"/>
          </p:nvPr>
        </p:nvSpPr>
        <p:spPr/>
        <p:txBody>
          <a:bodyPr/>
          <a:lstStyle/>
          <a:p>
            <a:pPr eaLnBrk="1" hangingPunct="1"/>
            <a:r>
              <a:rPr lang="en-US" smtClean="0"/>
              <a:t>Vocab21</a:t>
            </a:r>
          </a:p>
        </p:txBody>
      </p:sp>
      <p:sp>
        <p:nvSpPr>
          <p:cNvPr id="109571"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moraine</a:t>
            </a:r>
          </a:p>
          <a:p>
            <a:pPr eaLnBrk="1" hangingPunct="1">
              <a:lnSpc>
                <a:spcPct val="90000"/>
              </a:lnSpc>
              <a:spcBef>
                <a:spcPct val="30000"/>
              </a:spcBef>
              <a:spcAft>
                <a:spcPct val="30000"/>
              </a:spcAft>
            </a:pPr>
            <a:r>
              <a:rPr lang="en-US" sz="2800">
                <a:solidFill>
                  <a:srgbClr val="000000"/>
                </a:solidFill>
              </a:rPr>
              <a:t>piles of rocky debris left by melting glaciers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title"/>
          </p:nvPr>
        </p:nvSpPr>
        <p:spPr/>
        <p:txBody>
          <a:bodyPr/>
          <a:lstStyle/>
          <a:p>
            <a:pPr eaLnBrk="1" hangingPunct="1"/>
            <a:r>
              <a:rPr lang="en-US" smtClean="0"/>
              <a:t>Vocab22</a:t>
            </a:r>
          </a:p>
        </p:txBody>
      </p:sp>
      <p:sp>
        <p:nvSpPr>
          <p:cNvPr id="110595"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water cycle</a:t>
            </a:r>
          </a:p>
          <a:p>
            <a:pPr eaLnBrk="1" hangingPunct="1">
              <a:lnSpc>
                <a:spcPct val="90000"/>
              </a:lnSpc>
              <a:spcBef>
                <a:spcPct val="30000"/>
              </a:spcBef>
              <a:spcAft>
                <a:spcPct val="30000"/>
              </a:spcAft>
            </a:pPr>
            <a:r>
              <a:rPr lang="en-US" sz="2800">
                <a:solidFill>
                  <a:srgbClr val="000000"/>
                </a:solidFill>
              </a:rPr>
              <a:t>regular movement of water from ocean to air to ground and back to the ocean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title"/>
          </p:nvPr>
        </p:nvSpPr>
        <p:spPr/>
        <p:txBody>
          <a:bodyPr/>
          <a:lstStyle/>
          <a:p>
            <a:pPr eaLnBrk="1" hangingPunct="1"/>
            <a:r>
              <a:rPr lang="en-US" smtClean="0"/>
              <a:t>Vocab23</a:t>
            </a:r>
          </a:p>
        </p:txBody>
      </p:sp>
      <p:sp>
        <p:nvSpPr>
          <p:cNvPr id="111619" name="Text Box 6"/>
          <p:cNvSpPr txBox="1">
            <a:spLocks noChangeArrowheads="1"/>
          </p:cNvSpPr>
          <p:nvPr/>
        </p:nvSpPr>
        <p:spPr bwMode="auto">
          <a:xfrm>
            <a:off x="1441450" y="1477963"/>
            <a:ext cx="61849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evaporation</a:t>
            </a:r>
          </a:p>
          <a:p>
            <a:pPr eaLnBrk="1" hangingPunct="1">
              <a:lnSpc>
                <a:spcPct val="90000"/>
              </a:lnSpc>
              <a:spcBef>
                <a:spcPct val="30000"/>
              </a:spcBef>
              <a:spcAft>
                <a:spcPct val="30000"/>
              </a:spcAft>
            </a:pPr>
            <a:r>
              <a:rPr lang="en-US" sz="2800">
                <a:solidFill>
                  <a:srgbClr val="000000"/>
                </a:solidFill>
              </a:rPr>
              <a:t>process of converting into vapor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title"/>
          </p:nvPr>
        </p:nvSpPr>
        <p:spPr/>
        <p:txBody>
          <a:bodyPr/>
          <a:lstStyle/>
          <a:p>
            <a:pPr eaLnBrk="1" hangingPunct="1"/>
            <a:r>
              <a:rPr lang="en-US" smtClean="0"/>
              <a:t>Vocab24</a:t>
            </a:r>
          </a:p>
        </p:txBody>
      </p:sp>
      <p:sp>
        <p:nvSpPr>
          <p:cNvPr id="112643"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condensation</a:t>
            </a:r>
          </a:p>
          <a:p>
            <a:pPr eaLnBrk="1" hangingPunct="1">
              <a:lnSpc>
                <a:spcPct val="90000"/>
              </a:lnSpc>
              <a:spcBef>
                <a:spcPct val="30000"/>
              </a:spcBef>
              <a:spcAft>
                <a:spcPct val="30000"/>
              </a:spcAft>
            </a:pPr>
            <a:r>
              <a:rPr lang="en-US" sz="2800">
                <a:solidFill>
                  <a:srgbClr val="000000"/>
                </a:solidFill>
              </a:rPr>
              <a:t>the process of excess water vapor changing into liquid water when warm air cools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title"/>
          </p:nvPr>
        </p:nvSpPr>
        <p:spPr/>
        <p:txBody>
          <a:bodyPr/>
          <a:lstStyle/>
          <a:p>
            <a:pPr eaLnBrk="1" hangingPunct="1"/>
            <a:r>
              <a:rPr lang="en-US" smtClean="0"/>
              <a:t>Vocab25</a:t>
            </a:r>
          </a:p>
        </p:txBody>
      </p:sp>
      <p:sp>
        <p:nvSpPr>
          <p:cNvPr id="113667" name="Text Box 6"/>
          <p:cNvSpPr txBox="1">
            <a:spLocks noChangeArrowheads="1"/>
          </p:cNvSpPr>
          <p:nvPr/>
        </p:nvSpPr>
        <p:spPr bwMode="auto">
          <a:xfrm>
            <a:off x="1441450" y="1477963"/>
            <a:ext cx="61849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precipitation</a:t>
            </a:r>
          </a:p>
          <a:p>
            <a:pPr eaLnBrk="1" hangingPunct="1">
              <a:lnSpc>
                <a:spcPct val="90000"/>
              </a:lnSpc>
              <a:spcBef>
                <a:spcPct val="30000"/>
              </a:spcBef>
              <a:spcAft>
                <a:spcPct val="30000"/>
              </a:spcAft>
            </a:pPr>
            <a:r>
              <a:rPr lang="en-US" sz="2800">
                <a:solidFill>
                  <a:srgbClr val="000000"/>
                </a:solidFill>
              </a:rPr>
              <a:t>moisture that falls to the earth as rain, sleet, hail, or snow </a:t>
            </a:r>
          </a:p>
        </p:txBody>
      </p:sp>
    </p:spTree>
    <p:custDataLst>
      <p:tags r:id="rId1"/>
    </p:custDataLst>
  </p:cSld>
  <p:clrMapOvr>
    <a:masterClrMapping/>
  </p:clrMapOvr>
  <p:transition advClick="0">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title"/>
          </p:nvPr>
        </p:nvSpPr>
        <p:spPr/>
        <p:txBody>
          <a:bodyPr/>
          <a:lstStyle/>
          <a:p>
            <a:pPr eaLnBrk="1" hangingPunct="1"/>
            <a:r>
              <a:rPr lang="en-US" smtClean="0"/>
              <a:t>Vocab26</a:t>
            </a:r>
          </a:p>
        </p:txBody>
      </p:sp>
      <p:sp>
        <p:nvSpPr>
          <p:cNvPr id="114691" name="Text Box 6"/>
          <p:cNvSpPr txBox="1">
            <a:spLocks noChangeArrowheads="1"/>
          </p:cNvSpPr>
          <p:nvPr/>
        </p:nvSpPr>
        <p:spPr bwMode="auto">
          <a:xfrm>
            <a:off x="1441450" y="1477963"/>
            <a:ext cx="618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30000"/>
              </a:spcBef>
              <a:spcAft>
                <a:spcPct val="30000"/>
              </a:spcAft>
            </a:pPr>
            <a:r>
              <a:rPr lang="en-US" sz="3200" b="1">
                <a:solidFill>
                  <a:srgbClr val="003399"/>
                </a:solidFill>
              </a:rPr>
              <a:t>desalination</a:t>
            </a:r>
          </a:p>
          <a:p>
            <a:pPr eaLnBrk="1" hangingPunct="1">
              <a:lnSpc>
                <a:spcPct val="90000"/>
              </a:lnSpc>
              <a:spcBef>
                <a:spcPct val="30000"/>
              </a:spcBef>
              <a:spcAft>
                <a:spcPct val="30000"/>
              </a:spcAft>
            </a:pPr>
            <a:r>
              <a:rPr lang="en-US" sz="2800">
                <a:solidFill>
                  <a:srgbClr val="000000"/>
                </a:solidFill>
              </a:rPr>
              <a:t>the removal of salt from seawater to make it usable for drinking and farming </a:t>
            </a:r>
          </a:p>
        </p:txBody>
      </p:sp>
    </p:spTree>
    <p:custDataLst>
      <p:tags r:id="rId1"/>
    </p:custDataLst>
  </p:cSld>
  <p:clrMapOvr>
    <a:masterClrMapping/>
  </p:clrMapOvr>
  <p:transition advClick="0">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SECONDARYMONITOR" val="True"/>
  <p:tag name="BULLETTYPE" val="1"/>
  <p:tag name="RESPCOUNTERSTYLE" val="-1"/>
  <p:tag name="INPUTSOURCE" val="1"/>
  <p:tag name="BACKUPSESSIONS" val="True"/>
  <p:tag name="REVIEWONLY" val="False"/>
  <p:tag name="PARTICIPANTSINLEADERBOARD" val="5"/>
  <p:tag name="BUBBLESIZEVISIBLE" val="True"/>
  <p:tag name="CUSTOMGRIDBACKCOLOR" val="-2830136"/>
  <p:tag name="CUSTOMCELLBACKCOLOR3" val="-268652"/>
  <p:tag name="DISPLAYDEVICENUMBER" val="True"/>
  <p:tag name="AUTOSIZEGRID" val="True"/>
  <p:tag name="CHARTCOLORS" val="1"/>
  <p:tag name="MULTIRESPDIVISOR" val="1"/>
  <p:tag name="CORRECTPOINTVALUE" val="100"/>
  <p:tag name="ZEROBASED" val="False"/>
  <p:tag name="SHOWBARVISIBLE" val="True"/>
  <p:tag name="REQUIREPASSWORD" val="False"/>
  <p:tag name="RESPCOUNTERFORMAT" val="0"/>
  <p:tag name="NUMRESPONSES" val="1"/>
  <p:tag name="AUTOADVANCE" val="False"/>
  <p:tag name="TEAMSINLEADERBOARD" val="5"/>
  <p:tag name="BUBBLEGROUPING" val="3"/>
  <p:tag name="CUSTOMCELLBACKCOLOR2" val="-13395457"/>
  <p:tag name="DISPLAYDEVICEID" val="True"/>
  <p:tag name="GRIDPOSITION" val="1"/>
  <p:tag name="INCLUDENONRESPONDERS" val="False"/>
  <p:tag name="INCORRECTPOINTVALUE" val="0"/>
  <p:tag name="CHARTSCALE" val="True"/>
  <p:tag name="DEFAULTPORT" val="1001"/>
  <p:tag name="RESPTABLESTYLE" val="-1"/>
  <p:tag name="BACKUPMAINTENANCE" val="7"/>
  <p:tag name="STDCHART" val="1"/>
  <p:tag name="DEFAULTNUMTEAMS" val="5"/>
  <p:tag name="USESCHEMECOLORS" val="True"/>
  <p:tag name="GRIDSIZE" val="{Width=800, Height=600}"/>
  <p:tag name="PARTLISTDEFAULT" val="0"/>
  <p:tag name="ADDINALWAYSLOADED" val="False"/>
  <p:tag name="ENABLEPRESENTERVPAD" val="False"/>
  <p:tag name="COUNTDOWNSECONDS" val="10"/>
  <p:tag name="ROTATIONINTERVAL" val="2"/>
  <p:tag name="BUBBLEVALUEFORMAT" val="0.0"/>
  <p:tag name="DISPLAYNAME" val="True"/>
  <p:tag name="CHARTLABELS" val="0"/>
  <p:tag name="REALTIMEBACKUP" val="False"/>
  <p:tag name="ANSWERNOWSTYLE" val="-1"/>
  <p:tag name="ALLOWDUPLICATES" val="False"/>
  <p:tag name="BUBBLENAMEVISIBLE" val="True"/>
  <p:tag name="GRIDOPACITY" val="90"/>
  <p:tag name="INCLUDEPPT" val="True"/>
  <p:tag name="EXPANDSHOWBAR" val="True"/>
  <p:tag name="CHARTVALUEFORMAT" val="0%"/>
  <p:tag name="CUSTOMCELLBACKCOLOR1" val="-657956"/>
  <p:tag name="RESETCHARTS" val="True"/>
  <p:tag name="ANSWERNOWTEXT" val="Answer Now"/>
  <p:tag name="MAXRESPONDERS" val="5"/>
  <p:tag name="POLLINGCYCLE" val="2"/>
  <p:tag name="COUNTDOWNSTYLE" val="-1"/>
  <p:tag name="CUSTOMCELLBACKCOLOR4" val="-8355712"/>
  <p:tag name="TPVERSION" val="2006"/>
  <p:tag name="GRIDROTATIONINTERVAL" val="2"/>
  <p:tag name="AUTOUPDATEALIASES" val="True"/>
  <p:tag name="USEENTERPRISEMANAGER" val="False"/>
  <p:tag name="CUSTOMCELLFORECOLOR" val="-16777216"/>
  <p:tag name="AUTOADJUSTPARTRANGE" val="True"/>
  <p:tag name="ALLOWUSERFEEDBACK"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SLIDEGUID" val="DDD5C64BCEF546109DC0540A8BC6A581"/>
  <p:tag name="SLIDEID" val="DDD5C64BCEF546109DC0540A8BC6A581"/>
  <p:tag name="SLIDEORDER" val="1"/>
  <p:tag name="SLIDETYPE" val="Q"/>
  <p:tag name="DEMOGRAPHIC" val="False"/>
  <p:tag name="SPEEDSCORING" val="False"/>
  <p:tag name="CORRECTPOINTVALUE" val="100"/>
  <p:tag name="INCORRECTPOINTVALUE" val="0"/>
  <p:tag name="TOTALRESPONSES" val="5"/>
  <p:tag name="RESPONSECOUNT" val="5"/>
  <p:tag name="SLICED" val="False"/>
  <p:tag name="RESPONSES" val="ALL,1,5,2;3;4;3;1;"/>
  <p:tag name="CHARTSTRINGSTD" val="1 1 2 1"/>
  <p:tag name="CHARTSTRINGREV" val="1 2 1 1"/>
  <p:tag name="CHARTSTRINGSTDPER" val="0.2 0.2 0.4 0.2"/>
  <p:tag name="CHARTSTRINGREVPER" val="0.2 0.4 0.2 0.2"/>
  <p:tag name="RESPONSESGATHERED" val="False"/>
  <p:tag name="QUESTIONALIAS" val="Section 1"/>
  <p:tag name="ANSWERSALIAS" val="A¤B¤C"/>
</p:tagLst>
</file>

<file path=ppt/tags/tag13.xml><?xml version="1.0" encoding="utf-8"?>
<p:tagLst xmlns:a="http://schemas.openxmlformats.org/drawingml/2006/main" xmlns:r="http://schemas.openxmlformats.org/officeDocument/2006/relationships" xmlns:p="http://schemas.openxmlformats.org/presentationml/2006/main">
  <p:tag name="OLDNUMANSWERS" val="4"/>
  <p:tag name="TEXTLENGTH" val="7"/>
  <p:tag name="FONTSIZE" val="28"/>
  <p:tag name="BULLETTYPE" val="ppBulletAlphaUCPeriod"/>
  <p:tag name="ANSWERTEXT" val="A&#10;B&#10;C"/>
</p:tagLst>
</file>

<file path=ppt/tags/tag14.xml><?xml version="1.0" encoding="utf-8"?>
<p:tagLst xmlns:a="http://schemas.openxmlformats.org/drawingml/2006/main" xmlns:r="http://schemas.openxmlformats.org/officeDocument/2006/relationships" xmlns:p="http://schemas.openxmlformats.org/presentationml/2006/main">
  <p:tag name="CHARTTYPE" val="0"/>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SLIDEGUID" val="DDD5C64BCEF546109DC0540A8BC6A581"/>
  <p:tag name="SLIDEID" val="DDD5C64BCEF546109DC0540A8BC6A581"/>
  <p:tag name="SLIDEORDER" val="1"/>
  <p:tag name="SLIDETYPE" val="Q"/>
  <p:tag name="DEMOGRAPHIC" val="False"/>
  <p:tag name="SPEEDSCORING" val="False"/>
  <p:tag name="CORRECTPOINTVALUE" val="100"/>
  <p:tag name="INCORRECTPOINTVALUE" val="0"/>
  <p:tag name="RESPONSECOUNT" val="5"/>
  <p:tag name="TOTALRESPONSES" val="5"/>
  <p:tag name="SLICED" val="False"/>
  <p:tag name="RESPONSES" val="NA,1,5,1;2;2;2;1;"/>
  <p:tag name="CHARTSTRINGSTD" val="2 3"/>
  <p:tag name="CHARTSTRINGREV" val="3 2"/>
  <p:tag name="CHARTSTRINGSTDPER" val="0.4 0.6"/>
  <p:tag name="CHARTSTRINGREVPER" val="0.6 0.4"/>
  <p:tag name="RESPONSESGATHERED" val="False"/>
  <p:tag name="QUESTIONALIAS" val="Section 2"/>
  <p:tag name="ANSWERSALIAS" val="A¤B"/>
</p:tagLst>
</file>

<file path=ppt/tags/tag37.xml><?xml version="1.0" encoding="utf-8"?>
<p:tagLst xmlns:a="http://schemas.openxmlformats.org/drawingml/2006/main" xmlns:r="http://schemas.openxmlformats.org/officeDocument/2006/relationships" xmlns:p="http://schemas.openxmlformats.org/presentationml/2006/main">
  <p:tag name="OLDNUMANSWERS" val="4"/>
  <p:tag name="TEXTLENGTH" val="4"/>
  <p:tag name="FONTSIZE" val="28"/>
  <p:tag name="BULLETTYPE" val="ppBulletAlphaUCPeriod"/>
  <p:tag name="ANSWERTEXT" val="A&#10;B"/>
</p:tagLst>
</file>

<file path=ppt/tags/tag38.xml><?xml version="1.0" encoding="utf-8"?>
<p:tagLst xmlns:a="http://schemas.openxmlformats.org/drawingml/2006/main" xmlns:r="http://schemas.openxmlformats.org/officeDocument/2006/relationships" xmlns:p="http://schemas.openxmlformats.org/presentationml/2006/main">
  <p:tag name="CHARTTYPE" val="0"/>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SLIDEGUID" val="DDD5C64BCEF546109DC0540A8BC6A581"/>
  <p:tag name="SLIDEID" val="DDD5C64BCEF546109DC0540A8BC6A581"/>
  <p:tag name="SLIDEORDER" val="1"/>
  <p:tag name="SLIDETYPE" val="Q"/>
  <p:tag name="DEMOGRAPHIC" val="False"/>
  <p:tag name="SPEEDSCORING" val="False"/>
  <p:tag name="CORRECTPOINTVALUE" val="100"/>
  <p:tag name="INCORRECTPOINTVALUE" val="0"/>
  <p:tag name="RESPONSECOUNT" val="5"/>
  <p:tag name="TOTALRESPONSES" val="5"/>
  <p:tag name="SLICED" val="False"/>
  <p:tag name="RESPONSES" val="NA,1,5,2;2;2;3;3;"/>
  <p:tag name="CHARTSTRINGSTD" val="0 3 2"/>
  <p:tag name="CHARTSTRINGREV" val="2 3 0"/>
  <p:tag name="CHARTSTRINGSTDPER" val="0 0.6 0.4"/>
  <p:tag name="CHARTSTRINGREVPER" val="0.4 0.6 0"/>
  <p:tag name="RESPONSESGATHERED" val="False"/>
  <p:tag name="QUESTIONALIAS" val="Section 3"/>
  <p:tag name="ANSWERSALIAS" val="A¤B¤C"/>
</p:tagLst>
</file>

<file path=ppt/tags/tag44.xml><?xml version="1.0" encoding="utf-8"?>
<p:tagLst xmlns:a="http://schemas.openxmlformats.org/drawingml/2006/main" xmlns:r="http://schemas.openxmlformats.org/officeDocument/2006/relationships" xmlns:p="http://schemas.openxmlformats.org/presentationml/2006/main">
  <p:tag name="OLDNUMANSWERS" val="4"/>
  <p:tag name="TEXTLENGTH" val="7"/>
  <p:tag name="FONTSIZE" val="28"/>
  <p:tag name="BULLETTYPE" val="ppBulletAlphaUCPeriod"/>
  <p:tag name="ANSWERTEXT" val="A&#10;B&#10;C"/>
</p:tagLst>
</file>

<file path=ppt/tags/tag45.xml><?xml version="1.0" encoding="utf-8"?>
<p:tagLst xmlns:a="http://schemas.openxmlformats.org/drawingml/2006/main" xmlns:r="http://schemas.openxmlformats.org/officeDocument/2006/relationships" xmlns:p="http://schemas.openxmlformats.org/presentationml/2006/main">
  <p:tag name="CHARTTYPE" val="0"/>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SLIDEGUID" val="DDD5C64BCEF546109DC0540A8BC6A581"/>
  <p:tag name="SLIDEID" val="DDD5C64BCEF546109DC0540A8BC6A581"/>
  <p:tag name="SLIDEORDER" val="1"/>
  <p:tag name="SLIDETYPE" val="Q"/>
  <p:tag name="DEMOGRAPHIC" val="False"/>
  <p:tag name="SPEEDSCORING" val="False"/>
  <p:tag name="CORRECTPOINTVALUE" val="100"/>
  <p:tag name="INCORRECTPOINTVALUE" val="0"/>
  <p:tag name="RESPONSECOUNT" val="5"/>
  <p:tag name="TOTALRESPONSES" val="5"/>
  <p:tag name="SLICED" val="False"/>
  <p:tag name="RESPONSES" val="NA,1,5,1;3;2;2;2;"/>
  <p:tag name="CHARTSTRINGSTD" val="1 3 1"/>
  <p:tag name="CHARTSTRINGREV" val="1 3 1"/>
  <p:tag name="CHARTSTRINGSTDPER" val="0.2 0.6 0.2"/>
  <p:tag name="CHARTSTRINGREVPER" val="0.2 0.6 0.2"/>
  <p:tag name="RESPONSESGATHERED" val="False"/>
  <p:tag name="QUESTIONALIAS" val="Section 3"/>
  <p:tag name="ANSWERSALIAS" val="A¤B¤C"/>
</p:tagLst>
</file>

<file path=ppt/tags/tag49.xml><?xml version="1.0" encoding="utf-8"?>
<p:tagLst xmlns:a="http://schemas.openxmlformats.org/drawingml/2006/main" xmlns:r="http://schemas.openxmlformats.org/officeDocument/2006/relationships" xmlns:p="http://schemas.openxmlformats.org/presentationml/2006/main">
  <p:tag name="OLDNUMANSWERS" val="4"/>
  <p:tag name="TEXTLENGTH" val="7"/>
  <p:tag name="FONTSIZE" val="28"/>
  <p:tag name="BULLETTYPE" val="ppBulletAlphaUCPeriod"/>
  <p:tag name="ANSWERTEXT" val="A&#10;B&#10;C"/>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CHARTTYPE" val="0"/>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SLIDEGUID" val="DDD5C64BCEF546109DC0540A8BC6A581"/>
  <p:tag name="SLIDEID" val="DDD5C64BCEF546109DC0540A8BC6A581"/>
  <p:tag name="SLIDEORDER" val="1"/>
  <p:tag name="SLIDETYPE" val="Q"/>
  <p:tag name="DEMOGRAPHIC" val="False"/>
  <p:tag name="SPEEDSCORING" val="False"/>
  <p:tag name="CORRECTPOINTVALUE" val="100"/>
  <p:tag name="INCORRECTPOINTVALUE" val="0"/>
  <p:tag name="RESPONSECOUNT" val="5"/>
  <p:tag name="TOTALRESPONSES" val="5"/>
  <p:tag name="SLICED" val="False"/>
  <p:tag name="RESPONSES" val="NA,1,5,1;2;2;3;4;"/>
  <p:tag name="CHARTSTRINGSTD" val="1 2 1 1"/>
  <p:tag name="CHARTSTRINGREV" val="1 1 2 1"/>
  <p:tag name="CHARTSTRINGSTDPER" val="0.2 0.4 0.2 0.2"/>
  <p:tag name="CHARTSTRINGREVPER" val="0.2 0.2 0.4 0.2"/>
  <p:tag name="RESPONSESGATHERED" val="False"/>
  <p:tag name="QUESTIONALIAS" val="Section 3"/>
  <p:tag name="ANSWERSALIAS" val="A¤B¤C¤D"/>
</p:tagLst>
</file>

<file path=ppt/tags/tag55.xml><?xml version="1.0" encoding="utf-8"?>
<p:tagLst xmlns:a="http://schemas.openxmlformats.org/drawingml/2006/main" xmlns:r="http://schemas.openxmlformats.org/officeDocument/2006/relationships" xmlns:p="http://schemas.openxmlformats.org/presentationml/2006/main">
  <p:tag name="OLDNUMANSWERS" val="4"/>
  <p:tag name="TEXTLENGTH" val="10"/>
  <p:tag name="FONTSIZE" val="28"/>
  <p:tag name="BULLETTYPE" val="ppBulletAlphaUCPeriod"/>
  <p:tag name="ANSWERTEXT" val="A&#10;B&#10;C&#10;D"/>
</p:tagLst>
</file>

<file path=ppt/tags/tag56.xml><?xml version="1.0" encoding="utf-8"?>
<p:tagLst xmlns:a="http://schemas.openxmlformats.org/drawingml/2006/main" xmlns:r="http://schemas.openxmlformats.org/officeDocument/2006/relationships" xmlns:p="http://schemas.openxmlformats.org/presentationml/2006/main">
  <p:tag name="CHARTTYPE" val="0"/>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SLIDEGUID" val="DDD5C64BCEF546109DC0540A8BC6A581"/>
  <p:tag name="SLIDEID" val="DDD5C64BCEF546109DC0540A8BC6A581"/>
  <p:tag name="SLIDEORDER" val="1"/>
  <p:tag name="SLIDETYPE" val="Q"/>
  <p:tag name="DEMOGRAPHIC" val="False"/>
  <p:tag name="SPEEDSCORING" val="False"/>
  <p:tag name="CORRECTPOINTVALUE" val="100"/>
  <p:tag name="INCORRECTPOINTVALUE" val="0"/>
  <p:tag name="RESPONSECOUNT" val="5"/>
  <p:tag name="TOTALRESPONSES" val="5"/>
  <p:tag name="SLICED" val="False"/>
  <p:tag name="RESPONSES" val="NA,1,5,1;1;1;3;3;"/>
  <p:tag name="CHARTSTRINGSTD" val="3 0 2 0"/>
  <p:tag name="CHARTSTRINGREV" val="0 2 0 3"/>
  <p:tag name="CHARTSTRINGSTDPER" val="0.6 0 0.4 0"/>
  <p:tag name="CHARTSTRINGREVPER" val="0 0.4 0 0.6"/>
  <p:tag name="RESPONSESGATHERED" val="False"/>
  <p:tag name="QUESTIONALIAS" val="Section 3"/>
  <p:tag name="ANSWERSALIAS" val="A¤B¤C¤D"/>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OLDNUMANSWERS" val="4"/>
  <p:tag name="TEXTLENGTH" val="10"/>
  <p:tag name="FONTSIZE" val="28"/>
  <p:tag name="BULLETTYPE" val="ppBulletAlphaUCPeriod"/>
  <p:tag name="ANSWERTEXT" val="A&#10;B&#10;C&#10;D"/>
</p:tagLst>
</file>

<file path=ppt/tags/tag61.xml><?xml version="1.0" encoding="utf-8"?>
<p:tagLst xmlns:a="http://schemas.openxmlformats.org/drawingml/2006/main" xmlns:r="http://schemas.openxmlformats.org/officeDocument/2006/relationships" xmlns:p="http://schemas.openxmlformats.org/presentationml/2006/main">
  <p:tag name="CHARTTYPE" val="0"/>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Custom Design">
  <a:themeElements>
    <a:clrScheme name="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6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6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6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ustom Design">
  <a:themeElements>
    <a:clrScheme name="2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2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2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ustom Design">
  <a:themeElements>
    <a:clrScheme name="3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3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3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Custom Design">
  <a:themeElements>
    <a:clrScheme name="7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7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7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7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Custom Design">
  <a:themeElements>
    <a:clrScheme name="8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8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8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8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3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3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4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4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4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2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2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2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5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00"/>
        </a:hlink>
        <a:folHlink>
          <a:srgbClr val="006600"/>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68B2"/>
        </a:hlink>
        <a:folHlink>
          <a:srgbClr val="0868B2"/>
        </a:folHlink>
      </a:clrScheme>
      <a:clrMap bg1="lt1" tx1="dk1" bg2="lt2" tx2="dk2" accent1="accent1" accent2="accent2" accent3="accent3" accent4="accent4" accent5="accent5" accent6="accent6" hlink="hlink" folHlink="folHlink"/>
    </a:extraClrScheme>
    <a:extraClrScheme>
      <a:clrScheme name="5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14808</TotalTime>
  <Words>2567</Words>
  <Application>Microsoft Office PowerPoint</Application>
  <PresentationFormat>On-screen Show (4:3)</PresentationFormat>
  <Paragraphs>518</Paragraphs>
  <Slides>103</Slides>
  <Notes>95</Notes>
  <HiddenSlides>0</HiddenSlides>
  <MMClips>0</MMClips>
  <ScaleCrop>false</ScaleCrop>
  <HeadingPairs>
    <vt:vector size="10" baseType="variant">
      <vt:variant>
        <vt:lpstr>Fonts Used</vt:lpstr>
      </vt:variant>
      <vt:variant>
        <vt:i4>2</vt:i4>
      </vt:variant>
      <vt:variant>
        <vt:lpstr>Theme</vt:lpstr>
      </vt:variant>
      <vt:variant>
        <vt:i4>13</vt:i4>
      </vt:variant>
      <vt:variant>
        <vt:lpstr>Embedded OLE Servers</vt:lpstr>
      </vt:variant>
      <vt:variant>
        <vt:i4>1</vt:i4>
      </vt:variant>
      <vt:variant>
        <vt:lpstr>Slide Titles</vt:lpstr>
      </vt:variant>
      <vt:variant>
        <vt:i4>103</vt:i4>
      </vt:variant>
      <vt:variant>
        <vt:lpstr>Custom Shows</vt:lpstr>
      </vt:variant>
      <vt:variant>
        <vt:i4>41</vt:i4>
      </vt:variant>
    </vt:vector>
  </HeadingPairs>
  <TitlesOfParts>
    <vt:vector size="160" baseType="lpstr">
      <vt:lpstr>Arial</vt:lpstr>
      <vt:lpstr>Times New Roman</vt:lpstr>
      <vt:lpstr>Custom Design</vt:lpstr>
      <vt:lpstr>8_Custom Design</vt:lpstr>
      <vt:lpstr>1_Custom Design</vt:lpstr>
      <vt:lpstr>Default Design</vt:lpstr>
      <vt:lpstr>3_Default Design</vt:lpstr>
      <vt:lpstr>1_Default Design</vt:lpstr>
      <vt:lpstr>4_Default Design</vt:lpstr>
      <vt:lpstr>2_Default Design</vt:lpstr>
      <vt:lpstr>5_Default Design</vt:lpstr>
      <vt:lpstr>6_Custom Design</vt:lpstr>
      <vt:lpstr>2_Custom Design</vt:lpstr>
      <vt:lpstr>3_Custom Design</vt:lpstr>
      <vt:lpstr>7_Custom Design</vt:lpstr>
      <vt:lpstr>Microsoft Graph Chart</vt:lpstr>
      <vt:lpstr>Splash Screen</vt:lpstr>
      <vt:lpstr>Chapter Menu</vt:lpstr>
      <vt:lpstr>Chapter Intro 1</vt:lpstr>
      <vt:lpstr>Chapter Intro 2</vt:lpstr>
      <vt:lpstr>Chapter Intro 3</vt:lpstr>
      <vt:lpstr>Chapter Intro 4</vt:lpstr>
      <vt:lpstr>Chapter Preview-End</vt:lpstr>
      <vt:lpstr>Section 1-GTR</vt:lpstr>
      <vt:lpstr>Section 1-GTR</vt:lpstr>
      <vt:lpstr>Section 1-GTR</vt:lpstr>
      <vt:lpstr>Section 1</vt:lpstr>
      <vt:lpstr>Section 1</vt:lpstr>
      <vt:lpstr>PowerPoint Presentation</vt:lpstr>
      <vt:lpstr>PowerPoint Presentation</vt:lpstr>
      <vt:lpstr>Section 1</vt:lpstr>
      <vt:lpstr>Section 1</vt:lpstr>
      <vt:lpstr>PowerPoint Presentation</vt:lpstr>
      <vt:lpstr>Section 1</vt:lpstr>
      <vt:lpstr>PowerPoint Presentation</vt:lpstr>
      <vt:lpstr>Section 1</vt:lpstr>
      <vt:lpstr>Section 1-End</vt:lpstr>
      <vt:lpstr>Section 2-GTR</vt:lpstr>
      <vt:lpstr>Section 2-GTR</vt:lpstr>
      <vt:lpstr>Section 2-GTR</vt:lpstr>
      <vt:lpstr>Section 2-GTR</vt:lpstr>
      <vt:lpstr>Section 2</vt:lpstr>
      <vt:lpstr>PowerPoint Presentation</vt:lpstr>
      <vt:lpstr>Section 2</vt:lpstr>
      <vt:lpstr>Section 2</vt:lpstr>
      <vt:lpstr>PowerPoint Presentation</vt:lpstr>
      <vt:lpstr>Section 2</vt:lpstr>
      <vt:lpstr>PowerPoint Presentation</vt:lpstr>
      <vt:lpstr>Section 2</vt:lpstr>
      <vt:lpstr>Section 2</vt:lpstr>
      <vt:lpstr>Section 2</vt:lpstr>
      <vt:lpstr>PowerPoint Presentation</vt:lpstr>
      <vt:lpstr>Section 2</vt:lpstr>
      <vt:lpstr>Section 2</vt:lpstr>
      <vt:lpstr>Section 2</vt:lpstr>
      <vt:lpstr>Section 2</vt:lpstr>
      <vt:lpstr>Section 2</vt:lpstr>
      <vt:lpstr>Section 2-End</vt:lpstr>
      <vt:lpstr>Section 3-GTR</vt:lpstr>
      <vt:lpstr>Section 3-GTR</vt:lpstr>
      <vt:lpstr>Section 3-GTR</vt:lpstr>
      <vt:lpstr>Section 3</vt:lpstr>
      <vt:lpstr>Section 3</vt:lpstr>
      <vt:lpstr>Section 3</vt:lpstr>
      <vt:lpstr>Section 3</vt:lpstr>
      <vt:lpstr>Section 3</vt:lpstr>
      <vt:lpstr>Section 3</vt:lpstr>
      <vt:lpstr>Section 3</vt:lpstr>
      <vt:lpstr>Section 3</vt:lpstr>
      <vt:lpstr>Section 3</vt:lpstr>
      <vt:lpstr>Section 3</vt:lpstr>
      <vt:lpstr>Section 3</vt:lpstr>
      <vt:lpstr>Section 3-End</vt:lpstr>
      <vt:lpstr>VS 1</vt:lpstr>
      <vt:lpstr>VS 2</vt:lpstr>
      <vt:lpstr>VS 3</vt:lpstr>
      <vt:lpstr>VS-End</vt:lpstr>
      <vt:lpstr>Figure 1</vt:lpstr>
      <vt:lpstr>Figure 2</vt:lpstr>
      <vt:lpstr>Figure 3</vt:lpstr>
      <vt:lpstr>Figure 4</vt:lpstr>
      <vt:lpstr>Figure 5</vt:lpstr>
      <vt:lpstr>Figure 6</vt:lpstr>
      <vt:lpstr>Figure 7</vt:lpstr>
      <vt:lpstr>Figure 8</vt:lpstr>
      <vt:lpstr>Figure 9</vt:lpstr>
      <vt:lpstr>DFS Trans 1</vt:lpstr>
      <vt:lpstr>DFS Trans 2</vt:lpstr>
      <vt:lpstr>DFS Trans 3</vt:lpstr>
      <vt:lpstr>Vocab1</vt:lpstr>
      <vt:lpstr>Vocab2</vt:lpstr>
      <vt:lpstr>Vocab3</vt:lpstr>
      <vt:lpstr>Vocab4</vt:lpstr>
      <vt:lpstr>Vocab5</vt:lpstr>
      <vt:lpstr>Vocab6</vt:lpstr>
      <vt:lpstr>Vocab7</vt:lpstr>
      <vt:lpstr>Vocab8</vt:lpstr>
      <vt:lpstr>Vocab9</vt:lpstr>
      <vt:lpstr>Vocab10</vt:lpstr>
      <vt:lpstr>Vocab11</vt:lpstr>
      <vt:lpstr>Vocab12</vt:lpstr>
      <vt:lpstr>Vocab13</vt:lpstr>
      <vt:lpstr>Vocab14</vt:lpstr>
      <vt:lpstr>Vocab15</vt:lpstr>
      <vt:lpstr>Vocab16</vt:lpstr>
      <vt:lpstr>Vocab17</vt:lpstr>
      <vt:lpstr>Vocab18</vt:lpstr>
      <vt:lpstr>Vocab19</vt:lpstr>
      <vt:lpstr>Vocab20</vt:lpstr>
      <vt:lpstr>Vocab21</vt:lpstr>
      <vt:lpstr>Vocab22</vt:lpstr>
      <vt:lpstr>Vocab23</vt:lpstr>
      <vt:lpstr>Vocab24</vt:lpstr>
      <vt:lpstr>Vocab25</vt:lpstr>
      <vt:lpstr>Vocab26</vt:lpstr>
      <vt:lpstr>Vocab27</vt:lpstr>
      <vt:lpstr>Vocab28</vt:lpstr>
      <vt:lpstr>Help</vt:lpstr>
      <vt:lpstr>End of Custom Shows</vt:lpstr>
      <vt:lpstr>Help</vt:lpstr>
      <vt:lpstr>DFS Trans 1</vt:lpstr>
      <vt:lpstr>DFS Trans 2</vt:lpstr>
      <vt:lpstr>DFS Trans 3</vt:lpstr>
      <vt:lpstr>Figure 1</vt:lpstr>
      <vt:lpstr>Figure 2</vt:lpstr>
      <vt:lpstr>Figure 3</vt:lpstr>
      <vt:lpstr>Figure 4</vt:lpstr>
      <vt:lpstr>Figure 5</vt:lpstr>
      <vt:lpstr>Figure 6</vt:lpstr>
      <vt:lpstr>Figure 7</vt:lpstr>
      <vt:lpstr>Figure 8</vt:lpstr>
      <vt:lpstr>Figure 9</vt:lpstr>
      <vt:lpstr>V1</vt:lpstr>
      <vt:lpstr>V2</vt:lpstr>
      <vt:lpstr>V3</vt:lpstr>
      <vt:lpstr>V4</vt:lpstr>
      <vt:lpstr>V5</vt:lpstr>
      <vt:lpstr>V6</vt:lpstr>
      <vt:lpstr>V7</vt:lpstr>
      <vt:lpstr>V8</vt:lpstr>
      <vt:lpstr>V9</vt:lpstr>
      <vt:lpstr>V10</vt:lpstr>
      <vt:lpstr>V11</vt:lpstr>
      <vt:lpstr>V12</vt:lpstr>
      <vt:lpstr>V13</vt:lpstr>
      <vt:lpstr>V14</vt:lpstr>
      <vt:lpstr>V15</vt:lpstr>
      <vt:lpstr>V16</vt:lpstr>
      <vt:lpstr>V17</vt:lpstr>
      <vt:lpstr>V18</vt:lpstr>
      <vt:lpstr>V19</vt:lpstr>
      <vt:lpstr>V20</vt:lpstr>
      <vt:lpstr>V21</vt:lpstr>
      <vt:lpstr>V22</vt:lpstr>
      <vt:lpstr>V23</vt:lpstr>
      <vt:lpstr>V24</vt:lpstr>
      <vt:lpstr>V25</vt:lpstr>
      <vt:lpstr>V26</vt:lpstr>
      <vt:lpstr>V27</vt:lpstr>
      <vt:lpstr>V28</vt:lpstr>
    </vt:vector>
  </TitlesOfParts>
  <Company>Madeira Station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Geography and Cultures</dc:title>
  <dc:creator>Glencoe/McGraw-Hill</dc:creator>
  <cp:lastModifiedBy>Teacher E-Solutions</cp:lastModifiedBy>
  <cp:revision>186</cp:revision>
  <dcterms:created xsi:type="dcterms:W3CDTF">2007-02-01T19:00:27Z</dcterms:created>
  <dcterms:modified xsi:type="dcterms:W3CDTF">2019-01-18T16:56:06Z</dcterms:modified>
</cp:coreProperties>
</file>