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12.xml" ContentType="application/vnd.openxmlformats-officedocument.presentationml.notesSlide+xml"/>
  <Override PartName="/ppt/tags/tag16.xml" ContentType="application/vnd.openxmlformats-officedocument.presentationml.tags+xml"/>
  <Override PartName="/ppt/notesSlides/notesSlide13.xml" ContentType="application/vnd.openxmlformats-officedocument.presentationml.notesSlide+xml"/>
  <Override PartName="/ppt/tags/tag17.xml" ContentType="application/vnd.openxmlformats-officedocument.presentationml.tags+xml"/>
  <Override PartName="/ppt/notesSlides/notesSlide14.xml" ContentType="application/vnd.openxmlformats-officedocument.presentationml.notesSlide+xml"/>
  <Override PartName="/ppt/tags/tag18.xml" ContentType="application/vnd.openxmlformats-officedocument.presentationml.tags+xml"/>
  <Override PartName="/ppt/notesSlides/notesSlide15.xml" ContentType="application/vnd.openxmlformats-officedocument.presentationml.notesSlide+xml"/>
  <Override PartName="/ppt/tags/tag19.xml" ContentType="application/vnd.openxmlformats-officedocument.presentationml.tags+xml"/>
  <Override PartName="/ppt/notesSlides/notesSlide16.xml" ContentType="application/vnd.openxmlformats-officedocument.presentationml.notesSlide+xml"/>
  <Override PartName="/ppt/tags/tag20.xml" ContentType="application/vnd.openxmlformats-officedocument.presentationml.tags+xml"/>
  <Override PartName="/ppt/notesSlides/notesSlide17.xml" ContentType="application/vnd.openxmlformats-officedocument.presentationml.notesSlide+xml"/>
  <Override PartName="/ppt/tags/tag21.xml" ContentType="application/vnd.openxmlformats-officedocument.presentationml.tags+xml"/>
  <Override PartName="/ppt/notesSlides/notesSlide18.xml" ContentType="application/vnd.openxmlformats-officedocument.presentationml.notesSlide+xml"/>
  <Override PartName="/ppt/tags/tag22.xml" ContentType="application/vnd.openxmlformats-officedocument.presentationml.tags+xml"/>
  <Override PartName="/ppt/notesSlides/notesSlide19.xml" ContentType="application/vnd.openxmlformats-officedocument.presentationml.notesSlide+xml"/>
  <Override PartName="/ppt/tags/tag23.xml" ContentType="application/vnd.openxmlformats-officedocument.presentationml.tags+xml"/>
  <Override PartName="/ppt/notesSlides/notesSlide20.xml" ContentType="application/vnd.openxmlformats-officedocument.presentationml.notesSlide+xml"/>
  <Override PartName="/ppt/tags/tag24.xml" ContentType="application/vnd.openxmlformats-officedocument.presentationml.tags+xml"/>
  <Override PartName="/ppt/notesSlides/notesSlide21.xml" ContentType="application/vnd.openxmlformats-officedocument.presentationml.notesSlide+xml"/>
  <Override PartName="/ppt/tags/tag25.xml" ContentType="application/vnd.openxmlformats-officedocument.presentationml.tags+xml"/>
  <Override PartName="/ppt/notesSlides/notesSlide22.xml" ContentType="application/vnd.openxmlformats-officedocument.presentationml.notesSlide+xml"/>
  <Override PartName="/ppt/tags/tag26.xml" ContentType="application/vnd.openxmlformats-officedocument.presentationml.tags+xml"/>
  <Override PartName="/ppt/notesSlides/notesSlide23.xml" ContentType="application/vnd.openxmlformats-officedocument.presentationml.notesSlide+xml"/>
  <Override PartName="/ppt/tags/tag27.xml" ContentType="application/vnd.openxmlformats-officedocument.presentationml.tags+xml"/>
  <Override PartName="/ppt/notesSlides/notesSlide24.xml" ContentType="application/vnd.openxmlformats-officedocument.presentationml.notesSlide+xml"/>
  <Override PartName="/ppt/tags/tag28.xml" ContentType="application/vnd.openxmlformats-officedocument.presentationml.tags+xml"/>
  <Override PartName="/ppt/notesSlides/notesSlide25.xml" ContentType="application/vnd.openxmlformats-officedocument.presentationml.notesSlide+xml"/>
  <Override PartName="/ppt/tags/tag29.xml" ContentType="application/vnd.openxmlformats-officedocument.presentationml.tags+xml"/>
  <Override PartName="/ppt/notesSlides/notesSlide26.xml" ContentType="application/vnd.openxmlformats-officedocument.presentationml.notesSlide+xml"/>
  <Override PartName="/ppt/tags/tag30.xml" ContentType="application/vnd.openxmlformats-officedocument.presentationml.tags+xml"/>
  <Override PartName="/ppt/notesSlides/notesSlide27.xml" ContentType="application/vnd.openxmlformats-officedocument.presentationml.notesSlide+xml"/>
  <Override PartName="/ppt/tags/tag31.xml" ContentType="application/vnd.openxmlformats-officedocument.presentationml.tags+xml"/>
  <Override PartName="/ppt/notesSlides/notesSlide28.xml" ContentType="application/vnd.openxmlformats-officedocument.presentationml.notesSlide+xml"/>
  <Override PartName="/ppt/tags/tag32.xml" ContentType="application/vnd.openxmlformats-officedocument.presentationml.tags+xml"/>
  <Override PartName="/ppt/notesSlides/notesSlide29.xml" ContentType="application/vnd.openxmlformats-officedocument.presentationml.notesSlide+xml"/>
  <Override PartName="/ppt/tags/tag33.xml" ContentType="application/vnd.openxmlformats-officedocument.presentationml.tags+xml"/>
  <Override PartName="/ppt/notesSlides/notesSlide30.xml" ContentType="application/vnd.openxmlformats-officedocument.presentationml.notesSlide+xml"/>
  <Override PartName="/ppt/tags/tag34.xml" ContentType="application/vnd.openxmlformats-officedocument.presentationml.tags+xml"/>
  <Override PartName="/ppt/notesSlides/notesSlide31.xml" ContentType="application/vnd.openxmlformats-officedocument.presentationml.notesSlide+xml"/>
  <Override PartName="/ppt/tags/tag35.xml" ContentType="application/vnd.openxmlformats-officedocument.presentationml.tags+xml"/>
  <Override PartName="/ppt/notesSlides/notesSlide32.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33.xml" ContentType="application/vnd.openxmlformats-officedocument.presentationml.notesSlide+xml"/>
  <Override PartName="/ppt/tags/tag39.xml" ContentType="application/vnd.openxmlformats-officedocument.presentationml.tags+xml"/>
  <Override PartName="/ppt/notesSlides/notesSlide34.xml" ContentType="application/vnd.openxmlformats-officedocument.presentationml.notesSlide+xml"/>
  <Override PartName="/ppt/tags/tag40.xml" ContentType="application/vnd.openxmlformats-officedocument.presentationml.tags+xml"/>
  <Override PartName="/ppt/notesSlides/notesSlide35.xml" ContentType="application/vnd.openxmlformats-officedocument.presentationml.notesSlide+xml"/>
  <Override PartName="/ppt/tags/tag41.xml" ContentType="application/vnd.openxmlformats-officedocument.presentationml.tags+xml"/>
  <Override PartName="/ppt/notesSlides/notesSlide36.xml" ContentType="application/vnd.openxmlformats-officedocument.presentationml.notesSlide+xml"/>
  <Override PartName="/ppt/tags/tag42.xml" ContentType="application/vnd.openxmlformats-officedocument.presentationml.tags+xml"/>
  <Override PartName="/ppt/notesSlides/notesSlide37.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38.xml" ContentType="application/vnd.openxmlformats-officedocument.presentationml.notesSlide+xml"/>
  <Override PartName="/ppt/tags/tag46.xml" ContentType="application/vnd.openxmlformats-officedocument.presentationml.tags+xml"/>
  <Override PartName="/ppt/notesSlides/notesSlide39.xml" ContentType="application/vnd.openxmlformats-officedocument.presentationml.notesSlide+xml"/>
  <Override PartName="/ppt/tags/tag47.xml" ContentType="application/vnd.openxmlformats-officedocument.presentationml.tags+xml"/>
  <Override PartName="/ppt/notesSlides/notesSlide40.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41.xml" ContentType="application/vnd.openxmlformats-officedocument.presentationml.notesSlide+xml"/>
  <Override PartName="/ppt/tags/tag51.xml" ContentType="application/vnd.openxmlformats-officedocument.presentationml.tags+xml"/>
  <Override PartName="/ppt/notesSlides/notesSlide42.xml" ContentType="application/vnd.openxmlformats-officedocument.presentationml.notesSlide+xml"/>
  <Override PartName="/ppt/tags/tag52.xml" ContentType="application/vnd.openxmlformats-officedocument.presentationml.tags+xml"/>
  <Override PartName="/ppt/notesSlides/notesSlide43.xml" ContentType="application/vnd.openxmlformats-officedocument.presentationml.notesSlide+xml"/>
  <Override PartName="/ppt/tags/tag53.xml" ContentType="application/vnd.openxmlformats-officedocument.presentationml.tags+xml"/>
  <Override PartName="/ppt/notesSlides/notesSlide44.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45.xml" ContentType="application/vnd.openxmlformats-officedocument.presentationml.notesSlide+xml"/>
  <Override PartName="/ppt/tags/tag57.xml" ContentType="application/vnd.openxmlformats-officedocument.presentationml.tags+xml"/>
  <Override PartName="/ppt/notesSlides/notesSlide46.xml" ContentType="application/vnd.openxmlformats-officedocument.presentationml.notesSlide+xml"/>
  <Override PartName="/ppt/tags/tag58.xml" ContentType="application/vnd.openxmlformats-officedocument.presentationml.tags+xml"/>
  <Override PartName="/ppt/notesSlides/notesSlide47.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48.xml" ContentType="application/vnd.openxmlformats-officedocument.presentationml.notesSlide+xml"/>
  <Override PartName="/ppt/tags/tag62.xml" ContentType="application/vnd.openxmlformats-officedocument.presentationml.tags+xml"/>
  <Override PartName="/ppt/notesSlides/notesSlide49.xml" ContentType="application/vnd.openxmlformats-officedocument.presentationml.notesSlide+xml"/>
  <Override PartName="/ppt/tags/tag63.xml" ContentType="application/vnd.openxmlformats-officedocument.presentationml.tags+xml"/>
  <Override PartName="/ppt/notesSlides/notesSlide50.xml" ContentType="application/vnd.openxmlformats-officedocument.presentationml.notesSlide+xml"/>
  <Override PartName="/ppt/tags/tag64.xml" ContentType="application/vnd.openxmlformats-officedocument.presentationml.tags+xml"/>
  <Override PartName="/ppt/notesSlides/notesSlide51.xml" ContentType="application/vnd.openxmlformats-officedocument.presentationml.notesSlide+xml"/>
  <Override PartName="/ppt/tags/tag65.xml" ContentType="application/vnd.openxmlformats-officedocument.presentationml.tags+xml"/>
  <Override PartName="/ppt/notesSlides/notesSlide52.xml" ContentType="application/vnd.openxmlformats-officedocument.presentationml.notesSlide+xml"/>
  <Override PartName="/ppt/tags/tag66.xml" ContentType="application/vnd.openxmlformats-officedocument.presentationml.tags+xml"/>
  <Override PartName="/ppt/notesSlides/notesSlide53.xml" ContentType="application/vnd.openxmlformats-officedocument.presentationml.notesSlide+xml"/>
  <Override PartName="/ppt/tags/tag67.xml" ContentType="application/vnd.openxmlformats-officedocument.presentationml.tags+xml"/>
  <Override PartName="/ppt/notesSlides/notesSlide54.xml" ContentType="application/vnd.openxmlformats-officedocument.presentationml.notesSlide+xml"/>
  <Override PartName="/ppt/tags/tag68.xml" ContentType="application/vnd.openxmlformats-officedocument.presentationml.tags+xml"/>
  <Override PartName="/ppt/notesSlides/notesSlide55.xml" ContentType="application/vnd.openxmlformats-officedocument.presentationml.notesSlide+xml"/>
  <Override PartName="/ppt/tags/tag69.xml" ContentType="application/vnd.openxmlformats-officedocument.presentationml.tags+xml"/>
  <Override PartName="/ppt/notesSlides/notesSlide56.xml" ContentType="application/vnd.openxmlformats-officedocument.presentationml.notesSlide+xml"/>
  <Override PartName="/ppt/tags/tag70.xml" ContentType="application/vnd.openxmlformats-officedocument.presentationml.tags+xml"/>
  <Override PartName="/ppt/notesSlides/notesSlide57.xml" ContentType="application/vnd.openxmlformats-officedocument.presentationml.notesSlide+xml"/>
  <Override PartName="/ppt/tags/tag71.xml" ContentType="application/vnd.openxmlformats-officedocument.presentationml.tags+xml"/>
  <Override PartName="/ppt/notesSlides/notesSlide58.xml" ContentType="application/vnd.openxmlformats-officedocument.presentationml.notesSlide+xml"/>
  <Override PartName="/ppt/tags/tag72.xml" ContentType="application/vnd.openxmlformats-officedocument.presentationml.tags+xml"/>
  <Override PartName="/ppt/notesSlides/notesSlide59.xml" ContentType="application/vnd.openxmlformats-officedocument.presentationml.notesSlide+xml"/>
  <Override PartName="/ppt/tags/tag73.xml" ContentType="application/vnd.openxmlformats-officedocument.presentationml.tags+xml"/>
  <Override PartName="/ppt/notesSlides/notesSlide60.xml" ContentType="application/vnd.openxmlformats-officedocument.presentationml.notesSlide+xml"/>
  <Override PartName="/ppt/tags/tag74.xml" ContentType="application/vnd.openxmlformats-officedocument.presentationml.tags+xml"/>
  <Override PartName="/ppt/notesSlides/notesSlide61.xml" ContentType="application/vnd.openxmlformats-officedocument.presentationml.notesSlide+xml"/>
  <Override PartName="/ppt/tags/tag75.xml" ContentType="application/vnd.openxmlformats-officedocument.presentationml.tags+xml"/>
  <Override PartName="/ppt/notesSlides/notesSlide62.xml" ContentType="application/vnd.openxmlformats-officedocument.presentationml.notesSlide+xml"/>
  <Override PartName="/ppt/tags/tag76.xml" ContentType="application/vnd.openxmlformats-officedocument.presentationml.tags+xml"/>
  <Override PartName="/ppt/notesSlides/notesSlide63.xml" ContentType="application/vnd.openxmlformats-officedocument.presentationml.notesSlide+xml"/>
  <Override PartName="/ppt/tags/tag77.xml" ContentType="application/vnd.openxmlformats-officedocument.presentationml.tags+xml"/>
  <Override PartName="/ppt/notesSlides/notesSlide64.xml" ContentType="application/vnd.openxmlformats-officedocument.presentationml.notesSlide+xml"/>
  <Override PartName="/ppt/tags/tag78.xml" ContentType="application/vnd.openxmlformats-officedocument.presentationml.tags+xml"/>
  <Override PartName="/ppt/notesSlides/notesSlide65.xml" ContentType="application/vnd.openxmlformats-officedocument.presentationml.notesSlide+xml"/>
  <Override PartName="/ppt/tags/tag79.xml" ContentType="application/vnd.openxmlformats-officedocument.presentationml.tags+xml"/>
  <Override PartName="/ppt/notesSlides/notesSlide66.xml" ContentType="application/vnd.openxmlformats-officedocument.presentationml.notesSlide+xml"/>
  <Override PartName="/ppt/tags/tag80.xml" ContentType="application/vnd.openxmlformats-officedocument.presentationml.tags+xml"/>
  <Override PartName="/ppt/notesSlides/notesSlide67.xml" ContentType="application/vnd.openxmlformats-officedocument.presentationml.notesSlide+xml"/>
  <Override PartName="/ppt/tags/tag81.xml" ContentType="application/vnd.openxmlformats-officedocument.presentationml.tags+xml"/>
  <Override PartName="/ppt/notesSlides/notesSlide68.xml" ContentType="application/vnd.openxmlformats-officedocument.presentationml.notesSlide+xml"/>
  <Override PartName="/ppt/tags/tag82.xml" ContentType="application/vnd.openxmlformats-officedocument.presentationml.tags+xml"/>
  <Override PartName="/ppt/notesSlides/notesSlide69.xml" ContentType="application/vnd.openxmlformats-officedocument.presentationml.notesSlide+xml"/>
  <Override PartName="/ppt/tags/tag83.xml" ContentType="application/vnd.openxmlformats-officedocument.presentationml.tags+xml"/>
  <Override PartName="/ppt/notesSlides/notesSlide70.xml" ContentType="application/vnd.openxmlformats-officedocument.presentationml.notesSlide+xml"/>
  <Override PartName="/ppt/tags/tag84.xml" ContentType="application/vnd.openxmlformats-officedocument.presentationml.tags+xml"/>
  <Override PartName="/ppt/notesSlides/notesSlide71.xml" ContentType="application/vnd.openxmlformats-officedocument.presentationml.notesSlide+xml"/>
  <Override PartName="/ppt/tags/tag85.xml" ContentType="application/vnd.openxmlformats-officedocument.presentationml.tags+xml"/>
  <Override PartName="/ppt/notesSlides/notesSlide72.xml" ContentType="application/vnd.openxmlformats-officedocument.presentationml.notesSlide+xml"/>
  <Override PartName="/ppt/tags/tag86.xml" ContentType="application/vnd.openxmlformats-officedocument.presentationml.tags+xml"/>
  <Override PartName="/ppt/notesSlides/notesSlide73.xml" ContentType="application/vnd.openxmlformats-officedocument.presentationml.notesSlide+xml"/>
  <Override PartName="/ppt/tags/tag87.xml" ContentType="application/vnd.openxmlformats-officedocument.presentationml.tags+xml"/>
  <Override PartName="/ppt/notesSlides/notesSlide74.xml" ContentType="application/vnd.openxmlformats-officedocument.presentationml.notesSlide+xml"/>
  <Override PartName="/ppt/tags/tag88.xml" ContentType="application/vnd.openxmlformats-officedocument.presentationml.tags+xml"/>
  <Override PartName="/ppt/notesSlides/notesSlide75.xml" ContentType="application/vnd.openxmlformats-officedocument.presentationml.notesSlide+xml"/>
  <Override PartName="/ppt/tags/tag89.xml" ContentType="application/vnd.openxmlformats-officedocument.presentationml.tags+xml"/>
  <Override PartName="/ppt/notesSlides/notesSlide76.xml" ContentType="application/vnd.openxmlformats-officedocument.presentationml.notesSlide+xml"/>
  <Override PartName="/ppt/tags/tag90.xml" ContentType="application/vnd.openxmlformats-officedocument.presentationml.tags+xml"/>
  <Override PartName="/ppt/notesSlides/notesSlide77.xml" ContentType="application/vnd.openxmlformats-officedocument.presentationml.notesSlide+xml"/>
  <Override PartName="/ppt/tags/tag91.xml" ContentType="application/vnd.openxmlformats-officedocument.presentationml.tags+xml"/>
  <Override PartName="/ppt/notesSlides/notesSlide78.xml" ContentType="application/vnd.openxmlformats-officedocument.presentationml.notesSlide+xml"/>
  <Override PartName="/ppt/tags/tag92.xml" ContentType="application/vnd.openxmlformats-officedocument.presentationml.tags+xml"/>
  <Override PartName="/ppt/notesSlides/notesSlide79.xml" ContentType="application/vnd.openxmlformats-officedocument.presentationml.notesSlide+xml"/>
  <Override PartName="/ppt/tags/tag93.xml" ContentType="application/vnd.openxmlformats-officedocument.presentationml.tags+xml"/>
  <Override PartName="/ppt/notesSlides/notesSlide80.xml" ContentType="application/vnd.openxmlformats-officedocument.presentationml.notesSlide+xml"/>
  <Override PartName="/ppt/tags/tag94.xml" ContentType="application/vnd.openxmlformats-officedocument.presentationml.tags+xml"/>
  <Override PartName="/ppt/notesSlides/notesSlide81.xml" ContentType="application/vnd.openxmlformats-officedocument.presentationml.notesSlide+xml"/>
  <Override PartName="/ppt/tags/tag95.xml" ContentType="application/vnd.openxmlformats-officedocument.presentationml.tags+xml"/>
  <Override PartName="/ppt/notesSlides/notesSlide82.xml" ContentType="application/vnd.openxmlformats-officedocument.presentationml.notesSlide+xml"/>
  <Override PartName="/ppt/tags/tag96.xml" ContentType="application/vnd.openxmlformats-officedocument.presentationml.tags+xml"/>
  <Override PartName="/ppt/notesSlides/notesSlide83.xml" ContentType="application/vnd.openxmlformats-officedocument.presentationml.notesSlide+xml"/>
  <Override PartName="/ppt/tags/tag97.xml" ContentType="application/vnd.openxmlformats-officedocument.presentationml.tags+xml"/>
  <Override PartName="/ppt/notesSlides/notesSlide84.xml" ContentType="application/vnd.openxmlformats-officedocument.presentationml.notesSlide+xml"/>
  <Override PartName="/ppt/tags/tag98.xml" ContentType="application/vnd.openxmlformats-officedocument.presentationml.tags+xml"/>
  <Override PartName="/ppt/notesSlides/notesSlide85.xml" ContentType="application/vnd.openxmlformats-officedocument.presentationml.notesSlide+xml"/>
  <Override PartName="/ppt/tags/tag99.xml" ContentType="application/vnd.openxmlformats-officedocument.presentationml.tags+xml"/>
  <Override PartName="/ppt/notesSlides/notesSlide86.xml" ContentType="application/vnd.openxmlformats-officedocument.presentationml.notesSlide+xml"/>
  <Override PartName="/ppt/tags/tag100.xml" ContentType="application/vnd.openxmlformats-officedocument.presentationml.tags+xml"/>
  <Override PartName="/ppt/notesSlides/notesSlide87.xml" ContentType="application/vnd.openxmlformats-officedocument.presentationml.notesSlide+xml"/>
  <Override PartName="/ppt/tags/tag101.xml" ContentType="application/vnd.openxmlformats-officedocument.presentationml.tags+xml"/>
  <Override PartName="/ppt/notesSlides/notesSlide88.xml" ContentType="application/vnd.openxmlformats-officedocument.presentationml.notesSlide+xml"/>
  <Override PartName="/ppt/tags/tag102.xml" ContentType="application/vnd.openxmlformats-officedocument.presentationml.tags+xml"/>
  <Override PartName="/ppt/notesSlides/notesSlide89.xml" ContentType="application/vnd.openxmlformats-officedocument.presentationml.notesSlide+xml"/>
  <Override PartName="/ppt/tags/tag103.xml" ContentType="application/vnd.openxmlformats-officedocument.presentationml.tags+xml"/>
  <Override PartName="/ppt/notesSlides/notesSlide90.xml" ContentType="application/vnd.openxmlformats-officedocument.presentationml.notesSlide+xml"/>
  <Override PartName="/ppt/tags/tag104.xml" ContentType="application/vnd.openxmlformats-officedocument.presentationml.tags+xml"/>
  <Override PartName="/ppt/notesSlides/notesSlide91.xml" ContentType="application/vnd.openxmlformats-officedocument.presentationml.notesSlide+xml"/>
  <Override PartName="/ppt/tags/tag105.xml" ContentType="application/vnd.openxmlformats-officedocument.presentationml.tags+xml"/>
  <Override PartName="/ppt/notesSlides/notesSlide92.xml" ContentType="application/vnd.openxmlformats-officedocument.presentationml.notesSlide+xml"/>
  <Override PartName="/ppt/tags/tag106.xml" ContentType="application/vnd.openxmlformats-officedocument.presentationml.tags+xml"/>
  <Override PartName="/ppt/notesSlides/notesSlide93.xml" ContentType="application/vnd.openxmlformats-officedocument.presentationml.notesSlide+xml"/>
  <Override PartName="/ppt/tags/tag107.xml" ContentType="application/vnd.openxmlformats-officedocument.presentationml.tags+xml"/>
  <Override PartName="/ppt/notesSlides/notesSlide94.xml" ContentType="application/vnd.openxmlformats-officedocument.presentationml.notesSlide+xml"/>
  <Override PartName="/ppt/tags/tag108.xml" ContentType="application/vnd.openxmlformats-officedocument.presentationml.tags+xml"/>
  <Override PartName="/ppt/notesSlides/notesSlide9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9" r:id="rId2"/>
    <p:sldMasterId id="2147483650" r:id="rId3"/>
    <p:sldMasterId id="2147483648" r:id="rId4"/>
    <p:sldMasterId id="2147483660" r:id="rId5"/>
    <p:sldMasterId id="2147483651" r:id="rId6"/>
    <p:sldMasterId id="2147483661" r:id="rId7"/>
    <p:sldMasterId id="2147483652" r:id="rId8"/>
    <p:sldMasterId id="2147483662" r:id="rId9"/>
    <p:sldMasterId id="2147483657" r:id="rId10"/>
    <p:sldMasterId id="2147483653" r:id="rId11"/>
    <p:sldMasterId id="2147483654" r:id="rId12"/>
    <p:sldMasterId id="2147483658" r:id="rId13"/>
  </p:sldMasterIdLst>
  <p:notesMasterIdLst>
    <p:notesMasterId r:id="rId117"/>
  </p:notesMasterIdLst>
  <p:handoutMasterIdLst>
    <p:handoutMasterId r:id="rId118"/>
  </p:handoutMasterIdLst>
  <p:sldIdLst>
    <p:sldId id="257" r:id="rId14"/>
    <p:sldId id="258" r:id="rId15"/>
    <p:sldId id="259" r:id="rId16"/>
    <p:sldId id="262" r:id="rId17"/>
    <p:sldId id="668" r:id="rId18"/>
    <p:sldId id="669" r:id="rId19"/>
    <p:sldId id="261" r:id="rId20"/>
    <p:sldId id="263" r:id="rId21"/>
    <p:sldId id="267" r:id="rId22"/>
    <p:sldId id="662" r:id="rId23"/>
    <p:sldId id="626" r:id="rId24"/>
    <p:sldId id="269" r:id="rId25"/>
    <p:sldId id="764" r:id="rId26"/>
    <p:sldId id="765" r:id="rId27"/>
    <p:sldId id="759" r:id="rId28"/>
    <p:sldId id="673" r:id="rId29"/>
    <p:sldId id="770" r:id="rId30"/>
    <p:sldId id="676" r:id="rId31"/>
    <p:sldId id="771" r:id="rId32"/>
    <p:sldId id="677" r:id="rId33"/>
    <p:sldId id="273" r:id="rId34"/>
    <p:sldId id="685" r:id="rId35"/>
    <p:sldId id="686" r:id="rId36"/>
    <p:sldId id="763" r:id="rId37"/>
    <p:sldId id="687" r:id="rId38"/>
    <p:sldId id="689" r:id="rId39"/>
    <p:sldId id="768" r:id="rId40"/>
    <p:sldId id="690" r:id="rId41"/>
    <p:sldId id="695" r:id="rId42"/>
    <p:sldId id="766" r:id="rId43"/>
    <p:sldId id="696" r:id="rId44"/>
    <p:sldId id="767" r:id="rId45"/>
    <p:sldId id="697" r:id="rId46"/>
    <p:sldId id="760" r:id="rId47"/>
    <p:sldId id="761" r:id="rId48"/>
    <p:sldId id="769" r:id="rId49"/>
    <p:sldId id="701" r:id="rId50"/>
    <p:sldId id="702" r:id="rId51"/>
    <p:sldId id="703" r:id="rId52"/>
    <p:sldId id="762" r:id="rId53"/>
    <p:sldId id="706" r:id="rId54"/>
    <p:sldId id="707" r:id="rId55"/>
    <p:sldId id="708" r:id="rId56"/>
    <p:sldId id="709" r:id="rId57"/>
    <p:sldId id="710" r:id="rId58"/>
    <p:sldId id="711" r:id="rId59"/>
    <p:sldId id="712" r:id="rId60"/>
    <p:sldId id="713" r:id="rId61"/>
    <p:sldId id="715" r:id="rId62"/>
    <p:sldId id="716" r:id="rId63"/>
    <p:sldId id="717" r:id="rId64"/>
    <p:sldId id="718" r:id="rId65"/>
    <p:sldId id="719" r:id="rId66"/>
    <p:sldId id="720" r:id="rId67"/>
    <p:sldId id="721" r:id="rId68"/>
    <p:sldId id="723" r:id="rId69"/>
    <p:sldId id="724" r:id="rId70"/>
    <p:sldId id="663" r:id="rId71"/>
    <p:sldId id="664" r:id="rId72"/>
    <p:sldId id="665" r:id="rId73"/>
    <p:sldId id="667" r:id="rId74"/>
    <p:sldId id="598" r:id="rId75"/>
    <p:sldId id="274" r:id="rId76"/>
    <p:sldId id="590" r:id="rId77"/>
    <p:sldId id="591" r:id="rId78"/>
    <p:sldId id="592" r:id="rId79"/>
    <p:sldId id="593" r:id="rId80"/>
    <p:sldId id="594" r:id="rId81"/>
    <p:sldId id="595" r:id="rId82"/>
    <p:sldId id="596" r:id="rId83"/>
    <p:sldId id="599" r:id="rId84"/>
    <p:sldId id="331" r:id="rId85"/>
    <p:sldId id="334" r:id="rId86"/>
    <p:sldId id="627" r:id="rId87"/>
    <p:sldId id="628" r:id="rId88"/>
    <p:sldId id="629" r:id="rId89"/>
    <p:sldId id="630" r:id="rId90"/>
    <p:sldId id="631" r:id="rId91"/>
    <p:sldId id="632" r:id="rId92"/>
    <p:sldId id="633" r:id="rId93"/>
    <p:sldId id="634" r:id="rId94"/>
    <p:sldId id="635" r:id="rId95"/>
    <p:sldId id="636" r:id="rId96"/>
    <p:sldId id="637" r:id="rId97"/>
    <p:sldId id="638" r:id="rId98"/>
    <p:sldId id="639" r:id="rId99"/>
    <p:sldId id="640" r:id="rId100"/>
    <p:sldId id="641" r:id="rId101"/>
    <p:sldId id="642" r:id="rId102"/>
    <p:sldId id="643" r:id="rId103"/>
    <p:sldId id="644" r:id="rId104"/>
    <p:sldId id="645" r:id="rId105"/>
    <p:sldId id="646" r:id="rId106"/>
    <p:sldId id="647" r:id="rId107"/>
    <p:sldId id="648" r:id="rId108"/>
    <p:sldId id="649" r:id="rId109"/>
    <p:sldId id="650" r:id="rId110"/>
    <p:sldId id="651" r:id="rId111"/>
    <p:sldId id="652" r:id="rId112"/>
    <p:sldId id="653" r:id="rId113"/>
    <p:sldId id="654" r:id="rId114"/>
    <p:sldId id="327" r:id="rId115"/>
    <p:sldId id="328" r:id="rId116"/>
  </p:sldIdLst>
  <p:sldSz cx="9144000" cy="6858000" type="screen4x3"/>
  <p:notesSz cx="6858000" cy="9144000"/>
  <p:custShowLst>
    <p:custShow name="Help" id="0">
      <p:sldLst>
        <p:sld r:id="rId115"/>
        <p:sld r:id="rId116"/>
      </p:sldLst>
    </p:custShow>
    <p:custShow name="DFS Trans 1" id="1">
      <p:sldLst>
        <p:sld r:id="rId84"/>
        <p:sld r:id="rId116"/>
      </p:sldLst>
    </p:custShow>
    <p:custShow name="DFS Trans 2" id="2">
      <p:sldLst>
        <p:sld r:id="rId85"/>
        <p:sld r:id="rId116"/>
      </p:sldLst>
    </p:custShow>
    <p:custShow name="DFS Trans 3" id="3">
      <p:sldLst>
        <p:sld r:id="rId86"/>
        <p:sld r:id="rId116"/>
      </p:sldLst>
    </p:custShow>
    <p:custShow name="Figure 1" id="4">
      <p:sldLst>
        <p:sld r:id="rId75"/>
        <p:sld r:id="rId116"/>
      </p:sldLst>
    </p:custShow>
    <p:custShow name="Figure 2" id="5">
      <p:sldLst>
        <p:sld r:id="rId76"/>
        <p:sld r:id="rId116"/>
      </p:sldLst>
    </p:custShow>
    <p:custShow name="Figure 3" id="6">
      <p:sldLst>
        <p:sld r:id="rId77"/>
        <p:sld r:id="rId116"/>
      </p:sldLst>
    </p:custShow>
    <p:custShow name="Figure 4" id="7">
      <p:sldLst>
        <p:sld r:id="rId78"/>
        <p:sld r:id="rId116"/>
      </p:sldLst>
    </p:custShow>
    <p:custShow name="Figure 5" id="8">
      <p:sldLst>
        <p:sld r:id="rId79"/>
        <p:sld r:id="rId116"/>
      </p:sldLst>
    </p:custShow>
    <p:custShow name="Figure 6" id="9">
      <p:sldLst>
        <p:sld r:id="rId80"/>
        <p:sld r:id="rId116"/>
      </p:sldLst>
    </p:custShow>
    <p:custShow name="Figure 7" id="10">
      <p:sldLst>
        <p:sld r:id="rId81"/>
        <p:sld r:id="rId116"/>
      </p:sldLst>
    </p:custShow>
    <p:custShow name="Figure 8" id="11">
      <p:sldLst>
        <p:sld r:id="rId82"/>
        <p:sld r:id="rId116"/>
      </p:sldLst>
    </p:custShow>
    <p:custShow name="Figure 9" id="12">
      <p:sldLst>
        <p:sld r:id="rId83"/>
        <p:sld r:id="rId116"/>
      </p:sldLst>
    </p:custShow>
    <p:custShow name="V1" id="13">
      <p:sldLst>
        <p:sld r:id="rId87"/>
        <p:sld r:id="rId116"/>
      </p:sldLst>
    </p:custShow>
    <p:custShow name="V2" id="14">
      <p:sldLst>
        <p:sld r:id="rId88"/>
        <p:sld r:id="rId116"/>
      </p:sldLst>
    </p:custShow>
    <p:custShow name="V3" id="15">
      <p:sldLst>
        <p:sld r:id="rId89"/>
        <p:sld r:id="rId116"/>
      </p:sldLst>
    </p:custShow>
    <p:custShow name="V4" id="16">
      <p:sldLst>
        <p:sld r:id="rId90"/>
        <p:sld r:id="rId116"/>
      </p:sldLst>
    </p:custShow>
    <p:custShow name="V5" id="17">
      <p:sldLst>
        <p:sld r:id="rId91"/>
        <p:sld r:id="rId116"/>
      </p:sldLst>
    </p:custShow>
    <p:custShow name="V6" id="18">
      <p:sldLst>
        <p:sld r:id="rId92"/>
        <p:sld r:id="rId116"/>
      </p:sldLst>
    </p:custShow>
    <p:custShow name="V7" id="19">
      <p:sldLst>
        <p:sld r:id="rId93"/>
        <p:sld r:id="rId116"/>
      </p:sldLst>
    </p:custShow>
    <p:custShow name="V8" id="20">
      <p:sldLst>
        <p:sld r:id="rId94"/>
        <p:sld r:id="rId116"/>
      </p:sldLst>
    </p:custShow>
    <p:custShow name="V9" id="21">
      <p:sldLst>
        <p:sld r:id="rId95"/>
        <p:sld r:id="rId116"/>
      </p:sldLst>
    </p:custShow>
    <p:custShow name="V10" id="22">
      <p:sldLst>
        <p:sld r:id="rId96"/>
        <p:sld r:id="rId116"/>
      </p:sldLst>
    </p:custShow>
    <p:custShow name="V11" id="23">
      <p:sldLst>
        <p:sld r:id="rId97"/>
        <p:sld r:id="rId116"/>
      </p:sldLst>
    </p:custShow>
    <p:custShow name="V12" id="24">
      <p:sldLst>
        <p:sld r:id="rId98"/>
        <p:sld r:id="rId116"/>
      </p:sldLst>
    </p:custShow>
    <p:custShow name="V13" id="25">
      <p:sldLst>
        <p:sld r:id="rId99"/>
        <p:sld r:id="rId116"/>
      </p:sldLst>
    </p:custShow>
    <p:custShow name="V14" id="26">
      <p:sldLst>
        <p:sld r:id="rId100"/>
        <p:sld r:id="rId116"/>
      </p:sldLst>
    </p:custShow>
    <p:custShow name="V15" id="27">
      <p:sldLst>
        <p:sld r:id="rId101"/>
        <p:sld r:id="rId116"/>
      </p:sldLst>
    </p:custShow>
    <p:custShow name="V16" id="28">
      <p:sldLst>
        <p:sld r:id="rId102"/>
        <p:sld r:id="rId116"/>
      </p:sldLst>
    </p:custShow>
    <p:custShow name="V17" id="29">
      <p:sldLst>
        <p:sld r:id="rId103"/>
        <p:sld r:id="rId116"/>
      </p:sldLst>
    </p:custShow>
    <p:custShow name="V18" id="30">
      <p:sldLst>
        <p:sld r:id="rId104"/>
        <p:sld r:id="rId116"/>
      </p:sldLst>
    </p:custShow>
    <p:custShow name="V19" id="31">
      <p:sldLst>
        <p:sld r:id="rId105"/>
        <p:sld r:id="rId116"/>
      </p:sldLst>
    </p:custShow>
    <p:custShow name="V20" id="32">
      <p:sldLst>
        <p:sld r:id="rId106"/>
        <p:sld r:id="rId116"/>
      </p:sldLst>
    </p:custShow>
    <p:custShow name="V21" id="33">
      <p:sldLst>
        <p:sld r:id="rId107"/>
        <p:sld r:id="rId116"/>
      </p:sldLst>
    </p:custShow>
    <p:custShow name="V22" id="34">
      <p:sldLst>
        <p:sld r:id="rId108"/>
        <p:sld r:id="rId116"/>
      </p:sldLst>
    </p:custShow>
    <p:custShow name="V23" id="35">
      <p:sldLst>
        <p:sld r:id="rId109"/>
        <p:sld r:id="rId116"/>
      </p:sldLst>
    </p:custShow>
    <p:custShow name="V24" id="36">
      <p:sldLst>
        <p:sld r:id="rId110"/>
        <p:sld r:id="rId116"/>
      </p:sldLst>
    </p:custShow>
    <p:custShow name="V25" id="37">
      <p:sldLst>
        <p:sld r:id="rId111"/>
        <p:sld r:id="rId116"/>
      </p:sldLst>
    </p:custShow>
    <p:custShow name="V26" id="38">
      <p:sldLst>
        <p:sld r:id="rId112"/>
        <p:sld r:id="rId116"/>
      </p:sldLst>
    </p:custShow>
    <p:custShow name="V27" id="39">
      <p:sldLst>
        <p:sld r:id="rId113"/>
        <p:sld r:id="rId116"/>
      </p:sldLst>
    </p:custShow>
    <p:custShow name="V28" id="40">
      <p:sldLst>
        <p:sld r:id="rId114"/>
        <p:sld r:id="rId116"/>
      </p:sldLst>
    </p:custShow>
  </p:custShowLst>
  <p:custDataLst>
    <p:tags r:id="rId119"/>
  </p:custDataLst>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3399"/>
    <a:srgbClr val="F03B34"/>
    <a:srgbClr val="0868B2"/>
    <a:srgbClr val="E21A22"/>
    <a:srgbClr val="FFFFCC"/>
    <a:srgbClr val="006600"/>
    <a:srgbClr val="ED2641"/>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52" autoAdjust="0"/>
    <p:restoredTop sz="94686" autoAdjust="0"/>
  </p:normalViewPr>
  <p:slideViewPr>
    <p:cSldViewPr snapToGrid="0">
      <p:cViewPr>
        <p:scale>
          <a:sx n="72" d="100"/>
          <a:sy n="72" d="100"/>
        </p:scale>
        <p:origin x="-58" y="-58"/>
      </p:cViewPr>
      <p:guideLst>
        <p:guide orient="horz" pos="2162"/>
        <p:guide pos="2880"/>
      </p:guideLst>
    </p:cSldViewPr>
  </p:slideViewPr>
  <p:outlineViewPr>
    <p:cViewPr>
      <p:scale>
        <a:sx n="100" d="100"/>
        <a:sy n="100" d="100"/>
      </p:scale>
      <p:origin x="0" y="0"/>
    </p:cViewPr>
  </p:outlineViewPr>
  <p:notesTextViewPr>
    <p:cViewPr>
      <p:scale>
        <a:sx n="100" d="100"/>
        <a:sy n="100" d="100"/>
      </p:scale>
      <p:origin x="0" y="0"/>
    </p:cViewPr>
  </p:notesTextViewPr>
  <p:sorterViewPr>
    <p:cViewPr>
      <p:scale>
        <a:sx n="66" d="100"/>
        <a:sy n="66" d="100"/>
      </p:scale>
      <p:origin x="0" y="1495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117" Type="http://schemas.openxmlformats.org/officeDocument/2006/relationships/notesMaster" Target="notesMasters/notesMaster1.xml"/><Relationship Id="rId21" Type="http://schemas.openxmlformats.org/officeDocument/2006/relationships/slide" Target="slides/slide8.xml"/><Relationship Id="rId42" Type="http://schemas.openxmlformats.org/officeDocument/2006/relationships/slide" Target="slides/slide29.xml"/><Relationship Id="rId47" Type="http://schemas.openxmlformats.org/officeDocument/2006/relationships/slide" Target="slides/slide34.xml"/><Relationship Id="rId63" Type="http://schemas.openxmlformats.org/officeDocument/2006/relationships/slide" Target="slides/slide50.xml"/><Relationship Id="rId68" Type="http://schemas.openxmlformats.org/officeDocument/2006/relationships/slide" Target="slides/slide55.xml"/><Relationship Id="rId84" Type="http://schemas.openxmlformats.org/officeDocument/2006/relationships/slide" Target="slides/slide71.xml"/><Relationship Id="rId89" Type="http://schemas.openxmlformats.org/officeDocument/2006/relationships/slide" Target="slides/slide76.xml"/><Relationship Id="rId112" Type="http://schemas.openxmlformats.org/officeDocument/2006/relationships/slide" Target="slides/slide99.xml"/><Relationship Id="rId16" Type="http://schemas.openxmlformats.org/officeDocument/2006/relationships/slide" Target="slides/slide3.xml"/><Relationship Id="rId107" Type="http://schemas.openxmlformats.org/officeDocument/2006/relationships/slide" Target="slides/slide94.xml"/><Relationship Id="rId11" Type="http://schemas.openxmlformats.org/officeDocument/2006/relationships/slideMaster" Target="slideMasters/slideMaster11.xml"/><Relationship Id="rId32" Type="http://schemas.openxmlformats.org/officeDocument/2006/relationships/slide" Target="slides/slide19.xml"/><Relationship Id="rId37" Type="http://schemas.openxmlformats.org/officeDocument/2006/relationships/slide" Target="slides/slide24.xml"/><Relationship Id="rId53" Type="http://schemas.openxmlformats.org/officeDocument/2006/relationships/slide" Target="slides/slide40.xml"/><Relationship Id="rId58" Type="http://schemas.openxmlformats.org/officeDocument/2006/relationships/slide" Target="slides/slide45.xml"/><Relationship Id="rId74" Type="http://schemas.openxmlformats.org/officeDocument/2006/relationships/slide" Target="slides/slide61.xml"/><Relationship Id="rId79" Type="http://schemas.openxmlformats.org/officeDocument/2006/relationships/slide" Target="slides/slide66.xml"/><Relationship Id="rId102" Type="http://schemas.openxmlformats.org/officeDocument/2006/relationships/slide" Target="slides/slide89.xml"/><Relationship Id="rId123"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48.xml"/><Relationship Id="rId82" Type="http://schemas.openxmlformats.org/officeDocument/2006/relationships/slide" Target="slides/slide69.xml"/><Relationship Id="rId90" Type="http://schemas.openxmlformats.org/officeDocument/2006/relationships/slide" Target="slides/slide77.xml"/><Relationship Id="rId95" Type="http://schemas.openxmlformats.org/officeDocument/2006/relationships/slide" Target="slides/slide82.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slide" Target="slides/slide51.xml"/><Relationship Id="rId69" Type="http://schemas.openxmlformats.org/officeDocument/2006/relationships/slide" Target="slides/slide56.xml"/><Relationship Id="rId77" Type="http://schemas.openxmlformats.org/officeDocument/2006/relationships/slide" Target="slides/slide64.xml"/><Relationship Id="rId100" Type="http://schemas.openxmlformats.org/officeDocument/2006/relationships/slide" Target="slides/slide87.xml"/><Relationship Id="rId105" Type="http://schemas.openxmlformats.org/officeDocument/2006/relationships/slide" Target="slides/slide92.xml"/><Relationship Id="rId113" Type="http://schemas.openxmlformats.org/officeDocument/2006/relationships/slide" Target="slides/slide100.xml"/><Relationship Id="rId118" Type="http://schemas.openxmlformats.org/officeDocument/2006/relationships/handoutMaster" Target="handoutMasters/handoutMaster1.xml"/><Relationship Id="rId8" Type="http://schemas.openxmlformats.org/officeDocument/2006/relationships/slideMaster" Target="slideMasters/slideMaster8.xml"/><Relationship Id="rId51" Type="http://schemas.openxmlformats.org/officeDocument/2006/relationships/slide" Target="slides/slide38.xml"/><Relationship Id="rId72" Type="http://schemas.openxmlformats.org/officeDocument/2006/relationships/slide" Target="slides/slide59.xml"/><Relationship Id="rId80" Type="http://schemas.openxmlformats.org/officeDocument/2006/relationships/slide" Target="slides/slide67.xml"/><Relationship Id="rId85" Type="http://schemas.openxmlformats.org/officeDocument/2006/relationships/slide" Target="slides/slide72.xml"/><Relationship Id="rId93" Type="http://schemas.openxmlformats.org/officeDocument/2006/relationships/slide" Target="slides/slide80.xml"/><Relationship Id="rId98" Type="http://schemas.openxmlformats.org/officeDocument/2006/relationships/slide" Target="slides/slide85.xml"/><Relationship Id="rId12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slide" Target="slides/slide54.xml"/><Relationship Id="rId103" Type="http://schemas.openxmlformats.org/officeDocument/2006/relationships/slide" Target="slides/slide90.xml"/><Relationship Id="rId108" Type="http://schemas.openxmlformats.org/officeDocument/2006/relationships/slide" Target="slides/slide95.xml"/><Relationship Id="rId116" Type="http://schemas.openxmlformats.org/officeDocument/2006/relationships/slide" Target="slides/slide103.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slide" Target="slides/slide57.xml"/><Relationship Id="rId75" Type="http://schemas.openxmlformats.org/officeDocument/2006/relationships/slide" Target="slides/slide62.xml"/><Relationship Id="rId83" Type="http://schemas.openxmlformats.org/officeDocument/2006/relationships/slide" Target="slides/slide70.xml"/><Relationship Id="rId88" Type="http://schemas.openxmlformats.org/officeDocument/2006/relationships/slide" Target="slides/slide75.xml"/><Relationship Id="rId91" Type="http://schemas.openxmlformats.org/officeDocument/2006/relationships/slide" Target="slides/slide78.xml"/><Relationship Id="rId96" Type="http://schemas.openxmlformats.org/officeDocument/2006/relationships/slide" Target="slides/slide83.xml"/><Relationship Id="rId111" Type="http://schemas.openxmlformats.org/officeDocument/2006/relationships/slide" Target="slides/slide98.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6" Type="http://schemas.openxmlformats.org/officeDocument/2006/relationships/slide" Target="slides/slide93.xml"/><Relationship Id="rId114" Type="http://schemas.openxmlformats.org/officeDocument/2006/relationships/slide" Target="slides/slide101.xml"/><Relationship Id="rId119" Type="http://schemas.openxmlformats.org/officeDocument/2006/relationships/tags" Target="tags/tag1.xml"/><Relationship Id="rId10" Type="http://schemas.openxmlformats.org/officeDocument/2006/relationships/slideMaster" Target="slideMasters/slideMaster10.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73" Type="http://schemas.openxmlformats.org/officeDocument/2006/relationships/slide" Target="slides/slide60.xml"/><Relationship Id="rId78" Type="http://schemas.openxmlformats.org/officeDocument/2006/relationships/slide" Target="slides/slide65.xml"/><Relationship Id="rId81" Type="http://schemas.openxmlformats.org/officeDocument/2006/relationships/slide" Target="slides/slide68.xml"/><Relationship Id="rId86" Type="http://schemas.openxmlformats.org/officeDocument/2006/relationships/slide" Target="slides/slide73.xml"/><Relationship Id="rId94" Type="http://schemas.openxmlformats.org/officeDocument/2006/relationships/slide" Target="slides/slide81.xml"/><Relationship Id="rId99" Type="http://schemas.openxmlformats.org/officeDocument/2006/relationships/slide" Target="slides/slide86.xml"/><Relationship Id="rId101" Type="http://schemas.openxmlformats.org/officeDocument/2006/relationships/slide" Target="slides/slide88.xml"/><Relationship Id="rId12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5.xml"/><Relationship Id="rId39" Type="http://schemas.openxmlformats.org/officeDocument/2006/relationships/slide" Target="slides/slide26.xml"/><Relationship Id="rId109" Type="http://schemas.openxmlformats.org/officeDocument/2006/relationships/slide" Target="slides/slide96.xml"/><Relationship Id="rId34" Type="http://schemas.openxmlformats.org/officeDocument/2006/relationships/slide" Target="slides/slide21.xml"/><Relationship Id="rId50" Type="http://schemas.openxmlformats.org/officeDocument/2006/relationships/slide" Target="slides/slide37.xml"/><Relationship Id="rId55" Type="http://schemas.openxmlformats.org/officeDocument/2006/relationships/slide" Target="slides/slide42.xml"/><Relationship Id="rId76" Type="http://schemas.openxmlformats.org/officeDocument/2006/relationships/slide" Target="slides/slide63.xml"/><Relationship Id="rId97" Type="http://schemas.openxmlformats.org/officeDocument/2006/relationships/slide" Target="slides/slide84.xml"/><Relationship Id="rId104" Type="http://schemas.openxmlformats.org/officeDocument/2006/relationships/slide" Target="slides/slide91.xml"/><Relationship Id="rId120"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58.xml"/><Relationship Id="rId92" Type="http://schemas.openxmlformats.org/officeDocument/2006/relationships/slide" Target="slides/slide79.xml"/><Relationship Id="rId2" Type="http://schemas.openxmlformats.org/officeDocument/2006/relationships/slideMaster" Target="slideMasters/slideMaster2.xml"/><Relationship Id="rId29" Type="http://schemas.openxmlformats.org/officeDocument/2006/relationships/slide" Target="slides/slide16.xml"/><Relationship Id="rId24" Type="http://schemas.openxmlformats.org/officeDocument/2006/relationships/slide" Target="slides/slide11.xml"/><Relationship Id="rId40" Type="http://schemas.openxmlformats.org/officeDocument/2006/relationships/slide" Target="slides/slide27.xml"/><Relationship Id="rId45" Type="http://schemas.openxmlformats.org/officeDocument/2006/relationships/slide" Target="slides/slide32.xml"/><Relationship Id="rId66" Type="http://schemas.openxmlformats.org/officeDocument/2006/relationships/slide" Target="slides/slide53.xml"/><Relationship Id="rId87" Type="http://schemas.openxmlformats.org/officeDocument/2006/relationships/slide" Target="slides/slide74.xml"/><Relationship Id="rId110" Type="http://schemas.openxmlformats.org/officeDocument/2006/relationships/slide" Target="slides/slide97.xml"/><Relationship Id="rId115" Type="http://schemas.openxmlformats.org/officeDocument/2006/relationships/slide" Target="slides/slide10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8.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6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3DD79E75-0108-49B1-873B-E1760675B0B6}" type="datetimeFigureOut">
              <a:rPr lang="en-US"/>
              <a:pPr>
                <a:defRPr/>
              </a:pPr>
              <a:t>1/18/2019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charset="0"/>
              </a:defRPr>
            </a:lvl1pPr>
          </a:lstStyle>
          <a:p>
            <a:pPr>
              <a:defRPr/>
            </a:pPr>
            <a:fld id="{B2E9EB0E-101C-4100-B031-1919FF4369FA}" type="slidenum">
              <a:rPr lang="en-US"/>
              <a:pPr>
                <a:defRPr/>
              </a:pPr>
              <a:t>‹#›</a:t>
            </a:fld>
            <a:endParaRPr lang="en-US"/>
          </a:p>
        </p:txBody>
      </p:sp>
    </p:spTree>
    <p:extLst>
      <p:ext uri="{BB962C8B-B14F-4D97-AF65-F5344CB8AC3E}">
        <p14:creationId xmlns:p14="http://schemas.microsoft.com/office/powerpoint/2010/main" val="29590751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23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34" charset="0"/>
              </a:defRPr>
            </a:lvl1pPr>
          </a:lstStyle>
          <a:p>
            <a:pPr>
              <a:defRPr/>
            </a:pPr>
            <a:endParaRPr lang="en-US"/>
          </a:p>
        </p:txBody>
      </p:sp>
      <p:sp>
        <p:nvSpPr>
          <p:cNvPr id="14233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34" charset="0"/>
              </a:defRPr>
            </a:lvl1pPr>
          </a:lstStyle>
          <a:p>
            <a:pPr>
              <a:defRPr/>
            </a:pPr>
            <a:endParaRPr lang="en-US"/>
          </a:p>
        </p:txBody>
      </p:sp>
      <p:sp>
        <p:nvSpPr>
          <p:cNvPr id="11981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234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4234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defRPr>
            </a:lvl1pPr>
          </a:lstStyle>
          <a:p>
            <a:pPr>
              <a:defRPr/>
            </a:pPr>
            <a:endParaRPr lang="en-US"/>
          </a:p>
        </p:txBody>
      </p:sp>
      <p:sp>
        <p:nvSpPr>
          <p:cNvPr id="14234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itchFamily="34" charset="0"/>
              </a:defRPr>
            </a:lvl1pPr>
          </a:lstStyle>
          <a:p>
            <a:pPr>
              <a:defRPr/>
            </a:pPr>
            <a:fld id="{743C359C-0876-4E62-AB1A-FB371AE4D8D3}" type="slidenum">
              <a:rPr lang="en-US"/>
              <a:pPr>
                <a:defRPr/>
              </a:pPr>
              <a:t>‹#›</a:t>
            </a:fld>
            <a:endParaRPr lang="en-US"/>
          </a:p>
        </p:txBody>
      </p:sp>
    </p:spTree>
    <p:extLst>
      <p:ext uri="{BB962C8B-B14F-4D97-AF65-F5344CB8AC3E}">
        <p14:creationId xmlns:p14="http://schemas.microsoft.com/office/powerpoint/2010/main" val="327871556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49AEF3E-CB1C-4841-B38F-B8D84FCA7C82}" type="slidenum">
              <a:rPr lang="en-US" smtClean="0"/>
              <a:pPr eaLnBrk="1" hangingPunct="1"/>
              <a:t>1</a:t>
            </a:fld>
            <a:endParaRPr lang="en-US" smtClean="0"/>
          </a:p>
        </p:txBody>
      </p:sp>
      <p:sp>
        <p:nvSpPr>
          <p:cNvPr id="120835" name="Rectangle 2"/>
          <p:cNvSpPr>
            <a:spLocks noRot="1" noChangeArrowheads="1" noTextEdit="1"/>
          </p:cNvSpPr>
          <p:nvPr>
            <p:ph type="sldImg"/>
          </p:nvPr>
        </p:nvSpPr>
        <p:spPr>
          <a:ln/>
        </p:spPr>
      </p:sp>
      <p:sp>
        <p:nvSpPr>
          <p:cNvPr id="120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24E5E35-F3AA-4D17-B98C-63FC32A6E019}" type="slidenum">
              <a:rPr lang="en-US" smtClean="0"/>
              <a:pPr eaLnBrk="1" hangingPunct="1"/>
              <a:t>10</a:t>
            </a:fld>
            <a:endParaRPr lang="en-US" smtClean="0"/>
          </a:p>
        </p:txBody>
      </p:sp>
      <p:sp>
        <p:nvSpPr>
          <p:cNvPr id="130051" name="Rectangle 2"/>
          <p:cNvSpPr>
            <a:spLocks noRot="1" noChangeArrowheads="1" noTextEdit="1"/>
          </p:cNvSpPr>
          <p:nvPr>
            <p:ph type="sldImg"/>
          </p:nvPr>
        </p:nvSpPr>
        <p:spPr>
          <a:ln/>
        </p:spPr>
      </p:sp>
      <p:sp>
        <p:nvSpPr>
          <p:cNvPr id="1300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6A71BC6-D823-47E5-8010-58E185FA5C0F}" type="slidenum">
              <a:rPr lang="en-US" smtClean="0"/>
              <a:pPr eaLnBrk="1" hangingPunct="1"/>
              <a:t>11</a:t>
            </a:fld>
            <a:endParaRPr lang="en-US" smtClean="0"/>
          </a:p>
        </p:txBody>
      </p:sp>
      <p:sp>
        <p:nvSpPr>
          <p:cNvPr id="131075" name="Rectangle 2"/>
          <p:cNvSpPr>
            <a:spLocks noRot="1" noChangeArrowheads="1" noTextEdit="1"/>
          </p:cNvSpPr>
          <p:nvPr>
            <p:ph type="sldImg"/>
          </p:nvPr>
        </p:nvSpPr>
        <p:spPr>
          <a:ln/>
        </p:spPr>
      </p:sp>
      <p:sp>
        <p:nvSpPr>
          <p:cNvPr id="1310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D0F38E4-BB35-45FB-A4A6-C2D853FED33D}" type="slidenum">
              <a:rPr lang="en-US" smtClean="0"/>
              <a:pPr eaLnBrk="1" hangingPunct="1"/>
              <a:t>12</a:t>
            </a:fld>
            <a:endParaRPr lang="en-US" smtClean="0"/>
          </a:p>
        </p:txBody>
      </p:sp>
      <p:sp>
        <p:nvSpPr>
          <p:cNvPr id="132099" name="Rectangle 2"/>
          <p:cNvSpPr>
            <a:spLocks noRot="1" noChangeArrowheads="1" noTextEdit="1"/>
          </p:cNvSpPr>
          <p:nvPr>
            <p:ph type="sldImg"/>
          </p:nvPr>
        </p:nvSpPr>
        <p:spPr>
          <a:ln/>
        </p:spPr>
      </p:sp>
      <p:sp>
        <p:nvSpPr>
          <p:cNvPr id="1321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DC6E219-E957-4D9D-81E6-A33A768F297C}" type="slidenum">
              <a:rPr lang="en-US" smtClean="0"/>
              <a:pPr eaLnBrk="1" hangingPunct="1"/>
              <a:t>15</a:t>
            </a:fld>
            <a:endParaRPr lang="en-US" smtClean="0"/>
          </a:p>
        </p:txBody>
      </p:sp>
      <p:sp>
        <p:nvSpPr>
          <p:cNvPr id="133123" name="Rectangle 2"/>
          <p:cNvSpPr>
            <a:spLocks noRot="1" noChangeArrowheads="1" noTextEdit="1"/>
          </p:cNvSpPr>
          <p:nvPr>
            <p:ph type="sldImg"/>
          </p:nvPr>
        </p:nvSpPr>
        <p:spPr>
          <a:ln/>
        </p:spPr>
      </p:sp>
      <p:sp>
        <p:nvSpPr>
          <p:cNvPr id="1331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F769311-691E-4B92-9A10-34312F29C985}" type="slidenum">
              <a:rPr lang="en-US" smtClean="0"/>
              <a:pPr eaLnBrk="1" hangingPunct="1"/>
              <a:t>16</a:t>
            </a:fld>
            <a:endParaRPr lang="en-US" smtClean="0"/>
          </a:p>
        </p:txBody>
      </p:sp>
      <p:sp>
        <p:nvSpPr>
          <p:cNvPr id="134147" name="Rectangle 2"/>
          <p:cNvSpPr>
            <a:spLocks noRot="1" noChangeArrowheads="1" noTextEdit="1"/>
          </p:cNvSpPr>
          <p:nvPr>
            <p:ph type="sldImg"/>
          </p:nvPr>
        </p:nvSpPr>
        <p:spPr>
          <a:ln/>
        </p:spPr>
      </p:sp>
      <p:sp>
        <p:nvSpPr>
          <p:cNvPr id="134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5625303-C20E-4683-BEBF-0E90A1436C84}" type="slidenum">
              <a:rPr lang="en-US" smtClean="0"/>
              <a:pPr eaLnBrk="1" hangingPunct="1"/>
              <a:t>18</a:t>
            </a:fld>
            <a:endParaRPr lang="en-US" smtClean="0"/>
          </a:p>
        </p:txBody>
      </p:sp>
      <p:sp>
        <p:nvSpPr>
          <p:cNvPr id="135171" name="Rectangle 2"/>
          <p:cNvSpPr>
            <a:spLocks noRot="1" noChangeArrowheads="1" noTextEdit="1"/>
          </p:cNvSpPr>
          <p:nvPr>
            <p:ph type="sldImg"/>
          </p:nvPr>
        </p:nvSpPr>
        <p:spPr>
          <a:ln/>
        </p:spPr>
      </p:sp>
      <p:sp>
        <p:nvSpPr>
          <p:cNvPr id="1351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8724531-A70F-4C19-9C96-5D5B27EEB737}" type="slidenum">
              <a:rPr lang="en-US" smtClean="0"/>
              <a:pPr eaLnBrk="1" hangingPunct="1"/>
              <a:t>20</a:t>
            </a:fld>
            <a:endParaRPr lang="en-US" smtClean="0"/>
          </a:p>
        </p:txBody>
      </p:sp>
      <p:sp>
        <p:nvSpPr>
          <p:cNvPr id="136195" name="Rectangle 2"/>
          <p:cNvSpPr>
            <a:spLocks noRot="1" noChangeArrowheads="1" noTextEdit="1"/>
          </p:cNvSpPr>
          <p:nvPr>
            <p:ph type="sldImg"/>
          </p:nvPr>
        </p:nvSpPr>
        <p:spPr>
          <a:ln/>
        </p:spPr>
      </p:sp>
      <p:sp>
        <p:nvSpPr>
          <p:cNvPr id="136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DE71862-409D-480A-9959-F9A18624D9AB}" type="slidenum">
              <a:rPr lang="en-US" smtClean="0"/>
              <a:pPr eaLnBrk="1" hangingPunct="1"/>
              <a:t>21</a:t>
            </a:fld>
            <a:endParaRPr lang="en-US" smtClean="0"/>
          </a:p>
        </p:txBody>
      </p:sp>
      <p:sp>
        <p:nvSpPr>
          <p:cNvPr id="137219" name="Rectangle 2"/>
          <p:cNvSpPr>
            <a:spLocks noRot="1" noChangeArrowheads="1" noTextEdit="1"/>
          </p:cNvSpPr>
          <p:nvPr>
            <p:ph type="sldImg"/>
          </p:nvPr>
        </p:nvSpPr>
        <p:spPr>
          <a:ln/>
        </p:spPr>
      </p:sp>
      <p:sp>
        <p:nvSpPr>
          <p:cNvPr id="137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C34355F-8000-403B-8028-A50D2AD97D6A}" type="slidenum">
              <a:rPr lang="en-US" smtClean="0"/>
              <a:pPr eaLnBrk="1" hangingPunct="1"/>
              <a:t>22</a:t>
            </a:fld>
            <a:endParaRPr lang="en-US" smtClean="0"/>
          </a:p>
        </p:txBody>
      </p:sp>
      <p:sp>
        <p:nvSpPr>
          <p:cNvPr id="138243" name="Rectangle 2"/>
          <p:cNvSpPr>
            <a:spLocks noRot="1" noChangeArrowheads="1" noTextEdit="1"/>
          </p:cNvSpPr>
          <p:nvPr>
            <p:ph type="sldImg"/>
          </p:nvPr>
        </p:nvSpPr>
        <p:spPr>
          <a:ln/>
        </p:spPr>
      </p:sp>
      <p:sp>
        <p:nvSpPr>
          <p:cNvPr id="138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6CD6309-3691-46FE-A9ED-19040723DC75}" type="slidenum">
              <a:rPr lang="en-US" smtClean="0"/>
              <a:pPr eaLnBrk="1" hangingPunct="1"/>
              <a:t>23</a:t>
            </a:fld>
            <a:endParaRPr lang="en-US" smtClean="0"/>
          </a:p>
        </p:txBody>
      </p:sp>
      <p:sp>
        <p:nvSpPr>
          <p:cNvPr id="139267" name="Rectangle 2"/>
          <p:cNvSpPr>
            <a:spLocks noRot="1" noChangeArrowheads="1" noTextEdit="1"/>
          </p:cNvSpPr>
          <p:nvPr>
            <p:ph type="sldImg"/>
          </p:nvPr>
        </p:nvSpPr>
        <p:spPr>
          <a:ln/>
        </p:spPr>
      </p:sp>
      <p:sp>
        <p:nvSpPr>
          <p:cNvPr id="1392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28EC8D6-3FE4-4D3E-B0EF-2152710B3153}" type="slidenum">
              <a:rPr lang="en-US" smtClean="0"/>
              <a:pPr eaLnBrk="1" hangingPunct="1"/>
              <a:t>2</a:t>
            </a:fld>
            <a:endParaRPr lang="en-US" smtClean="0"/>
          </a:p>
        </p:txBody>
      </p:sp>
      <p:sp>
        <p:nvSpPr>
          <p:cNvPr id="121859" name="Rectangle 2"/>
          <p:cNvSpPr>
            <a:spLocks noRot="1" noChangeArrowheads="1" noTextEdit="1"/>
          </p:cNvSpPr>
          <p:nvPr>
            <p:ph type="sldImg"/>
          </p:nvPr>
        </p:nvSpPr>
        <p:spPr>
          <a:ln/>
        </p:spPr>
      </p:sp>
      <p:sp>
        <p:nvSpPr>
          <p:cNvPr id="1218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0CB1415-B58B-4236-9812-5C5AD4C2D232}" type="slidenum">
              <a:rPr lang="en-US" smtClean="0"/>
              <a:pPr eaLnBrk="1" hangingPunct="1"/>
              <a:t>24</a:t>
            </a:fld>
            <a:endParaRPr lang="en-US" smtClean="0"/>
          </a:p>
        </p:txBody>
      </p:sp>
      <p:sp>
        <p:nvSpPr>
          <p:cNvPr id="140291" name="Rectangle 2"/>
          <p:cNvSpPr>
            <a:spLocks noRot="1" noChangeArrowheads="1" noTextEdit="1"/>
          </p:cNvSpPr>
          <p:nvPr>
            <p:ph type="sldImg"/>
          </p:nvPr>
        </p:nvSpPr>
        <p:spPr>
          <a:ln/>
        </p:spPr>
      </p:sp>
      <p:sp>
        <p:nvSpPr>
          <p:cNvPr id="140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0F54E78-31E8-4BC7-B8EF-474B24AF7044}" type="slidenum">
              <a:rPr lang="en-US" smtClean="0"/>
              <a:pPr eaLnBrk="1" hangingPunct="1"/>
              <a:t>25</a:t>
            </a:fld>
            <a:endParaRPr lang="en-US" smtClean="0"/>
          </a:p>
        </p:txBody>
      </p:sp>
      <p:sp>
        <p:nvSpPr>
          <p:cNvPr id="141315" name="Rectangle 2"/>
          <p:cNvSpPr>
            <a:spLocks noRot="1" noChangeArrowheads="1" noTextEdit="1"/>
          </p:cNvSpPr>
          <p:nvPr>
            <p:ph type="sldImg"/>
          </p:nvPr>
        </p:nvSpPr>
        <p:spPr>
          <a:ln/>
        </p:spPr>
      </p:sp>
      <p:sp>
        <p:nvSpPr>
          <p:cNvPr id="141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0366253-CE6F-4D17-BC71-D07A1F0D3409}" type="slidenum">
              <a:rPr lang="en-US" smtClean="0"/>
              <a:pPr eaLnBrk="1" hangingPunct="1"/>
              <a:t>26</a:t>
            </a:fld>
            <a:endParaRPr lang="en-US" smtClean="0"/>
          </a:p>
        </p:txBody>
      </p:sp>
      <p:sp>
        <p:nvSpPr>
          <p:cNvPr id="142339" name="Rectangle 2"/>
          <p:cNvSpPr>
            <a:spLocks noRot="1" noChangeArrowheads="1" noTextEdit="1"/>
          </p:cNvSpPr>
          <p:nvPr>
            <p:ph type="sldImg"/>
          </p:nvPr>
        </p:nvSpPr>
        <p:spPr>
          <a:ln/>
        </p:spPr>
      </p:sp>
      <p:sp>
        <p:nvSpPr>
          <p:cNvPr id="142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230A1B4-B78C-48A2-882C-48B0BF52F5B3}" type="slidenum">
              <a:rPr lang="en-US" smtClean="0"/>
              <a:pPr eaLnBrk="1" hangingPunct="1"/>
              <a:t>28</a:t>
            </a:fld>
            <a:endParaRPr lang="en-US" smtClean="0"/>
          </a:p>
        </p:txBody>
      </p:sp>
      <p:sp>
        <p:nvSpPr>
          <p:cNvPr id="143363" name="Rectangle 2"/>
          <p:cNvSpPr>
            <a:spLocks noRot="1" noChangeArrowheads="1" noTextEdit="1"/>
          </p:cNvSpPr>
          <p:nvPr>
            <p:ph type="sldImg"/>
          </p:nvPr>
        </p:nvSpPr>
        <p:spPr>
          <a:ln/>
        </p:spPr>
      </p:sp>
      <p:sp>
        <p:nvSpPr>
          <p:cNvPr id="143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BF1B0FA-3FB1-4E6C-A88E-A366320A202C}" type="slidenum">
              <a:rPr lang="en-US" smtClean="0"/>
              <a:pPr eaLnBrk="1" hangingPunct="1"/>
              <a:t>29</a:t>
            </a:fld>
            <a:endParaRPr lang="en-US" smtClean="0"/>
          </a:p>
        </p:txBody>
      </p:sp>
      <p:sp>
        <p:nvSpPr>
          <p:cNvPr id="144387" name="Rectangle 2"/>
          <p:cNvSpPr>
            <a:spLocks noRot="1" noChangeArrowheads="1" noTextEdit="1"/>
          </p:cNvSpPr>
          <p:nvPr>
            <p:ph type="sldImg"/>
          </p:nvPr>
        </p:nvSpPr>
        <p:spPr>
          <a:ln/>
        </p:spPr>
      </p:sp>
      <p:sp>
        <p:nvSpPr>
          <p:cNvPr id="144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65803FA-DADB-4641-9029-4E34D81579BA}" type="slidenum">
              <a:rPr lang="en-US" smtClean="0"/>
              <a:pPr eaLnBrk="1" hangingPunct="1"/>
              <a:t>31</a:t>
            </a:fld>
            <a:endParaRPr lang="en-US" smtClean="0"/>
          </a:p>
        </p:txBody>
      </p:sp>
      <p:sp>
        <p:nvSpPr>
          <p:cNvPr id="145411" name="Rectangle 2"/>
          <p:cNvSpPr>
            <a:spLocks noRot="1" noChangeArrowheads="1" noTextEdit="1"/>
          </p:cNvSpPr>
          <p:nvPr>
            <p:ph type="sldImg"/>
          </p:nvPr>
        </p:nvSpPr>
        <p:spPr>
          <a:ln/>
        </p:spPr>
      </p:sp>
      <p:sp>
        <p:nvSpPr>
          <p:cNvPr id="145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09BFF86-BEA2-4299-AD18-887208FD7FD1}" type="slidenum">
              <a:rPr lang="en-US" smtClean="0"/>
              <a:pPr eaLnBrk="1" hangingPunct="1"/>
              <a:t>33</a:t>
            </a:fld>
            <a:endParaRPr lang="en-US" smtClean="0"/>
          </a:p>
        </p:txBody>
      </p:sp>
      <p:sp>
        <p:nvSpPr>
          <p:cNvPr id="146435" name="Rectangle 2"/>
          <p:cNvSpPr>
            <a:spLocks noRot="1" noChangeArrowheads="1" noTextEdit="1"/>
          </p:cNvSpPr>
          <p:nvPr>
            <p:ph type="sldImg"/>
          </p:nvPr>
        </p:nvSpPr>
        <p:spPr>
          <a:ln/>
        </p:spPr>
      </p:sp>
      <p:sp>
        <p:nvSpPr>
          <p:cNvPr id="146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FEDE4C8-5A7F-4E9B-8EB3-EABC1186C83F}" type="slidenum">
              <a:rPr lang="en-US" smtClean="0"/>
              <a:pPr eaLnBrk="1" hangingPunct="1"/>
              <a:t>34</a:t>
            </a:fld>
            <a:endParaRPr lang="en-US" smtClean="0"/>
          </a:p>
        </p:txBody>
      </p:sp>
      <p:sp>
        <p:nvSpPr>
          <p:cNvPr id="147459" name="Rectangle 2"/>
          <p:cNvSpPr>
            <a:spLocks noRot="1" noChangeArrowheads="1" noTextEdit="1"/>
          </p:cNvSpPr>
          <p:nvPr>
            <p:ph type="sldImg"/>
          </p:nvPr>
        </p:nvSpPr>
        <p:spPr>
          <a:ln/>
        </p:spPr>
      </p:sp>
      <p:sp>
        <p:nvSpPr>
          <p:cNvPr id="147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72F21FB-CBE9-4050-A055-DD378C1785BF}" type="slidenum">
              <a:rPr lang="en-US" smtClean="0"/>
              <a:pPr eaLnBrk="1" hangingPunct="1"/>
              <a:t>35</a:t>
            </a:fld>
            <a:endParaRPr lang="en-US" smtClean="0"/>
          </a:p>
        </p:txBody>
      </p:sp>
      <p:sp>
        <p:nvSpPr>
          <p:cNvPr id="148483" name="Rectangle 2"/>
          <p:cNvSpPr>
            <a:spLocks noRot="1" noChangeArrowheads="1" noTextEdit="1"/>
          </p:cNvSpPr>
          <p:nvPr>
            <p:ph type="sldImg"/>
          </p:nvPr>
        </p:nvSpPr>
        <p:spPr>
          <a:ln/>
        </p:spPr>
      </p:sp>
      <p:sp>
        <p:nvSpPr>
          <p:cNvPr id="148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1BC427B-EA00-4E24-B1C8-81FD7D81B654}" type="slidenum">
              <a:rPr lang="en-US" smtClean="0"/>
              <a:pPr eaLnBrk="1" hangingPunct="1"/>
              <a:t>37</a:t>
            </a:fld>
            <a:endParaRPr lang="en-US" smtClean="0"/>
          </a:p>
        </p:txBody>
      </p:sp>
      <p:sp>
        <p:nvSpPr>
          <p:cNvPr id="149507" name="Rectangle 2"/>
          <p:cNvSpPr>
            <a:spLocks noRot="1" noChangeArrowheads="1" noTextEdit="1"/>
          </p:cNvSpPr>
          <p:nvPr>
            <p:ph type="sldImg"/>
          </p:nvPr>
        </p:nvSpPr>
        <p:spPr>
          <a:ln/>
        </p:spPr>
      </p:sp>
      <p:sp>
        <p:nvSpPr>
          <p:cNvPr id="149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96529DE-9F1B-4BF4-8A16-3F43ABA46C18}" type="slidenum">
              <a:rPr lang="en-US" smtClean="0"/>
              <a:pPr eaLnBrk="1" hangingPunct="1"/>
              <a:t>3</a:t>
            </a:fld>
            <a:endParaRPr lang="en-US" smtClean="0"/>
          </a:p>
        </p:txBody>
      </p:sp>
      <p:sp>
        <p:nvSpPr>
          <p:cNvPr id="122883" name="Rectangle 2"/>
          <p:cNvSpPr>
            <a:spLocks noRot="1" noChangeArrowheads="1" noTextEdit="1"/>
          </p:cNvSpPr>
          <p:nvPr>
            <p:ph type="sldImg"/>
          </p:nvPr>
        </p:nvSpPr>
        <p:spPr>
          <a:ln/>
        </p:spPr>
      </p:sp>
      <p:sp>
        <p:nvSpPr>
          <p:cNvPr id="1228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E0E2942-2B07-4073-B7FC-68019EBF7B5D}" type="slidenum">
              <a:rPr lang="en-US" smtClean="0"/>
              <a:pPr eaLnBrk="1" hangingPunct="1"/>
              <a:t>38</a:t>
            </a:fld>
            <a:endParaRPr lang="en-US" smtClean="0"/>
          </a:p>
        </p:txBody>
      </p:sp>
      <p:sp>
        <p:nvSpPr>
          <p:cNvPr id="150531" name="Rectangle 2"/>
          <p:cNvSpPr>
            <a:spLocks noRot="1" noChangeArrowheads="1" noTextEdit="1"/>
          </p:cNvSpPr>
          <p:nvPr>
            <p:ph type="sldImg"/>
          </p:nvPr>
        </p:nvSpPr>
        <p:spPr>
          <a:ln/>
        </p:spPr>
      </p:sp>
      <p:sp>
        <p:nvSpPr>
          <p:cNvPr id="150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AF1CC90-1F9A-454F-9DC4-67E546A13BFB}" type="slidenum">
              <a:rPr lang="en-US" smtClean="0"/>
              <a:pPr eaLnBrk="1" hangingPunct="1"/>
              <a:t>39</a:t>
            </a:fld>
            <a:endParaRPr lang="en-US" smtClean="0"/>
          </a:p>
        </p:txBody>
      </p:sp>
      <p:sp>
        <p:nvSpPr>
          <p:cNvPr id="151555" name="Rectangle 2"/>
          <p:cNvSpPr>
            <a:spLocks noRot="1" noChangeArrowheads="1" noTextEdit="1"/>
          </p:cNvSpPr>
          <p:nvPr>
            <p:ph type="sldImg"/>
          </p:nvPr>
        </p:nvSpPr>
        <p:spPr>
          <a:ln/>
        </p:spPr>
      </p:sp>
      <p:sp>
        <p:nvSpPr>
          <p:cNvPr id="151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2368558-86EC-4247-AB7D-244E581C5835}" type="slidenum">
              <a:rPr lang="en-US" smtClean="0"/>
              <a:pPr eaLnBrk="1" hangingPunct="1"/>
              <a:t>40</a:t>
            </a:fld>
            <a:endParaRPr lang="en-US" smtClean="0"/>
          </a:p>
        </p:txBody>
      </p:sp>
      <p:sp>
        <p:nvSpPr>
          <p:cNvPr id="152579" name="Rectangle 2"/>
          <p:cNvSpPr>
            <a:spLocks noRot="1" noChangeArrowheads="1" noTextEdit="1"/>
          </p:cNvSpPr>
          <p:nvPr>
            <p:ph type="sldImg"/>
          </p:nvPr>
        </p:nvSpPr>
        <p:spPr>
          <a:ln/>
        </p:spPr>
      </p:sp>
      <p:sp>
        <p:nvSpPr>
          <p:cNvPr id="152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4E2CECF-5915-4D46-B449-1D81545CB8D6}" type="slidenum">
              <a:rPr lang="en-US" smtClean="0"/>
              <a:pPr eaLnBrk="1" hangingPunct="1"/>
              <a:t>41</a:t>
            </a:fld>
            <a:endParaRPr lang="en-US" smtClean="0"/>
          </a:p>
        </p:txBody>
      </p:sp>
      <p:sp>
        <p:nvSpPr>
          <p:cNvPr id="153603" name="Rectangle 2"/>
          <p:cNvSpPr>
            <a:spLocks noRot="1" noChangeArrowheads="1" noTextEdit="1"/>
          </p:cNvSpPr>
          <p:nvPr>
            <p:ph type="sldImg"/>
          </p:nvPr>
        </p:nvSpPr>
        <p:spPr>
          <a:ln/>
        </p:spPr>
      </p:sp>
      <p:sp>
        <p:nvSpPr>
          <p:cNvPr id="153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10DD043-6BE8-4BA3-B895-317B1BCD5132}" type="slidenum">
              <a:rPr lang="en-US" smtClean="0"/>
              <a:pPr eaLnBrk="1" hangingPunct="1"/>
              <a:t>42</a:t>
            </a:fld>
            <a:endParaRPr lang="en-US" smtClean="0"/>
          </a:p>
        </p:txBody>
      </p:sp>
      <p:sp>
        <p:nvSpPr>
          <p:cNvPr id="154627" name="Rectangle 2"/>
          <p:cNvSpPr>
            <a:spLocks noRot="1" noChangeArrowheads="1" noTextEdit="1"/>
          </p:cNvSpPr>
          <p:nvPr>
            <p:ph type="sldImg"/>
          </p:nvPr>
        </p:nvSpPr>
        <p:spPr>
          <a:ln/>
        </p:spPr>
      </p:sp>
      <p:sp>
        <p:nvSpPr>
          <p:cNvPr id="154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60FA5E1-AE7D-4B65-AAB4-1D25133D8B34}" type="slidenum">
              <a:rPr lang="en-US" smtClean="0"/>
              <a:pPr eaLnBrk="1" hangingPunct="1"/>
              <a:t>43</a:t>
            </a:fld>
            <a:endParaRPr lang="en-US" smtClean="0"/>
          </a:p>
        </p:txBody>
      </p:sp>
      <p:sp>
        <p:nvSpPr>
          <p:cNvPr id="155651" name="Rectangle 2"/>
          <p:cNvSpPr>
            <a:spLocks noRot="1" noChangeArrowheads="1" noTextEdit="1"/>
          </p:cNvSpPr>
          <p:nvPr>
            <p:ph type="sldImg"/>
          </p:nvPr>
        </p:nvSpPr>
        <p:spPr>
          <a:ln/>
        </p:spPr>
      </p:sp>
      <p:sp>
        <p:nvSpPr>
          <p:cNvPr id="155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58D678C-C4D9-4CF2-91A5-461A01A92AC4}" type="slidenum">
              <a:rPr lang="en-US" smtClean="0"/>
              <a:pPr eaLnBrk="1" hangingPunct="1"/>
              <a:t>44</a:t>
            </a:fld>
            <a:endParaRPr lang="en-US" smtClean="0"/>
          </a:p>
        </p:txBody>
      </p:sp>
      <p:sp>
        <p:nvSpPr>
          <p:cNvPr id="156675" name="Rectangle 2"/>
          <p:cNvSpPr>
            <a:spLocks noRot="1" noChangeArrowheads="1" noTextEdit="1"/>
          </p:cNvSpPr>
          <p:nvPr>
            <p:ph type="sldImg"/>
          </p:nvPr>
        </p:nvSpPr>
        <p:spPr>
          <a:ln/>
        </p:spPr>
      </p:sp>
      <p:sp>
        <p:nvSpPr>
          <p:cNvPr id="156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53F551A-F049-41FC-8A44-BEDD4220B964}" type="slidenum">
              <a:rPr lang="en-US" smtClean="0"/>
              <a:pPr eaLnBrk="1" hangingPunct="1"/>
              <a:t>45</a:t>
            </a:fld>
            <a:endParaRPr lang="en-US" smtClean="0"/>
          </a:p>
        </p:txBody>
      </p:sp>
      <p:sp>
        <p:nvSpPr>
          <p:cNvPr id="157699" name="Rectangle 2"/>
          <p:cNvSpPr>
            <a:spLocks noRot="1" noChangeArrowheads="1" noTextEdit="1"/>
          </p:cNvSpPr>
          <p:nvPr>
            <p:ph type="sldImg"/>
          </p:nvPr>
        </p:nvSpPr>
        <p:spPr>
          <a:ln/>
        </p:spPr>
      </p:sp>
      <p:sp>
        <p:nvSpPr>
          <p:cNvPr id="157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4412E35-7598-4B91-89A4-995B1D6FC38D}" type="slidenum">
              <a:rPr lang="en-US" smtClean="0"/>
              <a:pPr eaLnBrk="1" hangingPunct="1"/>
              <a:t>46</a:t>
            </a:fld>
            <a:endParaRPr lang="en-US" smtClean="0"/>
          </a:p>
        </p:txBody>
      </p:sp>
      <p:sp>
        <p:nvSpPr>
          <p:cNvPr id="158723" name="Rectangle 2"/>
          <p:cNvSpPr>
            <a:spLocks noRot="1" noChangeArrowheads="1" noTextEdit="1"/>
          </p:cNvSpPr>
          <p:nvPr>
            <p:ph type="sldImg"/>
          </p:nvPr>
        </p:nvSpPr>
        <p:spPr>
          <a:ln/>
        </p:spPr>
      </p:sp>
      <p:sp>
        <p:nvSpPr>
          <p:cNvPr id="158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D3D772F-EB5C-4F41-BFFA-6FC5CB93E303}" type="slidenum">
              <a:rPr lang="en-US" smtClean="0"/>
              <a:pPr eaLnBrk="1" hangingPunct="1"/>
              <a:t>47</a:t>
            </a:fld>
            <a:endParaRPr lang="en-US" smtClean="0"/>
          </a:p>
        </p:txBody>
      </p:sp>
      <p:sp>
        <p:nvSpPr>
          <p:cNvPr id="159747" name="Rectangle 2"/>
          <p:cNvSpPr>
            <a:spLocks noRot="1" noChangeArrowheads="1" noTextEdit="1"/>
          </p:cNvSpPr>
          <p:nvPr>
            <p:ph type="sldImg"/>
          </p:nvPr>
        </p:nvSpPr>
        <p:spPr>
          <a:ln/>
        </p:spPr>
      </p:sp>
      <p:sp>
        <p:nvSpPr>
          <p:cNvPr id="159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EC96A21-65FF-402A-B773-D5665E8761F2}" type="slidenum">
              <a:rPr lang="en-US" smtClean="0"/>
              <a:pPr eaLnBrk="1" hangingPunct="1"/>
              <a:t>4</a:t>
            </a:fld>
            <a:endParaRPr lang="en-US" smtClean="0"/>
          </a:p>
        </p:txBody>
      </p:sp>
      <p:sp>
        <p:nvSpPr>
          <p:cNvPr id="123907" name="Rectangle 2"/>
          <p:cNvSpPr>
            <a:spLocks noRot="1" noChangeArrowheads="1" noTextEdit="1"/>
          </p:cNvSpPr>
          <p:nvPr>
            <p:ph type="sldImg"/>
          </p:nvPr>
        </p:nvSpPr>
        <p:spPr>
          <a:ln/>
        </p:spPr>
      </p:sp>
      <p:sp>
        <p:nvSpPr>
          <p:cNvPr id="1239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A291AC9-B5F0-43D6-ACFA-61DEDF316ABF}" type="slidenum">
              <a:rPr lang="en-US" smtClean="0"/>
              <a:pPr eaLnBrk="1" hangingPunct="1"/>
              <a:t>48</a:t>
            </a:fld>
            <a:endParaRPr lang="en-US" smtClean="0"/>
          </a:p>
        </p:txBody>
      </p:sp>
      <p:sp>
        <p:nvSpPr>
          <p:cNvPr id="160771" name="Rectangle 2"/>
          <p:cNvSpPr>
            <a:spLocks noRot="1" noChangeArrowheads="1" noTextEdit="1"/>
          </p:cNvSpPr>
          <p:nvPr>
            <p:ph type="sldImg"/>
          </p:nvPr>
        </p:nvSpPr>
        <p:spPr>
          <a:ln/>
        </p:spPr>
      </p:sp>
      <p:sp>
        <p:nvSpPr>
          <p:cNvPr id="160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78CEB8F-CCDC-4B44-8736-27AEEFE175C8}" type="slidenum">
              <a:rPr lang="en-US" smtClean="0"/>
              <a:pPr eaLnBrk="1" hangingPunct="1"/>
              <a:t>49</a:t>
            </a:fld>
            <a:endParaRPr lang="en-US" smtClean="0"/>
          </a:p>
        </p:txBody>
      </p:sp>
      <p:sp>
        <p:nvSpPr>
          <p:cNvPr id="161795" name="Rectangle 2"/>
          <p:cNvSpPr>
            <a:spLocks noRot="1" noChangeArrowheads="1" noTextEdit="1"/>
          </p:cNvSpPr>
          <p:nvPr>
            <p:ph type="sldImg"/>
          </p:nvPr>
        </p:nvSpPr>
        <p:spPr>
          <a:ln/>
        </p:spPr>
      </p:sp>
      <p:sp>
        <p:nvSpPr>
          <p:cNvPr id="161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22DC121-E00A-4000-B9BE-C491E59CE28D}" type="slidenum">
              <a:rPr lang="en-US" smtClean="0"/>
              <a:pPr eaLnBrk="1" hangingPunct="1"/>
              <a:t>50</a:t>
            </a:fld>
            <a:endParaRPr lang="en-US" smtClean="0"/>
          </a:p>
        </p:txBody>
      </p:sp>
      <p:sp>
        <p:nvSpPr>
          <p:cNvPr id="162819" name="Rectangle 2"/>
          <p:cNvSpPr>
            <a:spLocks noRot="1" noChangeArrowheads="1" noTextEdit="1"/>
          </p:cNvSpPr>
          <p:nvPr>
            <p:ph type="sldImg"/>
          </p:nvPr>
        </p:nvSpPr>
        <p:spPr>
          <a:ln/>
        </p:spPr>
      </p:sp>
      <p:sp>
        <p:nvSpPr>
          <p:cNvPr id="162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B3B1AE9-2D1C-41D9-9B25-106A8C8123D1}" type="slidenum">
              <a:rPr lang="en-US" smtClean="0"/>
              <a:pPr eaLnBrk="1" hangingPunct="1"/>
              <a:t>51</a:t>
            </a:fld>
            <a:endParaRPr lang="en-US" smtClean="0"/>
          </a:p>
        </p:txBody>
      </p:sp>
      <p:sp>
        <p:nvSpPr>
          <p:cNvPr id="163843" name="Rectangle 2"/>
          <p:cNvSpPr>
            <a:spLocks noRot="1" noChangeArrowheads="1" noTextEdit="1"/>
          </p:cNvSpPr>
          <p:nvPr>
            <p:ph type="sldImg"/>
          </p:nvPr>
        </p:nvSpPr>
        <p:spPr>
          <a:ln/>
        </p:spPr>
      </p:sp>
      <p:sp>
        <p:nvSpPr>
          <p:cNvPr id="163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E22CC55-A1D1-4809-A557-21490FDED386}" type="slidenum">
              <a:rPr lang="en-US" smtClean="0"/>
              <a:pPr eaLnBrk="1" hangingPunct="1"/>
              <a:t>52</a:t>
            </a:fld>
            <a:endParaRPr lang="en-US" smtClean="0"/>
          </a:p>
        </p:txBody>
      </p:sp>
      <p:sp>
        <p:nvSpPr>
          <p:cNvPr id="164867" name="Rectangle 2"/>
          <p:cNvSpPr>
            <a:spLocks noRot="1" noChangeArrowheads="1" noTextEdit="1"/>
          </p:cNvSpPr>
          <p:nvPr>
            <p:ph type="sldImg"/>
          </p:nvPr>
        </p:nvSpPr>
        <p:spPr>
          <a:ln/>
        </p:spPr>
      </p:sp>
      <p:sp>
        <p:nvSpPr>
          <p:cNvPr id="164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FA11F6C-279F-45EB-B7EB-4DD8B803323E}" type="slidenum">
              <a:rPr lang="en-US" smtClean="0"/>
              <a:pPr eaLnBrk="1" hangingPunct="1"/>
              <a:t>53</a:t>
            </a:fld>
            <a:endParaRPr lang="en-US" smtClean="0"/>
          </a:p>
        </p:txBody>
      </p:sp>
      <p:sp>
        <p:nvSpPr>
          <p:cNvPr id="165891" name="Rectangle 2"/>
          <p:cNvSpPr>
            <a:spLocks noRot="1" noChangeArrowheads="1" noTextEdit="1"/>
          </p:cNvSpPr>
          <p:nvPr>
            <p:ph type="sldImg"/>
          </p:nvPr>
        </p:nvSpPr>
        <p:spPr>
          <a:ln/>
        </p:spPr>
      </p:sp>
      <p:sp>
        <p:nvSpPr>
          <p:cNvPr id="165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30BAC54-BB05-48D5-A06E-2BF5B084E8CC}" type="slidenum">
              <a:rPr lang="en-US" smtClean="0"/>
              <a:pPr eaLnBrk="1" hangingPunct="1"/>
              <a:t>54</a:t>
            </a:fld>
            <a:endParaRPr lang="en-US" smtClean="0"/>
          </a:p>
        </p:txBody>
      </p:sp>
      <p:sp>
        <p:nvSpPr>
          <p:cNvPr id="166915" name="Rectangle 2"/>
          <p:cNvSpPr>
            <a:spLocks noRot="1" noChangeArrowheads="1" noTextEdit="1"/>
          </p:cNvSpPr>
          <p:nvPr>
            <p:ph type="sldImg"/>
          </p:nvPr>
        </p:nvSpPr>
        <p:spPr>
          <a:ln/>
        </p:spPr>
      </p:sp>
      <p:sp>
        <p:nvSpPr>
          <p:cNvPr id="166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CCA307D-ADDF-4F4A-902C-AA5BA7F6F142}" type="slidenum">
              <a:rPr lang="en-US" smtClean="0"/>
              <a:pPr eaLnBrk="1" hangingPunct="1"/>
              <a:t>55</a:t>
            </a:fld>
            <a:endParaRPr lang="en-US" smtClean="0"/>
          </a:p>
        </p:txBody>
      </p:sp>
      <p:sp>
        <p:nvSpPr>
          <p:cNvPr id="167939" name="Rectangle 2"/>
          <p:cNvSpPr>
            <a:spLocks noRot="1" noChangeArrowheads="1" noTextEdit="1"/>
          </p:cNvSpPr>
          <p:nvPr>
            <p:ph type="sldImg"/>
          </p:nvPr>
        </p:nvSpPr>
        <p:spPr>
          <a:ln/>
        </p:spPr>
      </p:sp>
      <p:sp>
        <p:nvSpPr>
          <p:cNvPr id="167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1564925-82A1-49F5-9CCA-BBF582364B8F}" type="slidenum">
              <a:rPr lang="en-US" smtClean="0"/>
              <a:pPr eaLnBrk="1" hangingPunct="1"/>
              <a:t>56</a:t>
            </a:fld>
            <a:endParaRPr lang="en-US" smtClean="0"/>
          </a:p>
        </p:txBody>
      </p:sp>
      <p:sp>
        <p:nvSpPr>
          <p:cNvPr id="168963" name="Rectangle 2"/>
          <p:cNvSpPr>
            <a:spLocks noRot="1" noChangeArrowheads="1" noTextEdit="1"/>
          </p:cNvSpPr>
          <p:nvPr>
            <p:ph type="sldImg"/>
          </p:nvPr>
        </p:nvSpPr>
        <p:spPr>
          <a:ln/>
        </p:spPr>
      </p:sp>
      <p:sp>
        <p:nvSpPr>
          <p:cNvPr id="168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6D5CE2B-7323-46A6-85DC-F5DE490A2167}" type="slidenum">
              <a:rPr lang="en-US" smtClean="0"/>
              <a:pPr eaLnBrk="1" hangingPunct="1"/>
              <a:t>57</a:t>
            </a:fld>
            <a:endParaRPr lang="en-US" smtClean="0"/>
          </a:p>
        </p:txBody>
      </p:sp>
      <p:sp>
        <p:nvSpPr>
          <p:cNvPr id="169987" name="Rectangle 2"/>
          <p:cNvSpPr>
            <a:spLocks noRot="1" noChangeArrowheads="1" noTextEdit="1"/>
          </p:cNvSpPr>
          <p:nvPr>
            <p:ph type="sldImg"/>
          </p:nvPr>
        </p:nvSpPr>
        <p:spPr>
          <a:ln/>
        </p:spPr>
      </p:sp>
      <p:sp>
        <p:nvSpPr>
          <p:cNvPr id="169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6D1B9AD-821B-4F63-9892-D1B15A29C374}" type="slidenum">
              <a:rPr lang="en-US" smtClean="0"/>
              <a:pPr eaLnBrk="1" hangingPunct="1"/>
              <a:t>5</a:t>
            </a:fld>
            <a:endParaRPr lang="en-US" smtClean="0"/>
          </a:p>
        </p:txBody>
      </p:sp>
      <p:sp>
        <p:nvSpPr>
          <p:cNvPr id="124931" name="Rectangle 2"/>
          <p:cNvSpPr>
            <a:spLocks noRot="1" noChangeArrowheads="1" noTextEdit="1"/>
          </p:cNvSpPr>
          <p:nvPr>
            <p:ph type="sldImg"/>
          </p:nvPr>
        </p:nvSpPr>
        <p:spPr>
          <a:ln/>
        </p:spPr>
      </p:sp>
      <p:sp>
        <p:nvSpPr>
          <p:cNvPr id="1249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D61E3C3-5C4F-4E4D-8B69-039B05F0AF43}" type="slidenum">
              <a:rPr lang="en-US" smtClean="0"/>
              <a:pPr eaLnBrk="1" hangingPunct="1"/>
              <a:t>58</a:t>
            </a:fld>
            <a:endParaRPr lang="en-US" smtClean="0"/>
          </a:p>
        </p:txBody>
      </p:sp>
      <p:sp>
        <p:nvSpPr>
          <p:cNvPr id="171011" name="Rectangle 2"/>
          <p:cNvSpPr>
            <a:spLocks noRot="1" noChangeArrowheads="1" noTextEdit="1"/>
          </p:cNvSpPr>
          <p:nvPr>
            <p:ph type="sldImg"/>
          </p:nvPr>
        </p:nvSpPr>
        <p:spPr>
          <a:ln/>
        </p:spPr>
      </p:sp>
      <p:sp>
        <p:nvSpPr>
          <p:cNvPr id="171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740837A-A3F7-4050-90F3-7971F91B61AD}" type="slidenum">
              <a:rPr lang="en-US" smtClean="0"/>
              <a:pPr eaLnBrk="1" hangingPunct="1"/>
              <a:t>59</a:t>
            </a:fld>
            <a:endParaRPr lang="en-US" smtClean="0"/>
          </a:p>
        </p:txBody>
      </p:sp>
      <p:sp>
        <p:nvSpPr>
          <p:cNvPr id="172035" name="Rectangle 2"/>
          <p:cNvSpPr>
            <a:spLocks noRot="1" noChangeArrowheads="1" noTextEdit="1"/>
          </p:cNvSpPr>
          <p:nvPr>
            <p:ph type="sldImg"/>
          </p:nvPr>
        </p:nvSpPr>
        <p:spPr>
          <a:ln/>
        </p:spPr>
      </p:sp>
      <p:sp>
        <p:nvSpPr>
          <p:cNvPr id="172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EE6F4B7-7C4E-41DD-90C0-01ADDAF2C789}" type="slidenum">
              <a:rPr lang="en-US" smtClean="0"/>
              <a:pPr eaLnBrk="1" hangingPunct="1"/>
              <a:t>60</a:t>
            </a:fld>
            <a:endParaRPr lang="en-US" smtClean="0"/>
          </a:p>
        </p:txBody>
      </p:sp>
      <p:sp>
        <p:nvSpPr>
          <p:cNvPr id="173059" name="Rectangle 2"/>
          <p:cNvSpPr>
            <a:spLocks noRot="1" noChangeArrowheads="1" noTextEdit="1"/>
          </p:cNvSpPr>
          <p:nvPr>
            <p:ph type="sldImg"/>
          </p:nvPr>
        </p:nvSpPr>
        <p:spPr>
          <a:ln/>
        </p:spPr>
      </p:sp>
      <p:sp>
        <p:nvSpPr>
          <p:cNvPr id="173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30E8F57-DC55-4EA8-8005-76B384405E5E}" type="slidenum">
              <a:rPr lang="en-US" smtClean="0"/>
              <a:pPr eaLnBrk="1" hangingPunct="1"/>
              <a:t>61</a:t>
            </a:fld>
            <a:endParaRPr lang="en-US" smtClean="0"/>
          </a:p>
        </p:txBody>
      </p:sp>
      <p:sp>
        <p:nvSpPr>
          <p:cNvPr id="174083" name="Rectangle 2"/>
          <p:cNvSpPr>
            <a:spLocks noRo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A9ABEB2-236B-4410-89A4-C2E2CE80ED37}" type="slidenum">
              <a:rPr lang="en-US" smtClean="0"/>
              <a:pPr eaLnBrk="1" hangingPunct="1"/>
              <a:t>62</a:t>
            </a:fld>
            <a:endParaRPr lang="en-US" smtClean="0"/>
          </a:p>
        </p:txBody>
      </p:sp>
      <p:sp>
        <p:nvSpPr>
          <p:cNvPr id="175107" name="Rectangle 2"/>
          <p:cNvSpPr>
            <a:spLocks noRot="1" noChangeArrowheads="1" noTextEdit="1"/>
          </p:cNvSpPr>
          <p:nvPr>
            <p:ph type="sldImg"/>
          </p:nvPr>
        </p:nvSpPr>
        <p:spPr>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8A67335-FCC0-4742-BECE-5C0DEF19D35E}" type="slidenum">
              <a:rPr lang="en-US" smtClean="0"/>
              <a:pPr eaLnBrk="1" hangingPunct="1"/>
              <a:t>63</a:t>
            </a:fld>
            <a:endParaRPr lang="en-US" smtClean="0"/>
          </a:p>
        </p:txBody>
      </p:sp>
      <p:sp>
        <p:nvSpPr>
          <p:cNvPr id="176131" name="Rectangle 2"/>
          <p:cNvSpPr>
            <a:spLocks noRot="1" noChangeArrowheads="1" noTextEdit="1"/>
          </p:cNvSpPr>
          <p:nvPr>
            <p:ph type="sldImg"/>
          </p:nvPr>
        </p:nvSpPr>
        <p:spPr>
          <a:ln/>
        </p:spPr>
      </p:sp>
      <p:sp>
        <p:nvSpPr>
          <p:cNvPr id="176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C5180AE-5BA9-47D3-BA33-E4C7749229C2}" type="slidenum">
              <a:rPr lang="en-US" smtClean="0"/>
              <a:pPr eaLnBrk="1" hangingPunct="1"/>
              <a:t>64</a:t>
            </a:fld>
            <a:endParaRPr lang="en-US" smtClean="0"/>
          </a:p>
        </p:txBody>
      </p:sp>
      <p:sp>
        <p:nvSpPr>
          <p:cNvPr id="177155" name="Rectangle 2"/>
          <p:cNvSpPr>
            <a:spLocks noRot="1" noChangeArrowheads="1" noTextEdit="1"/>
          </p:cNvSpPr>
          <p:nvPr>
            <p:ph type="sldImg"/>
          </p:nvPr>
        </p:nvSpPr>
        <p:spPr>
          <a:ln/>
        </p:spPr>
      </p:sp>
      <p:sp>
        <p:nvSpPr>
          <p:cNvPr id="177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CC78A5D-FB53-4227-B7C6-6048503030E8}" type="slidenum">
              <a:rPr lang="en-US" smtClean="0"/>
              <a:pPr eaLnBrk="1" hangingPunct="1"/>
              <a:t>65</a:t>
            </a:fld>
            <a:endParaRPr lang="en-US" smtClean="0"/>
          </a:p>
        </p:txBody>
      </p:sp>
      <p:sp>
        <p:nvSpPr>
          <p:cNvPr id="178179" name="Rectangle 2"/>
          <p:cNvSpPr>
            <a:spLocks noRot="1" noChangeArrowheads="1" noTextEdit="1"/>
          </p:cNvSpPr>
          <p:nvPr>
            <p:ph type="sldImg"/>
          </p:nvPr>
        </p:nvSpPr>
        <p:spPr>
          <a:ln/>
        </p:spPr>
      </p:sp>
      <p:sp>
        <p:nvSpPr>
          <p:cNvPr id="178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422C040-7341-425A-ADD6-3554CAF684DF}" type="slidenum">
              <a:rPr lang="en-US" smtClean="0"/>
              <a:pPr eaLnBrk="1" hangingPunct="1"/>
              <a:t>66</a:t>
            </a:fld>
            <a:endParaRPr lang="en-US" smtClean="0"/>
          </a:p>
        </p:txBody>
      </p:sp>
      <p:sp>
        <p:nvSpPr>
          <p:cNvPr id="179203" name="Rectangle 2"/>
          <p:cNvSpPr>
            <a:spLocks noRot="1" noChangeArrowheads="1" noTextEdit="1"/>
          </p:cNvSpPr>
          <p:nvPr>
            <p:ph type="sldImg"/>
          </p:nvPr>
        </p:nvSpPr>
        <p:spPr>
          <a:ln/>
        </p:spPr>
      </p:sp>
      <p:sp>
        <p:nvSpPr>
          <p:cNvPr id="179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2B36D08-988C-4A35-8CC1-34016197F761}" type="slidenum">
              <a:rPr lang="en-US" smtClean="0"/>
              <a:pPr eaLnBrk="1" hangingPunct="1"/>
              <a:t>67</a:t>
            </a:fld>
            <a:endParaRPr lang="en-US" smtClean="0"/>
          </a:p>
        </p:txBody>
      </p:sp>
      <p:sp>
        <p:nvSpPr>
          <p:cNvPr id="180227" name="Rectangle 2"/>
          <p:cNvSpPr>
            <a:spLocks noRot="1" noChangeArrowheads="1" noTextEdit="1"/>
          </p:cNvSpPr>
          <p:nvPr>
            <p:ph type="sldImg"/>
          </p:nvPr>
        </p:nvSpPr>
        <p:spPr>
          <a:ln/>
        </p:spPr>
      </p:sp>
      <p:sp>
        <p:nvSpPr>
          <p:cNvPr id="180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D4BB9AF-FA60-4A45-9B52-BB919BD9B5CB}" type="slidenum">
              <a:rPr lang="en-US" smtClean="0"/>
              <a:pPr eaLnBrk="1" hangingPunct="1"/>
              <a:t>6</a:t>
            </a:fld>
            <a:endParaRPr lang="en-US" smtClean="0"/>
          </a:p>
        </p:txBody>
      </p:sp>
      <p:sp>
        <p:nvSpPr>
          <p:cNvPr id="125955" name="Rectangle 2"/>
          <p:cNvSpPr>
            <a:spLocks noRot="1" noChangeArrowheads="1" noTextEdit="1"/>
          </p:cNvSpPr>
          <p:nvPr>
            <p:ph type="sldImg"/>
          </p:nvPr>
        </p:nvSpPr>
        <p:spPr>
          <a:ln/>
        </p:spPr>
      </p:sp>
      <p:sp>
        <p:nvSpPr>
          <p:cNvPr id="1259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D0B11A1-9743-4EE2-ADD9-08A372FD07AD}" type="slidenum">
              <a:rPr lang="en-US" smtClean="0"/>
              <a:pPr eaLnBrk="1" hangingPunct="1"/>
              <a:t>68</a:t>
            </a:fld>
            <a:endParaRPr lang="en-US" smtClean="0"/>
          </a:p>
        </p:txBody>
      </p:sp>
      <p:sp>
        <p:nvSpPr>
          <p:cNvPr id="181251" name="Rectangle 2"/>
          <p:cNvSpPr>
            <a:spLocks noRot="1" noChangeArrowheads="1" noTextEdit="1"/>
          </p:cNvSpPr>
          <p:nvPr>
            <p:ph type="sldImg"/>
          </p:nvPr>
        </p:nvSpPr>
        <p:spPr>
          <a:ln/>
        </p:spPr>
      </p:sp>
      <p:sp>
        <p:nvSpPr>
          <p:cNvPr id="181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2768B16-8817-43E3-B633-DCCA688D8406}" type="slidenum">
              <a:rPr lang="en-US" smtClean="0"/>
              <a:pPr eaLnBrk="1" hangingPunct="1"/>
              <a:t>69</a:t>
            </a:fld>
            <a:endParaRPr lang="en-US" smtClean="0"/>
          </a:p>
        </p:txBody>
      </p:sp>
      <p:sp>
        <p:nvSpPr>
          <p:cNvPr id="182275" name="Rectangle 2"/>
          <p:cNvSpPr>
            <a:spLocks noRot="1" noChangeArrowheads="1" noTextEdit="1"/>
          </p:cNvSpPr>
          <p:nvPr>
            <p:ph type="sldImg"/>
          </p:nvPr>
        </p:nvSpPr>
        <p:spPr>
          <a:ln/>
        </p:spPr>
      </p:sp>
      <p:sp>
        <p:nvSpPr>
          <p:cNvPr id="182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882D875-B216-4A63-AC52-EAA4CF3B54F9}" type="slidenum">
              <a:rPr lang="en-US" smtClean="0"/>
              <a:pPr eaLnBrk="1" hangingPunct="1"/>
              <a:t>70</a:t>
            </a:fld>
            <a:endParaRPr lang="en-US" smtClean="0"/>
          </a:p>
        </p:txBody>
      </p:sp>
      <p:sp>
        <p:nvSpPr>
          <p:cNvPr id="183299" name="Rectangle 2"/>
          <p:cNvSpPr>
            <a:spLocks noRot="1" noChangeArrowheads="1" noTextEdit="1"/>
          </p:cNvSpPr>
          <p:nvPr>
            <p:ph type="sldImg"/>
          </p:nvPr>
        </p:nvSpPr>
        <p:spPr>
          <a:ln/>
        </p:spPr>
      </p:sp>
      <p:sp>
        <p:nvSpPr>
          <p:cNvPr id="183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00A0541-A87A-4781-874A-BA58FBAECD5B}" type="slidenum">
              <a:rPr lang="en-US" smtClean="0"/>
              <a:pPr eaLnBrk="1" hangingPunct="1"/>
              <a:t>71</a:t>
            </a:fld>
            <a:endParaRPr lang="en-US" smtClean="0"/>
          </a:p>
        </p:txBody>
      </p:sp>
      <p:sp>
        <p:nvSpPr>
          <p:cNvPr id="184323" name="Rectangle 2"/>
          <p:cNvSpPr>
            <a:spLocks noRot="1" noChangeArrowheads="1" noTextEdit="1"/>
          </p:cNvSpPr>
          <p:nvPr>
            <p:ph type="sldImg"/>
          </p:nvPr>
        </p:nvSpPr>
        <p:spPr>
          <a:ln/>
        </p:spPr>
      </p:sp>
      <p:sp>
        <p:nvSpPr>
          <p:cNvPr id="184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FA9F0DF-6601-441D-AA23-ECFC8EDE9836}" type="slidenum">
              <a:rPr lang="en-US" smtClean="0"/>
              <a:pPr eaLnBrk="1" hangingPunct="1"/>
              <a:t>72</a:t>
            </a:fld>
            <a:endParaRPr lang="en-US" smtClean="0"/>
          </a:p>
        </p:txBody>
      </p:sp>
      <p:sp>
        <p:nvSpPr>
          <p:cNvPr id="185347" name="Rectangle 2"/>
          <p:cNvSpPr>
            <a:spLocks noRot="1" noChangeArrowheads="1" noTextEdit="1"/>
          </p:cNvSpPr>
          <p:nvPr>
            <p:ph type="sldImg"/>
          </p:nvPr>
        </p:nvSpPr>
        <p:spPr>
          <a:ln/>
        </p:spPr>
      </p:sp>
      <p:sp>
        <p:nvSpPr>
          <p:cNvPr id="185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62FF173-59A2-4CE5-A954-C5FB67EE13F0}" type="slidenum">
              <a:rPr lang="en-US" smtClean="0"/>
              <a:pPr eaLnBrk="1" hangingPunct="1"/>
              <a:t>73</a:t>
            </a:fld>
            <a:endParaRPr lang="en-US" smtClean="0"/>
          </a:p>
        </p:txBody>
      </p:sp>
      <p:sp>
        <p:nvSpPr>
          <p:cNvPr id="186371" name="Rectangle 2"/>
          <p:cNvSpPr>
            <a:spLocks noRot="1" noChangeArrowheads="1" noTextEdit="1"/>
          </p:cNvSpPr>
          <p:nvPr>
            <p:ph type="sldImg"/>
          </p:nvPr>
        </p:nvSpPr>
        <p:spPr>
          <a:ln/>
        </p:spPr>
      </p:sp>
      <p:sp>
        <p:nvSpPr>
          <p:cNvPr id="186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54C7A3F-F491-40DF-A5B9-EEECFD1AC9B4}" type="slidenum">
              <a:rPr lang="en-US" smtClean="0"/>
              <a:pPr eaLnBrk="1" hangingPunct="1"/>
              <a:t>74</a:t>
            </a:fld>
            <a:endParaRPr lang="en-US" smtClean="0"/>
          </a:p>
        </p:txBody>
      </p:sp>
      <p:sp>
        <p:nvSpPr>
          <p:cNvPr id="187395" name="Rectangle 2"/>
          <p:cNvSpPr>
            <a:spLocks noRot="1" noChangeArrowheads="1" noTextEdit="1"/>
          </p:cNvSpPr>
          <p:nvPr>
            <p:ph type="sldImg"/>
          </p:nvPr>
        </p:nvSpPr>
        <p:spPr>
          <a:ln/>
        </p:spPr>
      </p:sp>
      <p:sp>
        <p:nvSpPr>
          <p:cNvPr id="187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3B88F9E-3E0C-4843-8679-FFF7D50DA05F}" type="slidenum">
              <a:rPr lang="en-US" smtClean="0"/>
              <a:pPr eaLnBrk="1" hangingPunct="1"/>
              <a:t>75</a:t>
            </a:fld>
            <a:endParaRPr lang="en-US" smtClean="0"/>
          </a:p>
        </p:txBody>
      </p:sp>
      <p:sp>
        <p:nvSpPr>
          <p:cNvPr id="188419" name="Rectangle 2"/>
          <p:cNvSpPr>
            <a:spLocks noRot="1" noChangeArrowheads="1" noTextEdit="1"/>
          </p:cNvSpPr>
          <p:nvPr>
            <p:ph type="sldImg"/>
          </p:nvPr>
        </p:nvSpPr>
        <p:spPr>
          <a:ln/>
        </p:spPr>
      </p:sp>
      <p:sp>
        <p:nvSpPr>
          <p:cNvPr id="188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837A717-460C-40C3-A113-D1B5AE19D811}" type="slidenum">
              <a:rPr lang="en-US" smtClean="0"/>
              <a:pPr eaLnBrk="1" hangingPunct="1"/>
              <a:t>76</a:t>
            </a:fld>
            <a:endParaRPr lang="en-US" smtClean="0"/>
          </a:p>
        </p:txBody>
      </p:sp>
      <p:sp>
        <p:nvSpPr>
          <p:cNvPr id="189443" name="Rectangle 2"/>
          <p:cNvSpPr>
            <a:spLocks noRot="1" noChangeArrowheads="1" noTextEdit="1"/>
          </p:cNvSpPr>
          <p:nvPr>
            <p:ph type="sldImg"/>
          </p:nvPr>
        </p:nvSpPr>
        <p:spPr>
          <a:ln/>
        </p:spPr>
      </p:sp>
      <p:sp>
        <p:nvSpPr>
          <p:cNvPr id="189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A06E3A9-4EFB-4A1A-AC44-218B80D37115}" type="slidenum">
              <a:rPr lang="en-US" smtClean="0"/>
              <a:pPr eaLnBrk="1" hangingPunct="1"/>
              <a:t>77</a:t>
            </a:fld>
            <a:endParaRPr lang="en-US" smtClean="0"/>
          </a:p>
        </p:txBody>
      </p:sp>
      <p:sp>
        <p:nvSpPr>
          <p:cNvPr id="190467" name="Rectangle 2"/>
          <p:cNvSpPr>
            <a:spLocks noRot="1" noChangeArrowheads="1" noTextEdit="1"/>
          </p:cNvSpPr>
          <p:nvPr>
            <p:ph type="sldImg"/>
          </p:nvPr>
        </p:nvSpPr>
        <p:spPr>
          <a:ln/>
        </p:spPr>
      </p:sp>
      <p:sp>
        <p:nvSpPr>
          <p:cNvPr id="190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DAF3447-CD70-45C5-824C-CFB9189E2C80}" type="slidenum">
              <a:rPr lang="en-US" smtClean="0"/>
              <a:pPr eaLnBrk="1" hangingPunct="1"/>
              <a:t>7</a:t>
            </a:fld>
            <a:endParaRPr lang="en-US" smtClean="0"/>
          </a:p>
        </p:txBody>
      </p:sp>
      <p:sp>
        <p:nvSpPr>
          <p:cNvPr id="126979" name="Rectangle 2"/>
          <p:cNvSpPr>
            <a:spLocks noRot="1" noChangeArrowheads="1" noTextEdit="1"/>
          </p:cNvSpPr>
          <p:nvPr>
            <p:ph type="sldImg"/>
          </p:nvPr>
        </p:nvSpPr>
        <p:spPr>
          <a:ln/>
        </p:spPr>
      </p:sp>
      <p:sp>
        <p:nvSpPr>
          <p:cNvPr id="1269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CD04722-F57D-49A0-9D50-95762EE0FBFC}" type="slidenum">
              <a:rPr lang="en-US" smtClean="0"/>
              <a:pPr eaLnBrk="1" hangingPunct="1"/>
              <a:t>78</a:t>
            </a:fld>
            <a:endParaRPr lang="en-US" smtClean="0"/>
          </a:p>
        </p:txBody>
      </p:sp>
      <p:sp>
        <p:nvSpPr>
          <p:cNvPr id="191491" name="Rectangle 2"/>
          <p:cNvSpPr>
            <a:spLocks noRot="1" noChangeArrowheads="1" noTextEdit="1"/>
          </p:cNvSpPr>
          <p:nvPr>
            <p:ph type="sldImg"/>
          </p:nvPr>
        </p:nvSpPr>
        <p:spPr>
          <a:ln/>
        </p:spPr>
      </p:sp>
      <p:sp>
        <p:nvSpPr>
          <p:cNvPr id="191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400A718-51E9-4527-B583-EF682DFE45D7}" type="slidenum">
              <a:rPr lang="en-US" smtClean="0"/>
              <a:pPr eaLnBrk="1" hangingPunct="1"/>
              <a:t>79</a:t>
            </a:fld>
            <a:endParaRPr lang="en-US" smtClean="0"/>
          </a:p>
        </p:txBody>
      </p:sp>
      <p:sp>
        <p:nvSpPr>
          <p:cNvPr id="192515" name="Rectangle 2"/>
          <p:cNvSpPr>
            <a:spLocks noRot="1" noChangeArrowheads="1" noTextEdit="1"/>
          </p:cNvSpPr>
          <p:nvPr>
            <p:ph type="sldImg"/>
          </p:nvPr>
        </p:nvSpPr>
        <p:spPr>
          <a:ln/>
        </p:spPr>
      </p:sp>
      <p:sp>
        <p:nvSpPr>
          <p:cNvPr id="192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A787E4C-BB12-4C38-AF7C-2CB3D19B579A}" type="slidenum">
              <a:rPr lang="en-US" smtClean="0"/>
              <a:pPr eaLnBrk="1" hangingPunct="1"/>
              <a:t>80</a:t>
            </a:fld>
            <a:endParaRPr lang="en-US" smtClean="0"/>
          </a:p>
        </p:txBody>
      </p:sp>
      <p:sp>
        <p:nvSpPr>
          <p:cNvPr id="193539" name="Rectangle 2"/>
          <p:cNvSpPr>
            <a:spLocks noRot="1" noChangeArrowheads="1" noTextEdit="1"/>
          </p:cNvSpPr>
          <p:nvPr>
            <p:ph type="sldImg"/>
          </p:nvPr>
        </p:nvSpPr>
        <p:spPr>
          <a:ln/>
        </p:spPr>
      </p:sp>
      <p:sp>
        <p:nvSpPr>
          <p:cNvPr id="193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F5A2549-0074-41F8-AB79-1D1C13DCFF86}" type="slidenum">
              <a:rPr lang="en-US" smtClean="0"/>
              <a:pPr eaLnBrk="1" hangingPunct="1"/>
              <a:t>81</a:t>
            </a:fld>
            <a:endParaRPr lang="en-US" smtClean="0"/>
          </a:p>
        </p:txBody>
      </p:sp>
      <p:sp>
        <p:nvSpPr>
          <p:cNvPr id="194563" name="Rectangle 2"/>
          <p:cNvSpPr>
            <a:spLocks noRot="1" noChangeArrowheads="1" noTextEdit="1"/>
          </p:cNvSpPr>
          <p:nvPr>
            <p:ph type="sldImg"/>
          </p:nvPr>
        </p:nvSpPr>
        <p:spPr>
          <a:ln/>
        </p:spPr>
      </p:sp>
      <p:sp>
        <p:nvSpPr>
          <p:cNvPr id="194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B065B82-4835-41AE-873A-97A684DFD8BE}" type="slidenum">
              <a:rPr lang="en-US" smtClean="0"/>
              <a:pPr eaLnBrk="1" hangingPunct="1"/>
              <a:t>82</a:t>
            </a:fld>
            <a:endParaRPr lang="en-US" smtClean="0"/>
          </a:p>
        </p:txBody>
      </p:sp>
      <p:sp>
        <p:nvSpPr>
          <p:cNvPr id="195587" name="Rectangle 2"/>
          <p:cNvSpPr>
            <a:spLocks noRot="1" noChangeArrowheads="1" noTextEdit="1"/>
          </p:cNvSpPr>
          <p:nvPr>
            <p:ph type="sldImg"/>
          </p:nvPr>
        </p:nvSpPr>
        <p:spPr>
          <a:ln/>
        </p:spPr>
      </p:sp>
      <p:sp>
        <p:nvSpPr>
          <p:cNvPr id="195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879E613-C396-4007-8614-B952F8ECAF75}" type="slidenum">
              <a:rPr lang="en-US" smtClean="0"/>
              <a:pPr eaLnBrk="1" hangingPunct="1"/>
              <a:t>83</a:t>
            </a:fld>
            <a:endParaRPr lang="en-US" smtClean="0"/>
          </a:p>
        </p:txBody>
      </p:sp>
      <p:sp>
        <p:nvSpPr>
          <p:cNvPr id="196611" name="Rectangle 2"/>
          <p:cNvSpPr>
            <a:spLocks noRot="1" noChangeArrowheads="1" noTextEdit="1"/>
          </p:cNvSpPr>
          <p:nvPr>
            <p:ph type="sldImg"/>
          </p:nvPr>
        </p:nvSpPr>
        <p:spPr>
          <a:ln/>
        </p:spPr>
      </p:sp>
      <p:sp>
        <p:nvSpPr>
          <p:cNvPr id="196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AA64F1E-4E9E-49AE-BBF9-282EFA71EB70}" type="slidenum">
              <a:rPr lang="en-US" smtClean="0"/>
              <a:pPr eaLnBrk="1" hangingPunct="1"/>
              <a:t>84</a:t>
            </a:fld>
            <a:endParaRPr lang="en-US" smtClean="0"/>
          </a:p>
        </p:txBody>
      </p:sp>
      <p:sp>
        <p:nvSpPr>
          <p:cNvPr id="197635" name="Rectangle 2"/>
          <p:cNvSpPr>
            <a:spLocks noRot="1" noChangeArrowheads="1" noTextEdit="1"/>
          </p:cNvSpPr>
          <p:nvPr>
            <p:ph type="sldImg"/>
          </p:nvPr>
        </p:nvSpPr>
        <p:spPr>
          <a:ln/>
        </p:spPr>
      </p:sp>
      <p:sp>
        <p:nvSpPr>
          <p:cNvPr id="197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F2CD93E-607A-4D51-8774-58F5FB307E30}" type="slidenum">
              <a:rPr lang="en-US" smtClean="0"/>
              <a:pPr eaLnBrk="1" hangingPunct="1"/>
              <a:t>85</a:t>
            </a:fld>
            <a:endParaRPr lang="en-US" smtClean="0"/>
          </a:p>
        </p:txBody>
      </p:sp>
      <p:sp>
        <p:nvSpPr>
          <p:cNvPr id="198659" name="Rectangle 2"/>
          <p:cNvSpPr>
            <a:spLocks noRot="1" noChangeArrowheads="1" noTextEdit="1"/>
          </p:cNvSpPr>
          <p:nvPr>
            <p:ph type="sldImg"/>
          </p:nvPr>
        </p:nvSpPr>
        <p:spPr>
          <a:ln/>
        </p:spPr>
      </p:sp>
      <p:sp>
        <p:nvSpPr>
          <p:cNvPr id="198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48AAE65-3148-46C7-9165-F41F91E703FF}" type="slidenum">
              <a:rPr lang="en-US" smtClean="0"/>
              <a:pPr eaLnBrk="1" hangingPunct="1"/>
              <a:t>86</a:t>
            </a:fld>
            <a:endParaRPr lang="en-US" smtClean="0"/>
          </a:p>
        </p:txBody>
      </p:sp>
      <p:sp>
        <p:nvSpPr>
          <p:cNvPr id="199683" name="Rectangle 2"/>
          <p:cNvSpPr>
            <a:spLocks noRot="1" noChangeArrowheads="1" noTextEdit="1"/>
          </p:cNvSpPr>
          <p:nvPr>
            <p:ph type="sldImg"/>
          </p:nvPr>
        </p:nvSpPr>
        <p:spPr>
          <a:ln/>
        </p:spPr>
      </p:sp>
      <p:sp>
        <p:nvSpPr>
          <p:cNvPr id="199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C829275-1EE9-4656-BF62-EE5DAFF6ADAC}" type="slidenum">
              <a:rPr lang="en-US" smtClean="0"/>
              <a:pPr eaLnBrk="1" hangingPunct="1"/>
              <a:t>87</a:t>
            </a:fld>
            <a:endParaRPr lang="en-US" smtClean="0"/>
          </a:p>
        </p:txBody>
      </p:sp>
      <p:sp>
        <p:nvSpPr>
          <p:cNvPr id="200707" name="Rectangle 2"/>
          <p:cNvSpPr>
            <a:spLocks noRot="1" noChangeArrowheads="1" noTextEdit="1"/>
          </p:cNvSpPr>
          <p:nvPr>
            <p:ph type="sldImg"/>
          </p:nvPr>
        </p:nvSpPr>
        <p:spPr>
          <a:ln/>
        </p:spPr>
      </p:sp>
      <p:sp>
        <p:nvSpPr>
          <p:cNvPr id="200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2C1C7A5-F55E-4AB9-A8A1-05A75463E90A}" type="slidenum">
              <a:rPr lang="en-US" smtClean="0"/>
              <a:pPr eaLnBrk="1" hangingPunct="1"/>
              <a:t>8</a:t>
            </a:fld>
            <a:endParaRPr lang="en-US" smtClean="0"/>
          </a:p>
        </p:txBody>
      </p:sp>
      <p:sp>
        <p:nvSpPr>
          <p:cNvPr id="128003" name="Rectangle 2"/>
          <p:cNvSpPr>
            <a:spLocks noRot="1" noChangeArrowheads="1" noTextEdit="1"/>
          </p:cNvSpPr>
          <p:nvPr>
            <p:ph type="sldImg"/>
          </p:nvPr>
        </p:nvSpPr>
        <p:spPr>
          <a:ln/>
        </p:spPr>
      </p:sp>
      <p:sp>
        <p:nvSpPr>
          <p:cNvPr id="1280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144FDBE-239D-4B6F-AC84-2065C05A9E57}" type="slidenum">
              <a:rPr lang="en-US" smtClean="0"/>
              <a:pPr eaLnBrk="1" hangingPunct="1"/>
              <a:t>88</a:t>
            </a:fld>
            <a:endParaRPr lang="en-US" smtClean="0"/>
          </a:p>
        </p:txBody>
      </p:sp>
      <p:sp>
        <p:nvSpPr>
          <p:cNvPr id="201731" name="Rectangle 2"/>
          <p:cNvSpPr>
            <a:spLocks noRot="1" noChangeArrowheads="1" noTextEdit="1"/>
          </p:cNvSpPr>
          <p:nvPr>
            <p:ph type="sldImg"/>
          </p:nvPr>
        </p:nvSpPr>
        <p:spPr>
          <a:ln/>
        </p:spPr>
      </p:sp>
      <p:sp>
        <p:nvSpPr>
          <p:cNvPr id="201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8B4D72A-30DE-4F0F-B390-C7943D2C5345}" type="slidenum">
              <a:rPr lang="en-US" smtClean="0"/>
              <a:pPr eaLnBrk="1" hangingPunct="1"/>
              <a:t>89</a:t>
            </a:fld>
            <a:endParaRPr lang="en-US" smtClean="0"/>
          </a:p>
        </p:txBody>
      </p:sp>
      <p:sp>
        <p:nvSpPr>
          <p:cNvPr id="202755" name="Rectangle 2"/>
          <p:cNvSpPr>
            <a:spLocks noRot="1" noChangeArrowheads="1" noTextEdit="1"/>
          </p:cNvSpPr>
          <p:nvPr>
            <p:ph type="sldImg"/>
          </p:nvPr>
        </p:nvSpPr>
        <p:spPr>
          <a:ln/>
        </p:spPr>
      </p:sp>
      <p:sp>
        <p:nvSpPr>
          <p:cNvPr id="202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1C6D868-FA73-4A95-9629-A10D7AF8A948}" type="slidenum">
              <a:rPr lang="en-US" smtClean="0"/>
              <a:pPr eaLnBrk="1" hangingPunct="1"/>
              <a:t>90</a:t>
            </a:fld>
            <a:endParaRPr lang="en-US" smtClean="0"/>
          </a:p>
        </p:txBody>
      </p:sp>
      <p:sp>
        <p:nvSpPr>
          <p:cNvPr id="203779" name="Rectangle 2"/>
          <p:cNvSpPr>
            <a:spLocks noRot="1" noChangeArrowheads="1" noTextEdit="1"/>
          </p:cNvSpPr>
          <p:nvPr>
            <p:ph type="sldImg"/>
          </p:nvPr>
        </p:nvSpPr>
        <p:spPr>
          <a:ln/>
        </p:spPr>
      </p:sp>
      <p:sp>
        <p:nvSpPr>
          <p:cNvPr id="203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F9399CF-65DE-4905-8255-B1610140B707}" type="slidenum">
              <a:rPr lang="en-US" smtClean="0"/>
              <a:pPr eaLnBrk="1" hangingPunct="1"/>
              <a:t>91</a:t>
            </a:fld>
            <a:endParaRPr lang="en-US" smtClean="0"/>
          </a:p>
        </p:txBody>
      </p:sp>
      <p:sp>
        <p:nvSpPr>
          <p:cNvPr id="204803" name="Rectangle 2"/>
          <p:cNvSpPr>
            <a:spLocks noRot="1" noChangeArrowheads="1" noTextEdit="1"/>
          </p:cNvSpPr>
          <p:nvPr>
            <p:ph type="sldImg"/>
          </p:nvPr>
        </p:nvSpPr>
        <p:spPr>
          <a:ln/>
        </p:spPr>
      </p:sp>
      <p:sp>
        <p:nvSpPr>
          <p:cNvPr id="204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9FACD48-E179-4F19-A0AA-BA69D3A2E0AF}" type="slidenum">
              <a:rPr lang="en-US" smtClean="0"/>
              <a:pPr eaLnBrk="1" hangingPunct="1"/>
              <a:t>92</a:t>
            </a:fld>
            <a:endParaRPr lang="en-US" smtClean="0"/>
          </a:p>
        </p:txBody>
      </p:sp>
      <p:sp>
        <p:nvSpPr>
          <p:cNvPr id="205827" name="Rectangle 2"/>
          <p:cNvSpPr>
            <a:spLocks noRot="1" noChangeArrowheads="1" noTextEdit="1"/>
          </p:cNvSpPr>
          <p:nvPr>
            <p:ph type="sldImg"/>
          </p:nvPr>
        </p:nvSpPr>
        <p:spPr>
          <a:ln/>
        </p:spPr>
      </p:sp>
      <p:sp>
        <p:nvSpPr>
          <p:cNvPr id="205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FF2FC563-C251-40F0-BF52-A1B5F923D19F}" type="slidenum">
              <a:rPr lang="en-US" smtClean="0"/>
              <a:pPr eaLnBrk="1" hangingPunct="1"/>
              <a:t>93</a:t>
            </a:fld>
            <a:endParaRPr lang="en-US" smtClean="0"/>
          </a:p>
        </p:txBody>
      </p:sp>
      <p:sp>
        <p:nvSpPr>
          <p:cNvPr id="206851" name="Rectangle 2"/>
          <p:cNvSpPr>
            <a:spLocks noRot="1" noChangeArrowheads="1" noTextEdit="1"/>
          </p:cNvSpPr>
          <p:nvPr>
            <p:ph type="sldImg"/>
          </p:nvPr>
        </p:nvSpPr>
        <p:spPr>
          <a:ln/>
        </p:spPr>
      </p:sp>
      <p:sp>
        <p:nvSpPr>
          <p:cNvPr id="206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F1E5053-8DFC-448F-8C84-A3A08ED096A9}" type="slidenum">
              <a:rPr lang="en-US" smtClean="0"/>
              <a:pPr eaLnBrk="1" hangingPunct="1"/>
              <a:t>94</a:t>
            </a:fld>
            <a:endParaRPr lang="en-US" smtClean="0"/>
          </a:p>
        </p:txBody>
      </p:sp>
      <p:sp>
        <p:nvSpPr>
          <p:cNvPr id="207875" name="Rectangle 2"/>
          <p:cNvSpPr>
            <a:spLocks noRot="1" noChangeArrowheads="1" noTextEdit="1"/>
          </p:cNvSpPr>
          <p:nvPr>
            <p:ph type="sldImg"/>
          </p:nvPr>
        </p:nvSpPr>
        <p:spPr>
          <a:ln/>
        </p:spPr>
      </p:sp>
      <p:sp>
        <p:nvSpPr>
          <p:cNvPr id="207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A2536FA-9A2B-4D7E-80BC-9DB5E4A42D96}" type="slidenum">
              <a:rPr lang="en-US" smtClean="0"/>
              <a:pPr eaLnBrk="1" hangingPunct="1"/>
              <a:t>95</a:t>
            </a:fld>
            <a:endParaRPr lang="en-US" smtClean="0"/>
          </a:p>
        </p:txBody>
      </p:sp>
      <p:sp>
        <p:nvSpPr>
          <p:cNvPr id="208899" name="Rectangle 2"/>
          <p:cNvSpPr>
            <a:spLocks noRot="1" noChangeArrowheads="1" noTextEdit="1"/>
          </p:cNvSpPr>
          <p:nvPr>
            <p:ph type="sldImg"/>
          </p:nvPr>
        </p:nvSpPr>
        <p:spPr>
          <a:ln/>
        </p:spPr>
      </p:sp>
      <p:sp>
        <p:nvSpPr>
          <p:cNvPr id="208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FE3268F-B26E-4D3F-A6B5-05AF1B4D3D91}" type="slidenum">
              <a:rPr lang="en-US" smtClean="0"/>
              <a:pPr eaLnBrk="1" hangingPunct="1"/>
              <a:t>96</a:t>
            </a:fld>
            <a:endParaRPr lang="en-US" smtClean="0"/>
          </a:p>
        </p:txBody>
      </p:sp>
      <p:sp>
        <p:nvSpPr>
          <p:cNvPr id="209923" name="Rectangle 2"/>
          <p:cNvSpPr>
            <a:spLocks noRot="1" noChangeArrowheads="1" noTextEdit="1"/>
          </p:cNvSpPr>
          <p:nvPr>
            <p:ph type="sldImg"/>
          </p:nvPr>
        </p:nvSpPr>
        <p:spPr>
          <a:ln/>
        </p:spPr>
      </p:sp>
      <p:sp>
        <p:nvSpPr>
          <p:cNvPr id="209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1C92831-7750-4E29-B1C3-1DD0690A67D5}" type="slidenum">
              <a:rPr lang="en-US" smtClean="0"/>
              <a:pPr eaLnBrk="1" hangingPunct="1"/>
              <a:t>97</a:t>
            </a:fld>
            <a:endParaRPr lang="en-US" smtClean="0"/>
          </a:p>
        </p:txBody>
      </p:sp>
      <p:sp>
        <p:nvSpPr>
          <p:cNvPr id="210947" name="Rectangle 2"/>
          <p:cNvSpPr>
            <a:spLocks noRot="1" noChangeArrowheads="1" noTextEdit="1"/>
          </p:cNvSpPr>
          <p:nvPr>
            <p:ph type="sldImg"/>
          </p:nvPr>
        </p:nvSpPr>
        <p:spPr>
          <a:ln/>
        </p:spPr>
      </p:sp>
      <p:sp>
        <p:nvSpPr>
          <p:cNvPr id="210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3CD947A-19BE-4802-B68A-AD2909D1282C}" type="slidenum">
              <a:rPr lang="en-US" smtClean="0"/>
              <a:pPr eaLnBrk="1" hangingPunct="1"/>
              <a:t>9</a:t>
            </a:fld>
            <a:endParaRPr lang="en-US" smtClean="0"/>
          </a:p>
        </p:txBody>
      </p:sp>
      <p:sp>
        <p:nvSpPr>
          <p:cNvPr id="129027" name="Rectangle 2"/>
          <p:cNvSpPr>
            <a:spLocks noRot="1" noChangeArrowheads="1" noTextEdit="1"/>
          </p:cNvSpPr>
          <p:nvPr>
            <p:ph type="sldImg"/>
          </p:nvPr>
        </p:nvSpPr>
        <p:spPr>
          <a:ln/>
        </p:spPr>
      </p:sp>
      <p:sp>
        <p:nvSpPr>
          <p:cNvPr id="1290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47A6FD6-C9BC-4D2F-8913-BF3F94CD8071}" type="slidenum">
              <a:rPr lang="en-US" smtClean="0"/>
              <a:pPr eaLnBrk="1" hangingPunct="1"/>
              <a:t>98</a:t>
            </a:fld>
            <a:endParaRPr lang="en-US" smtClean="0"/>
          </a:p>
        </p:txBody>
      </p:sp>
      <p:sp>
        <p:nvSpPr>
          <p:cNvPr id="211971" name="Rectangle 2"/>
          <p:cNvSpPr>
            <a:spLocks noRot="1" noChangeArrowheads="1" noTextEdit="1"/>
          </p:cNvSpPr>
          <p:nvPr>
            <p:ph type="sldImg"/>
          </p:nvPr>
        </p:nvSpPr>
        <p:spPr>
          <a:ln/>
        </p:spPr>
      </p:sp>
      <p:sp>
        <p:nvSpPr>
          <p:cNvPr id="211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687E024-0186-45CB-988C-1206F78FCF8A}" type="slidenum">
              <a:rPr lang="en-US" smtClean="0"/>
              <a:pPr eaLnBrk="1" hangingPunct="1"/>
              <a:t>99</a:t>
            </a:fld>
            <a:endParaRPr lang="en-US" smtClean="0"/>
          </a:p>
        </p:txBody>
      </p:sp>
      <p:sp>
        <p:nvSpPr>
          <p:cNvPr id="212995" name="Rectangle 2"/>
          <p:cNvSpPr>
            <a:spLocks noRot="1" noChangeArrowheads="1" noTextEdit="1"/>
          </p:cNvSpPr>
          <p:nvPr>
            <p:ph type="sldImg"/>
          </p:nvPr>
        </p:nvSpPr>
        <p:spPr>
          <a:ln/>
        </p:spPr>
      </p:sp>
      <p:sp>
        <p:nvSpPr>
          <p:cNvPr id="212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A1ED704-0C48-43C0-85BB-9B0D95BC9DA3}" type="slidenum">
              <a:rPr lang="en-US" smtClean="0"/>
              <a:pPr eaLnBrk="1" hangingPunct="1"/>
              <a:t>100</a:t>
            </a:fld>
            <a:endParaRPr lang="en-US" smtClean="0"/>
          </a:p>
        </p:txBody>
      </p:sp>
      <p:sp>
        <p:nvSpPr>
          <p:cNvPr id="214019" name="Rectangle 2"/>
          <p:cNvSpPr>
            <a:spLocks noRot="1" noChangeArrowheads="1" noTextEdit="1"/>
          </p:cNvSpPr>
          <p:nvPr>
            <p:ph type="sldImg"/>
          </p:nvPr>
        </p:nvSpPr>
        <p:spPr>
          <a:ln/>
        </p:spPr>
      </p:sp>
      <p:sp>
        <p:nvSpPr>
          <p:cNvPr id="214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5083422-7D78-4F83-9A75-EB9FA80F6979}" type="slidenum">
              <a:rPr lang="en-US" smtClean="0"/>
              <a:pPr eaLnBrk="1" hangingPunct="1"/>
              <a:t>101</a:t>
            </a:fld>
            <a:endParaRPr lang="en-US" smtClean="0"/>
          </a:p>
        </p:txBody>
      </p:sp>
      <p:sp>
        <p:nvSpPr>
          <p:cNvPr id="215043" name="Rectangle 2"/>
          <p:cNvSpPr>
            <a:spLocks noRot="1" noChangeArrowheads="1" noTextEdit="1"/>
          </p:cNvSpPr>
          <p:nvPr>
            <p:ph type="sldImg"/>
          </p:nvPr>
        </p:nvSpPr>
        <p:spPr>
          <a:ln/>
        </p:spPr>
      </p:sp>
      <p:sp>
        <p:nvSpPr>
          <p:cNvPr id="215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4249B5F-FF41-4A29-8A7A-D74562C1BE71}" type="slidenum">
              <a:rPr lang="en-US" smtClean="0"/>
              <a:pPr eaLnBrk="1" hangingPunct="1"/>
              <a:t>102</a:t>
            </a:fld>
            <a:endParaRPr lang="en-US" smtClean="0"/>
          </a:p>
        </p:txBody>
      </p:sp>
      <p:sp>
        <p:nvSpPr>
          <p:cNvPr id="216067" name="Rectangle 2"/>
          <p:cNvSpPr>
            <a:spLocks noRot="1" noChangeArrowheads="1" noTextEdit="1"/>
          </p:cNvSpPr>
          <p:nvPr>
            <p:ph type="sldImg"/>
          </p:nvPr>
        </p:nvSpPr>
        <p:spPr>
          <a:ln/>
        </p:spPr>
      </p:sp>
      <p:sp>
        <p:nvSpPr>
          <p:cNvPr id="216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32E0C64-C1DB-450C-B330-9C94FC7EF8E7}" type="slidenum">
              <a:rPr lang="en-US" smtClean="0"/>
              <a:pPr eaLnBrk="1" hangingPunct="1"/>
              <a:t>103</a:t>
            </a:fld>
            <a:endParaRPr lang="en-US" smtClean="0"/>
          </a:p>
        </p:txBody>
      </p:sp>
      <p:sp>
        <p:nvSpPr>
          <p:cNvPr id="217091" name="Rectangle 2"/>
          <p:cNvSpPr>
            <a:spLocks noRot="1" noChangeArrowheads="1" noTextEdit="1"/>
          </p:cNvSpPr>
          <p:nvPr>
            <p:ph type="sldImg"/>
          </p:nvPr>
        </p:nvSpPr>
        <p:spPr>
          <a:ln/>
        </p:spPr>
      </p:sp>
      <p:sp>
        <p:nvSpPr>
          <p:cNvPr id="217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3C6E2337-5609-4685-9895-AB48C5F41B73}" type="slidenum">
              <a:rPr lang="en-US"/>
              <a:pPr>
                <a:defRPr/>
              </a:pPr>
              <a:t>‹#›</a:t>
            </a:fld>
            <a:endParaRPr lang="en-US"/>
          </a:p>
        </p:txBody>
      </p:sp>
    </p:spTree>
    <p:extLst>
      <p:ext uri="{BB962C8B-B14F-4D97-AF65-F5344CB8AC3E}">
        <p14:creationId xmlns:p14="http://schemas.microsoft.com/office/powerpoint/2010/main" val="3788924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F17BCF90-E9E2-4E2C-8F30-1D44F50AACAE}" type="slidenum">
              <a:rPr lang="en-US"/>
              <a:pPr>
                <a:defRPr/>
              </a:pPr>
              <a:t>‹#›</a:t>
            </a:fld>
            <a:endParaRPr lang="en-US"/>
          </a:p>
        </p:txBody>
      </p:sp>
    </p:spTree>
    <p:extLst>
      <p:ext uri="{BB962C8B-B14F-4D97-AF65-F5344CB8AC3E}">
        <p14:creationId xmlns:p14="http://schemas.microsoft.com/office/powerpoint/2010/main" val="224668416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3DCC481F-8072-4F40-8DAF-B1BD9769B436}" type="slidenum">
              <a:rPr lang="en-US"/>
              <a:pPr>
                <a:defRPr/>
              </a:pPr>
              <a:t>‹#›</a:t>
            </a:fld>
            <a:endParaRPr lang="en-US"/>
          </a:p>
        </p:txBody>
      </p:sp>
    </p:spTree>
    <p:extLst>
      <p:ext uri="{BB962C8B-B14F-4D97-AF65-F5344CB8AC3E}">
        <p14:creationId xmlns:p14="http://schemas.microsoft.com/office/powerpoint/2010/main" val="313232440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F9CC1E05-BF5C-4C82-8C48-620CBB140ADC}" type="slidenum">
              <a:rPr lang="en-US"/>
              <a:pPr>
                <a:defRPr/>
              </a:pPr>
              <a:t>‹#›</a:t>
            </a:fld>
            <a:endParaRPr lang="en-US"/>
          </a:p>
        </p:txBody>
      </p:sp>
    </p:spTree>
    <p:extLst>
      <p:ext uri="{BB962C8B-B14F-4D97-AF65-F5344CB8AC3E}">
        <p14:creationId xmlns:p14="http://schemas.microsoft.com/office/powerpoint/2010/main" val="361610212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sldNum" sz="quarter" idx="10"/>
          </p:nvPr>
        </p:nvSpPr>
        <p:spPr>
          <a:ln/>
        </p:spPr>
        <p:txBody>
          <a:bodyPr/>
          <a:lstStyle>
            <a:lvl1pPr>
              <a:defRPr/>
            </a:lvl1pPr>
          </a:lstStyle>
          <a:p>
            <a:pPr>
              <a:defRPr/>
            </a:pPr>
            <a:fld id="{7FFE6F63-6B86-420F-B02B-DBB43D4EF8F7}" type="slidenum">
              <a:rPr lang="en-US"/>
              <a:pPr>
                <a:defRPr/>
              </a:pPr>
              <a:t>‹#›</a:t>
            </a:fld>
            <a:endParaRPr lang="en-US"/>
          </a:p>
        </p:txBody>
      </p:sp>
    </p:spTree>
    <p:extLst>
      <p:ext uri="{BB962C8B-B14F-4D97-AF65-F5344CB8AC3E}">
        <p14:creationId xmlns:p14="http://schemas.microsoft.com/office/powerpoint/2010/main" val="34251144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sldNum" sz="quarter" idx="10"/>
          </p:nvPr>
        </p:nvSpPr>
        <p:spPr>
          <a:ln/>
        </p:spPr>
        <p:txBody>
          <a:bodyPr/>
          <a:lstStyle>
            <a:lvl1pPr>
              <a:defRPr/>
            </a:lvl1pPr>
          </a:lstStyle>
          <a:p>
            <a:pPr>
              <a:defRPr/>
            </a:pPr>
            <a:fld id="{61A8204B-0893-4A8D-ADE9-E19A09BBBF48}" type="slidenum">
              <a:rPr lang="en-US"/>
              <a:pPr>
                <a:defRPr/>
              </a:pPr>
              <a:t>‹#›</a:t>
            </a:fld>
            <a:endParaRPr lang="en-US"/>
          </a:p>
        </p:txBody>
      </p:sp>
    </p:spTree>
    <p:extLst>
      <p:ext uri="{BB962C8B-B14F-4D97-AF65-F5344CB8AC3E}">
        <p14:creationId xmlns:p14="http://schemas.microsoft.com/office/powerpoint/2010/main" val="318102611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sldNum" sz="quarter" idx="10"/>
          </p:nvPr>
        </p:nvSpPr>
        <p:spPr>
          <a:ln/>
        </p:spPr>
        <p:txBody>
          <a:bodyPr/>
          <a:lstStyle>
            <a:lvl1pPr>
              <a:defRPr/>
            </a:lvl1pPr>
          </a:lstStyle>
          <a:p>
            <a:pPr>
              <a:defRPr/>
            </a:pPr>
            <a:fld id="{1B6CD268-60DE-42F3-B26A-2641C32583D1}" type="slidenum">
              <a:rPr lang="en-US"/>
              <a:pPr>
                <a:defRPr/>
              </a:pPr>
              <a:t>‹#›</a:t>
            </a:fld>
            <a:endParaRPr lang="en-US"/>
          </a:p>
        </p:txBody>
      </p:sp>
    </p:spTree>
    <p:extLst>
      <p:ext uri="{BB962C8B-B14F-4D97-AF65-F5344CB8AC3E}">
        <p14:creationId xmlns:p14="http://schemas.microsoft.com/office/powerpoint/2010/main" val="193112284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sldNum" sz="quarter" idx="10"/>
          </p:nvPr>
        </p:nvSpPr>
        <p:spPr>
          <a:ln/>
        </p:spPr>
        <p:txBody>
          <a:bodyPr/>
          <a:lstStyle>
            <a:lvl1pPr>
              <a:defRPr/>
            </a:lvl1pPr>
          </a:lstStyle>
          <a:p>
            <a:pPr>
              <a:defRPr/>
            </a:pPr>
            <a:fld id="{B496DF37-DD8E-499F-A805-C2D837FD27BE}" type="slidenum">
              <a:rPr lang="en-US"/>
              <a:pPr>
                <a:defRPr/>
              </a:pPr>
              <a:t>‹#›</a:t>
            </a:fld>
            <a:endParaRPr lang="en-US"/>
          </a:p>
        </p:txBody>
      </p:sp>
    </p:spTree>
    <p:extLst>
      <p:ext uri="{BB962C8B-B14F-4D97-AF65-F5344CB8AC3E}">
        <p14:creationId xmlns:p14="http://schemas.microsoft.com/office/powerpoint/2010/main" val="29643591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6CE5991F-5D69-4945-9464-C0B9C37A0EE8}" type="slidenum">
              <a:rPr lang="en-US"/>
              <a:pPr>
                <a:defRPr/>
              </a:pPr>
              <a:t>‹#›</a:t>
            </a:fld>
            <a:endParaRPr lang="en-US"/>
          </a:p>
        </p:txBody>
      </p:sp>
    </p:spTree>
    <p:extLst>
      <p:ext uri="{BB962C8B-B14F-4D97-AF65-F5344CB8AC3E}">
        <p14:creationId xmlns:p14="http://schemas.microsoft.com/office/powerpoint/2010/main" val="389035411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670581AB-62E2-4D94-90AD-A5932923DF28}" type="slidenum">
              <a:rPr lang="en-US"/>
              <a:pPr>
                <a:defRPr/>
              </a:pPr>
              <a:t>‹#›</a:t>
            </a:fld>
            <a:endParaRPr lang="en-US"/>
          </a:p>
        </p:txBody>
      </p:sp>
    </p:spTree>
    <p:extLst>
      <p:ext uri="{BB962C8B-B14F-4D97-AF65-F5344CB8AC3E}">
        <p14:creationId xmlns:p14="http://schemas.microsoft.com/office/powerpoint/2010/main" val="143694586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7110B4E0-3B58-4AE7-B31D-0944F2A00F13}" type="slidenum">
              <a:rPr lang="en-US"/>
              <a:pPr>
                <a:defRPr/>
              </a:pPr>
              <a:t>‹#›</a:t>
            </a:fld>
            <a:endParaRPr lang="en-US"/>
          </a:p>
        </p:txBody>
      </p:sp>
    </p:spTree>
    <p:extLst>
      <p:ext uri="{BB962C8B-B14F-4D97-AF65-F5344CB8AC3E}">
        <p14:creationId xmlns:p14="http://schemas.microsoft.com/office/powerpoint/2010/main" val="175079627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3359C0FD-A4A6-4A29-9183-9B5F371C644D}" type="slidenum">
              <a:rPr lang="en-US"/>
              <a:pPr>
                <a:defRPr/>
              </a:pPr>
              <a:t>‹#›</a:t>
            </a:fld>
            <a:endParaRPr lang="en-US"/>
          </a:p>
        </p:txBody>
      </p:sp>
    </p:spTree>
    <p:extLst>
      <p:ext uri="{BB962C8B-B14F-4D97-AF65-F5344CB8AC3E}">
        <p14:creationId xmlns:p14="http://schemas.microsoft.com/office/powerpoint/2010/main" val="31615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2300" y="1600200"/>
            <a:ext cx="21717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362700" cy="55165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772BD2F0-DF24-41D1-9F11-5E290EC86EBB}" type="slidenum">
              <a:rPr lang="en-US"/>
              <a:pPr>
                <a:defRPr/>
              </a:pPr>
              <a:t>‹#›</a:t>
            </a:fld>
            <a:endParaRPr lang="en-US"/>
          </a:p>
        </p:txBody>
      </p:sp>
    </p:spTree>
    <p:extLst>
      <p:ext uri="{BB962C8B-B14F-4D97-AF65-F5344CB8AC3E}">
        <p14:creationId xmlns:p14="http://schemas.microsoft.com/office/powerpoint/2010/main" val="36959679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2300" y="1600200"/>
            <a:ext cx="21717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362700" cy="55165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4FEC445E-3931-4BE4-9069-90C27C77AC08}" type="slidenum">
              <a:rPr lang="en-US"/>
              <a:pPr>
                <a:defRPr/>
              </a:pPr>
              <a:t>‹#›</a:t>
            </a:fld>
            <a:endParaRPr lang="en-US"/>
          </a:p>
        </p:txBody>
      </p:sp>
    </p:spTree>
    <p:extLst>
      <p:ext uri="{BB962C8B-B14F-4D97-AF65-F5344CB8AC3E}">
        <p14:creationId xmlns:p14="http://schemas.microsoft.com/office/powerpoint/2010/main" val="59069745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9A27F7E6-E990-4319-92BB-1EE54297C382}" type="slidenum">
              <a:rPr lang="en-US"/>
              <a:pPr>
                <a:defRPr/>
              </a:pPr>
              <a:t>‹#›</a:t>
            </a:fld>
            <a:endParaRPr lang="en-US"/>
          </a:p>
        </p:txBody>
      </p:sp>
    </p:spTree>
    <p:extLst>
      <p:ext uri="{BB962C8B-B14F-4D97-AF65-F5344CB8AC3E}">
        <p14:creationId xmlns:p14="http://schemas.microsoft.com/office/powerpoint/2010/main" val="196968203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C0C44AF0-526F-4E1F-93E5-6F0E99D872E1}" type="slidenum">
              <a:rPr lang="en-US"/>
              <a:pPr>
                <a:defRPr/>
              </a:pPr>
              <a:t>‹#›</a:t>
            </a:fld>
            <a:endParaRPr lang="en-US"/>
          </a:p>
        </p:txBody>
      </p:sp>
    </p:spTree>
    <p:extLst>
      <p:ext uri="{BB962C8B-B14F-4D97-AF65-F5344CB8AC3E}">
        <p14:creationId xmlns:p14="http://schemas.microsoft.com/office/powerpoint/2010/main" val="429293308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4DA3CA3F-4AD5-44FF-966D-2262A8ACDAB7}" type="slidenum">
              <a:rPr lang="en-US"/>
              <a:pPr>
                <a:defRPr/>
              </a:pPr>
              <a:t>‹#›</a:t>
            </a:fld>
            <a:endParaRPr lang="en-US"/>
          </a:p>
        </p:txBody>
      </p:sp>
    </p:spTree>
    <p:extLst>
      <p:ext uri="{BB962C8B-B14F-4D97-AF65-F5344CB8AC3E}">
        <p14:creationId xmlns:p14="http://schemas.microsoft.com/office/powerpoint/2010/main" val="388808927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190F6EC9-DC53-4C1E-B9DE-6B91796741D6}" type="slidenum">
              <a:rPr lang="en-US"/>
              <a:pPr>
                <a:defRPr/>
              </a:pPr>
              <a:t>‹#›</a:t>
            </a:fld>
            <a:endParaRPr lang="en-US"/>
          </a:p>
        </p:txBody>
      </p:sp>
    </p:spTree>
    <p:extLst>
      <p:ext uri="{BB962C8B-B14F-4D97-AF65-F5344CB8AC3E}">
        <p14:creationId xmlns:p14="http://schemas.microsoft.com/office/powerpoint/2010/main" val="344475004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7A41E8F5-46A8-4F88-94F3-133673DDD7AA}" type="slidenum">
              <a:rPr lang="en-US"/>
              <a:pPr>
                <a:defRPr/>
              </a:pPr>
              <a:t>‹#›</a:t>
            </a:fld>
            <a:endParaRPr lang="en-US"/>
          </a:p>
        </p:txBody>
      </p:sp>
    </p:spTree>
    <p:extLst>
      <p:ext uri="{BB962C8B-B14F-4D97-AF65-F5344CB8AC3E}">
        <p14:creationId xmlns:p14="http://schemas.microsoft.com/office/powerpoint/2010/main" val="344943176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590DA35C-7A0D-45F7-BE91-3C5F11A3AD21}" type="slidenum">
              <a:rPr lang="en-US"/>
              <a:pPr>
                <a:defRPr/>
              </a:pPr>
              <a:t>‹#›</a:t>
            </a:fld>
            <a:endParaRPr lang="en-US"/>
          </a:p>
        </p:txBody>
      </p:sp>
    </p:spTree>
    <p:extLst>
      <p:ext uri="{BB962C8B-B14F-4D97-AF65-F5344CB8AC3E}">
        <p14:creationId xmlns:p14="http://schemas.microsoft.com/office/powerpoint/2010/main" val="421395905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42687E3F-7B8F-4A6E-A4AA-567F34DE29EB}" type="slidenum">
              <a:rPr lang="en-US"/>
              <a:pPr>
                <a:defRPr/>
              </a:pPr>
              <a:t>‹#›</a:t>
            </a:fld>
            <a:endParaRPr lang="en-US"/>
          </a:p>
        </p:txBody>
      </p:sp>
    </p:spTree>
    <p:extLst>
      <p:ext uri="{BB962C8B-B14F-4D97-AF65-F5344CB8AC3E}">
        <p14:creationId xmlns:p14="http://schemas.microsoft.com/office/powerpoint/2010/main" val="105779402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E37202F4-0951-4CD7-A09D-5706466337D4}" type="slidenum">
              <a:rPr lang="en-US"/>
              <a:pPr>
                <a:defRPr/>
              </a:pPr>
              <a:t>‹#›</a:t>
            </a:fld>
            <a:endParaRPr lang="en-US"/>
          </a:p>
        </p:txBody>
      </p:sp>
    </p:spTree>
    <p:extLst>
      <p:ext uri="{BB962C8B-B14F-4D97-AF65-F5344CB8AC3E}">
        <p14:creationId xmlns:p14="http://schemas.microsoft.com/office/powerpoint/2010/main" val="248071763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22B5DD60-B268-4829-AFF7-AF13057B5F8F}" type="slidenum">
              <a:rPr lang="en-US"/>
              <a:pPr>
                <a:defRPr/>
              </a:pPr>
              <a:t>‹#›</a:t>
            </a:fld>
            <a:endParaRPr lang="en-US"/>
          </a:p>
        </p:txBody>
      </p:sp>
    </p:spTree>
    <p:extLst>
      <p:ext uri="{BB962C8B-B14F-4D97-AF65-F5344CB8AC3E}">
        <p14:creationId xmlns:p14="http://schemas.microsoft.com/office/powerpoint/2010/main" val="39986518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21EB6FDF-51C8-4D32-BA01-6872DE44FD23}" type="slidenum">
              <a:rPr lang="en-US"/>
              <a:pPr>
                <a:defRPr/>
              </a:pPr>
              <a:t>‹#›</a:t>
            </a:fld>
            <a:endParaRPr lang="en-US"/>
          </a:p>
        </p:txBody>
      </p:sp>
    </p:spTree>
    <p:extLst>
      <p:ext uri="{BB962C8B-B14F-4D97-AF65-F5344CB8AC3E}">
        <p14:creationId xmlns:p14="http://schemas.microsoft.com/office/powerpoint/2010/main" val="27625001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74023C37-90BE-4B43-8671-37E4981E396A}" type="slidenum">
              <a:rPr lang="en-US"/>
              <a:pPr>
                <a:defRPr/>
              </a:pPr>
              <a:t>‹#›</a:t>
            </a:fld>
            <a:endParaRPr lang="en-US"/>
          </a:p>
        </p:txBody>
      </p:sp>
    </p:spTree>
    <p:extLst>
      <p:ext uri="{BB962C8B-B14F-4D97-AF65-F5344CB8AC3E}">
        <p14:creationId xmlns:p14="http://schemas.microsoft.com/office/powerpoint/2010/main" val="180088887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2300" y="1600200"/>
            <a:ext cx="21717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362700" cy="55165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690EF8E7-0F03-4DB5-9F3B-4D15ED552816}" type="slidenum">
              <a:rPr lang="en-US"/>
              <a:pPr>
                <a:defRPr/>
              </a:pPr>
              <a:t>‹#›</a:t>
            </a:fld>
            <a:endParaRPr lang="en-US"/>
          </a:p>
        </p:txBody>
      </p:sp>
    </p:spTree>
    <p:extLst>
      <p:ext uri="{BB962C8B-B14F-4D97-AF65-F5344CB8AC3E}">
        <p14:creationId xmlns:p14="http://schemas.microsoft.com/office/powerpoint/2010/main" val="733532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5A49CD39-DE32-482B-A24B-BDC1EE570E54}" type="slidenum">
              <a:rPr lang="en-US"/>
              <a:pPr>
                <a:defRPr/>
              </a:pPr>
              <a:t>‹#›</a:t>
            </a:fld>
            <a:endParaRPr lang="en-US"/>
          </a:p>
        </p:txBody>
      </p:sp>
    </p:spTree>
    <p:extLst>
      <p:ext uri="{BB962C8B-B14F-4D97-AF65-F5344CB8AC3E}">
        <p14:creationId xmlns:p14="http://schemas.microsoft.com/office/powerpoint/2010/main" val="86629492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E195FE8A-5C81-4791-9D33-088CD2479DEB}" type="slidenum">
              <a:rPr lang="en-US"/>
              <a:pPr>
                <a:defRPr/>
              </a:pPr>
              <a:t>‹#›</a:t>
            </a:fld>
            <a:endParaRPr lang="en-US"/>
          </a:p>
        </p:txBody>
      </p:sp>
    </p:spTree>
    <p:extLst>
      <p:ext uri="{BB962C8B-B14F-4D97-AF65-F5344CB8AC3E}">
        <p14:creationId xmlns:p14="http://schemas.microsoft.com/office/powerpoint/2010/main" val="376841497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2B32C5FE-C4E6-4859-9977-2918CE22C869}" type="slidenum">
              <a:rPr lang="en-US"/>
              <a:pPr>
                <a:defRPr/>
              </a:pPr>
              <a:t>‹#›</a:t>
            </a:fld>
            <a:endParaRPr lang="en-US"/>
          </a:p>
        </p:txBody>
      </p:sp>
    </p:spTree>
    <p:extLst>
      <p:ext uri="{BB962C8B-B14F-4D97-AF65-F5344CB8AC3E}">
        <p14:creationId xmlns:p14="http://schemas.microsoft.com/office/powerpoint/2010/main" val="117145788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89611C3-A98D-4FF0-9B47-5D7782B13DCB}" type="slidenum">
              <a:rPr lang="en-US"/>
              <a:pPr>
                <a:defRPr/>
              </a:pPr>
              <a:t>‹#›</a:t>
            </a:fld>
            <a:endParaRPr lang="en-US"/>
          </a:p>
        </p:txBody>
      </p:sp>
    </p:spTree>
    <p:extLst>
      <p:ext uri="{BB962C8B-B14F-4D97-AF65-F5344CB8AC3E}">
        <p14:creationId xmlns:p14="http://schemas.microsoft.com/office/powerpoint/2010/main" val="319800834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9B52F2B8-B325-4F1C-9D94-7004B5A30C26}" type="slidenum">
              <a:rPr lang="en-US"/>
              <a:pPr>
                <a:defRPr/>
              </a:pPr>
              <a:t>‹#›</a:t>
            </a:fld>
            <a:endParaRPr lang="en-US"/>
          </a:p>
        </p:txBody>
      </p:sp>
    </p:spTree>
    <p:extLst>
      <p:ext uri="{BB962C8B-B14F-4D97-AF65-F5344CB8AC3E}">
        <p14:creationId xmlns:p14="http://schemas.microsoft.com/office/powerpoint/2010/main" val="258269273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6E252B9D-232C-4535-8A6C-6C092A4B8381}" type="slidenum">
              <a:rPr lang="en-US"/>
              <a:pPr>
                <a:defRPr/>
              </a:pPr>
              <a:t>‹#›</a:t>
            </a:fld>
            <a:endParaRPr lang="en-US"/>
          </a:p>
        </p:txBody>
      </p:sp>
    </p:spTree>
    <p:extLst>
      <p:ext uri="{BB962C8B-B14F-4D97-AF65-F5344CB8AC3E}">
        <p14:creationId xmlns:p14="http://schemas.microsoft.com/office/powerpoint/2010/main" val="74990722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01C079E8-0392-4ECC-97F8-B00764316E1E}" type="slidenum">
              <a:rPr lang="en-US"/>
              <a:pPr>
                <a:defRPr/>
              </a:pPr>
              <a:t>‹#›</a:t>
            </a:fld>
            <a:endParaRPr lang="en-US"/>
          </a:p>
        </p:txBody>
      </p:sp>
    </p:spTree>
    <p:extLst>
      <p:ext uri="{BB962C8B-B14F-4D97-AF65-F5344CB8AC3E}">
        <p14:creationId xmlns:p14="http://schemas.microsoft.com/office/powerpoint/2010/main" val="80752516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6B6A3271-C594-4274-9B1C-B8F4027932D9}" type="slidenum">
              <a:rPr lang="en-US"/>
              <a:pPr>
                <a:defRPr/>
              </a:pPr>
              <a:t>‹#›</a:t>
            </a:fld>
            <a:endParaRPr lang="en-US"/>
          </a:p>
        </p:txBody>
      </p:sp>
    </p:spTree>
    <p:extLst>
      <p:ext uri="{BB962C8B-B14F-4D97-AF65-F5344CB8AC3E}">
        <p14:creationId xmlns:p14="http://schemas.microsoft.com/office/powerpoint/2010/main" val="28309295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199D2B00-87F5-4CE5-901D-E37EFC1E858C}" type="slidenum">
              <a:rPr lang="en-US"/>
              <a:pPr>
                <a:defRPr/>
              </a:pPr>
              <a:t>‹#›</a:t>
            </a:fld>
            <a:endParaRPr lang="en-US"/>
          </a:p>
        </p:txBody>
      </p:sp>
    </p:spTree>
    <p:extLst>
      <p:ext uri="{BB962C8B-B14F-4D97-AF65-F5344CB8AC3E}">
        <p14:creationId xmlns:p14="http://schemas.microsoft.com/office/powerpoint/2010/main" val="83739833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96E91992-F928-436B-8176-F3985A72B873}" type="slidenum">
              <a:rPr lang="en-US"/>
              <a:pPr>
                <a:defRPr/>
              </a:pPr>
              <a:t>‹#›</a:t>
            </a:fld>
            <a:endParaRPr lang="en-US"/>
          </a:p>
        </p:txBody>
      </p:sp>
    </p:spTree>
    <p:extLst>
      <p:ext uri="{BB962C8B-B14F-4D97-AF65-F5344CB8AC3E}">
        <p14:creationId xmlns:p14="http://schemas.microsoft.com/office/powerpoint/2010/main" val="83303839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C8AD510B-29BF-4983-B0F7-C28B9D41F153}" type="slidenum">
              <a:rPr lang="en-US"/>
              <a:pPr>
                <a:defRPr/>
              </a:pPr>
              <a:t>‹#›</a:t>
            </a:fld>
            <a:endParaRPr lang="en-US"/>
          </a:p>
        </p:txBody>
      </p:sp>
    </p:spTree>
    <p:extLst>
      <p:ext uri="{BB962C8B-B14F-4D97-AF65-F5344CB8AC3E}">
        <p14:creationId xmlns:p14="http://schemas.microsoft.com/office/powerpoint/2010/main" val="147861579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2300" y="1600200"/>
            <a:ext cx="21717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362700" cy="55165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FB39958-66E1-4D70-9F7F-5EF4B3DD45A2}" type="slidenum">
              <a:rPr lang="en-US"/>
              <a:pPr>
                <a:defRPr/>
              </a:pPr>
              <a:t>‹#›</a:t>
            </a:fld>
            <a:endParaRPr lang="en-US"/>
          </a:p>
        </p:txBody>
      </p:sp>
    </p:spTree>
    <p:extLst>
      <p:ext uri="{BB962C8B-B14F-4D97-AF65-F5344CB8AC3E}">
        <p14:creationId xmlns:p14="http://schemas.microsoft.com/office/powerpoint/2010/main" val="226954808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3380628E-B654-4FD5-AC6D-580AF9ABA01D}" type="slidenum">
              <a:rPr lang="en-US"/>
              <a:pPr>
                <a:defRPr/>
              </a:pPr>
              <a:t>‹#›</a:t>
            </a:fld>
            <a:endParaRPr lang="en-US"/>
          </a:p>
        </p:txBody>
      </p:sp>
    </p:spTree>
    <p:extLst>
      <p:ext uri="{BB962C8B-B14F-4D97-AF65-F5344CB8AC3E}">
        <p14:creationId xmlns:p14="http://schemas.microsoft.com/office/powerpoint/2010/main" val="270048632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D6AACFE2-1B6F-41D6-9327-830EF5B50478}" type="slidenum">
              <a:rPr lang="en-US"/>
              <a:pPr>
                <a:defRPr/>
              </a:pPr>
              <a:t>‹#›</a:t>
            </a:fld>
            <a:endParaRPr lang="en-US"/>
          </a:p>
        </p:txBody>
      </p:sp>
    </p:spTree>
    <p:extLst>
      <p:ext uri="{BB962C8B-B14F-4D97-AF65-F5344CB8AC3E}">
        <p14:creationId xmlns:p14="http://schemas.microsoft.com/office/powerpoint/2010/main" val="308822035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sldNum" sz="quarter" idx="10"/>
          </p:nvPr>
        </p:nvSpPr>
        <p:spPr>
          <a:ln/>
        </p:spPr>
        <p:txBody>
          <a:bodyPr/>
          <a:lstStyle>
            <a:lvl1pPr>
              <a:defRPr/>
            </a:lvl1pPr>
          </a:lstStyle>
          <a:p>
            <a:pPr>
              <a:defRPr/>
            </a:pPr>
            <a:fld id="{3EDF8930-31CF-467D-B057-0EFE4D829A18}" type="slidenum">
              <a:rPr lang="en-US"/>
              <a:pPr>
                <a:defRPr/>
              </a:pPr>
              <a:t>‹#›</a:t>
            </a:fld>
            <a:endParaRPr lang="en-US"/>
          </a:p>
        </p:txBody>
      </p:sp>
    </p:spTree>
    <p:extLst>
      <p:ext uri="{BB962C8B-B14F-4D97-AF65-F5344CB8AC3E}">
        <p14:creationId xmlns:p14="http://schemas.microsoft.com/office/powerpoint/2010/main" val="321368194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sldNum" sz="quarter" idx="10"/>
          </p:nvPr>
        </p:nvSpPr>
        <p:spPr>
          <a:ln/>
        </p:spPr>
        <p:txBody>
          <a:bodyPr/>
          <a:lstStyle>
            <a:lvl1pPr>
              <a:defRPr/>
            </a:lvl1pPr>
          </a:lstStyle>
          <a:p>
            <a:pPr>
              <a:defRPr/>
            </a:pPr>
            <a:fld id="{533132C3-A382-4918-A8E6-F94E531E3693}" type="slidenum">
              <a:rPr lang="en-US"/>
              <a:pPr>
                <a:defRPr/>
              </a:pPr>
              <a:t>‹#›</a:t>
            </a:fld>
            <a:endParaRPr lang="en-US"/>
          </a:p>
        </p:txBody>
      </p:sp>
    </p:spTree>
    <p:extLst>
      <p:ext uri="{BB962C8B-B14F-4D97-AF65-F5344CB8AC3E}">
        <p14:creationId xmlns:p14="http://schemas.microsoft.com/office/powerpoint/2010/main" val="293620652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sldNum" sz="quarter" idx="10"/>
          </p:nvPr>
        </p:nvSpPr>
        <p:spPr>
          <a:ln/>
        </p:spPr>
        <p:txBody>
          <a:bodyPr/>
          <a:lstStyle>
            <a:lvl1pPr>
              <a:defRPr/>
            </a:lvl1pPr>
          </a:lstStyle>
          <a:p>
            <a:pPr>
              <a:defRPr/>
            </a:pPr>
            <a:fld id="{7996131C-55B9-4628-B1A0-5FF756074AFE}" type="slidenum">
              <a:rPr lang="en-US"/>
              <a:pPr>
                <a:defRPr/>
              </a:pPr>
              <a:t>‹#›</a:t>
            </a:fld>
            <a:endParaRPr lang="en-US"/>
          </a:p>
        </p:txBody>
      </p:sp>
    </p:spTree>
    <p:extLst>
      <p:ext uri="{BB962C8B-B14F-4D97-AF65-F5344CB8AC3E}">
        <p14:creationId xmlns:p14="http://schemas.microsoft.com/office/powerpoint/2010/main" val="324248687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sldNum" sz="quarter" idx="10"/>
          </p:nvPr>
        </p:nvSpPr>
        <p:spPr>
          <a:ln/>
        </p:spPr>
        <p:txBody>
          <a:bodyPr/>
          <a:lstStyle>
            <a:lvl1pPr>
              <a:defRPr/>
            </a:lvl1pPr>
          </a:lstStyle>
          <a:p>
            <a:pPr>
              <a:defRPr/>
            </a:pPr>
            <a:fld id="{19A7552B-66A8-4D36-8FE5-2F7DEF3BA103}" type="slidenum">
              <a:rPr lang="en-US"/>
              <a:pPr>
                <a:defRPr/>
              </a:pPr>
              <a:t>‹#›</a:t>
            </a:fld>
            <a:endParaRPr lang="en-US"/>
          </a:p>
        </p:txBody>
      </p:sp>
    </p:spTree>
    <p:extLst>
      <p:ext uri="{BB962C8B-B14F-4D97-AF65-F5344CB8AC3E}">
        <p14:creationId xmlns:p14="http://schemas.microsoft.com/office/powerpoint/2010/main" val="100964775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90CC6AAE-95F0-43F2-8DDE-9D5B392B8737}" type="slidenum">
              <a:rPr lang="en-US"/>
              <a:pPr>
                <a:defRPr/>
              </a:pPr>
              <a:t>‹#›</a:t>
            </a:fld>
            <a:endParaRPr lang="en-US"/>
          </a:p>
        </p:txBody>
      </p:sp>
    </p:spTree>
    <p:extLst>
      <p:ext uri="{BB962C8B-B14F-4D97-AF65-F5344CB8AC3E}">
        <p14:creationId xmlns:p14="http://schemas.microsoft.com/office/powerpoint/2010/main" val="21625061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sldNum" sz="quarter" idx="10"/>
          </p:nvPr>
        </p:nvSpPr>
        <p:spPr>
          <a:ln/>
        </p:spPr>
        <p:txBody>
          <a:bodyPr/>
          <a:lstStyle>
            <a:lvl1pPr>
              <a:defRPr/>
            </a:lvl1pPr>
          </a:lstStyle>
          <a:p>
            <a:pPr>
              <a:defRPr/>
            </a:pPr>
            <a:fld id="{E790B473-CC0D-4467-80F7-FBBDB801111C}" type="slidenum">
              <a:rPr lang="en-US"/>
              <a:pPr>
                <a:defRPr/>
              </a:pPr>
              <a:t>‹#›</a:t>
            </a:fld>
            <a:endParaRPr lang="en-US"/>
          </a:p>
        </p:txBody>
      </p:sp>
    </p:spTree>
    <p:extLst>
      <p:ext uri="{BB962C8B-B14F-4D97-AF65-F5344CB8AC3E}">
        <p14:creationId xmlns:p14="http://schemas.microsoft.com/office/powerpoint/2010/main" val="112609611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29127B9E-A613-4CDB-A310-4AB739606645}" type="slidenum">
              <a:rPr lang="en-US"/>
              <a:pPr>
                <a:defRPr/>
              </a:pPr>
              <a:t>‹#›</a:t>
            </a:fld>
            <a:endParaRPr lang="en-US"/>
          </a:p>
        </p:txBody>
      </p:sp>
    </p:spTree>
    <p:extLst>
      <p:ext uri="{BB962C8B-B14F-4D97-AF65-F5344CB8AC3E}">
        <p14:creationId xmlns:p14="http://schemas.microsoft.com/office/powerpoint/2010/main" val="206727789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60B3B05A-4096-449A-A9FD-6E03D5CF8FFB}" type="slidenum">
              <a:rPr lang="en-US"/>
              <a:pPr>
                <a:defRPr/>
              </a:pPr>
              <a:t>‹#›</a:t>
            </a:fld>
            <a:endParaRPr lang="en-US"/>
          </a:p>
        </p:txBody>
      </p:sp>
    </p:spTree>
    <p:extLst>
      <p:ext uri="{BB962C8B-B14F-4D97-AF65-F5344CB8AC3E}">
        <p14:creationId xmlns:p14="http://schemas.microsoft.com/office/powerpoint/2010/main" val="201619126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5695F0A8-3601-4BF8-9094-62712095B8ED}" type="slidenum">
              <a:rPr lang="en-US"/>
              <a:pPr>
                <a:defRPr/>
              </a:pPr>
              <a:t>‹#›</a:t>
            </a:fld>
            <a:endParaRPr lang="en-US"/>
          </a:p>
        </p:txBody>
      </p:sp>
    </p:spTree>
    <p:extLst>
      <p:ext uri="{BB962C8B-B14F-4D97-AF65-F5344CB8AC3E}">
        <p14:creationId xmlns:p14="http://schemas.microsoft.com/office/powerpoint/2010/main" val="235390257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2300" y="1600200"/>
            <a:ext cx="21717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362700" cy="55165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C66B8FF4-15C3-4335-9C3E-98AB1A2E26AF}" type="slidenum">
              <a:rPr lang="en-US"/>
              <a:pPr>
                <a:defRPr/>
              </a:pPr>
              <a:t>‹#›</a:t>
            </a:fld>
            <a:endParaRPr lang="en-US"/>
          </a:p>
        </p:txBody>
      </p:sp>
    </p:spTree>
    <p:extLst>
      <p:ext uri="{BB962C8B-B14F-4D97-AF65-F5344CB8AC3E}">
        <p14:creationId xmlns:p14="http://schemas.microsoft.com/office/powerpoint/2010/main" val="17751752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sldNum" sz="quarter" idx="10"/>
          </p:nvPr>
        </p:nvSpPr>
        <p:spPr>
          <a:ln/>
        </p:spPr>
        <p:txBody>
          <a:bodyPr/>
          <a:lstStyle>
            <a:lvl1pPr>
              <a:defRPr/>
            </a:lvl1pPr>
          </a:lstStyle>
          <a:p>
            <a:pPr>
              <a:defRPr/>
            </a:pPr>
            <a:fld id="{CC22A031-AEF3-4598-A357-64347870A247}" type="slidenum">
              <a:rPr lang="en-US"/>
              <a:pPr>
                <a:defRPr/>
              </a:pPr>
              <a:t>‹#›</a:t>
            </a:fld>
            <a:endParaRPr lang="en-US"/>
          </a:p>
        </p:txBody>
      </p:sp>
    </p:spTree>
    <p:extLst>
      <p:ext uri="{BB962C8B-B14F-4D97-AF65-F5344CB8AC3E}">
        <p14:creationId xmlns:p14="http://schemas.microsoft.com/office/powerpoint/2010/main" val="23943278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sldNum" sz="quarter" idx="10"/>
          </p:nvPr>
        </p:nvSpPr>
        <p:spPr>
          <a:ln/>
        </p:spPr>
        <p:txBody>
          <a:bodyPr/>
          <a:lstStyle>
            <a:lvl1pPr>
              <a:defRPr/>
            </a:lvl1pPr>
          </a:lstStyle>
          <a:p>
            <a:pPr>
              <a:defRPr/>
            </a:pPr>
            <a:fld id="{6D9883A2-0997-4D59-A6E5-46B8427CDF9E}" type="slidenum">
              <a:rPr lang="en-US"/>
              <a:pPr>
                <a:defRPr/>
              </a:pPr>
              <a:t>‹#›</a:t>
            </a:fld>
            <a:endParaRPr lang="en-US"/>
          </a:p>
        </p:txBody>
      </p:sp>
    </p:spTree>
    <p:extLst>
      <p:ext uri="{BB962C8B-B14F-4D97-AF65-F5344CB8AC3E}">
        <p14:creationId xmlns:p14="http://schemas.microsoft.com/office/powerpoint/2010/main" val="18625773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sldNum" sz="quarter" idx="10"/>
          </p:nvPr>
        </p:nvSpPr>
        <p:spPr>
          <a:ln/>
        </p:spPr>
        <p:txBody>
          <a:bodyPr/>
          <a:lstStyle>
            <a:lvl1pPr>
              <a:defRPr/>
            </a:lvl1pPr>
          </a:lstStyle>
          <a:p>
            <a:pPr>
              <a:defRPr/>
            </a:pPr>
            <a:fld id="{A55C0B14-B87E-4343-B90F-662B1AFD8CC1}" type="slidenum">
              <a:rPr lang="en-US"/>
              <a:pPr>
                <a:defRPr/>
              </a:pPr>
              <a:t>‹#›</a:t>
            </a:fld>
            <a:endParaRPr lang="en-US"/>
          </a:p>
        </p:txBody>
      </p:sp>
    </p:spTree>
    <p:extLst>
      <p:ext uri="{BB962C8B-B14F-4D97-AF65-F5344CB8AC3E}">
        <p14:creationId xmlns:p14="http://schemas.microsoft.com/office/powerpoint/2010/main" val="20780478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EC1ABDC7-C1E1-4098-8A55-CC35D9F30EC9}" type="slidenum">
              <a:rPr lang="en-US"/>
              <a:pPr>
                <a:defRPr/>
              </a:pPr>
              <a:t>‹#›</a:t>
            </a:fld>
            <a:endParaRPr lang="en-US"/>
          </a:p>
        </p:txBody>
      </p:sp>
    </p:spTree>
    <p:extLst>
      <p:ext uri="{BB962C8B-B14F-4D97-AF65-F5344CB8AC3E}">
        <p14:creationId xmlns:p14="http://schemas.microsoft.com/office/powerpoint/2010/main" val="37103295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30D3ACF7-EAED-4D37-BB89-4473716C44D6}" type="slidenum">
              <a:rPr lang="en-US"/>
              <a:pPr>
                <a:defRPr/>
              </a:pPr>
              <a:t>‹#›</a:t>
            </a:fld>
            <a:endParaRPr lang="en-US"/>
          </a:p>
        </p:txBody>
      </p:sp>
    </p:spTree>
    <p:extLst>
      <p:ext uri="{BB962C8B-B14F-4D97-AF65-F5344CB8AC3E}">
        <p14:creationId xmlns:p14="http://schemas.microsoft.com/office/powerpoint/2010/main" val="225964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B3DAF4F7-8262-4BDD-9EE7-535177CBE6A1}" type="slidenum">
              <a:rPr lang="en-US"/>
              <a:pPr>
                <a:defRPr/>
              </a:pPr>
              <a:t>‹#›</a:t>
            </a:fld>
            <a:endParaRPr lang="en-US"/>
          </a:p>
        </p:txBody>
      </p:sp>
    </p:spTree>
    <p:extLst>
      <p:ext uri="{BB962C8B-B14F-4D97-AF65-F5344CB8AC3E}">
        <p14:creationId xmlns:p14="http://schemas.microsoft.com/office/powerpoint/2010/main" val="10019416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53AF50C0-1145-4103-AF56-DFFA98515F96}" type="slidenum">
              <a:rPr lang="en-US"/>
              <a:pPr>
                <a:defRPr/>
              </a:pPr>
              <a:t>‹#›</a:t>
            </a:fld>
            <a:endParaRPr lang="en-US"/>
          </a:p>
        </p:txBody>
      </p:sp>
    </p:spTree>
    <p:extLst>
      <p:ext uri="{BB962C8B-B14F-4D97-AF65-F5344CB8AC3E}">
        <p14:creationId xmlns:p14="http://schemas.microsoft.com/office/powerpoint/2010/main" val="2452073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46FEEF9D-5D54-41F2-95C9-9490C81520BC}" type="slidenum">
              <a:rPr lang="en-US"/>
              <a:pPr>
                <a:defRPr/>
              </a:pPr>
              <a:t>‹#›</a:t>
            </a:fld>
            <a:endParaRPr lang="en-US"/>
          </a:p>
        </p:txBody>
      </p:sp>
    </p:spTree>
    <p:extLst>
      <p:ext uri="{BB962C8B-B14F-4D97-AF65-F5344CB8AC3E}">
        <p14:creationId xmlns:p14="http://schemas.microsoft.com/office/powerpoint/2010/main" val="13202425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2300" y="1600200"/>
            <a:ext cx="21717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362700" cy="55165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3E8AE9DD-A5B6-49A0-B2C4-9A089E2257DA}" type="slidenum">
              <a:rPr lang="en-US"/>
              <a:pPr>
                <a:defRPr/>
              </a:pPr>
              <a:t>‹#›</a:t>
            </a:fld>
            <a:endParaRPr lang="en-US"/>
          </a:p>
        </p:txBody>
      </p:sp>
    </p:spTree>
    <p:extLst>
      <p:ext uri="{BB962C8B-B14F-4D97-AF65-F5344CB8AC3E}">
        <p14:creationId xmlns:p14="http://schemas.microsoft.com/office/powerpoint/2010/main" val="27782921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8708921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795172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9022503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584246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164321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49882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9603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CC95A598-5DDC-47A5-9E5E-471335BD085B}" type="slidenum">
              <a:rPr lang="en-US"/>
              <a:pPr>
                <a:defRPr/>
              </a:pPr>
              <a:t>‹#›</a:t>
            </a:fld>
            <a:endParaRPr lang="en-US"/>
          </a:p>
        </p:txBody>
      </p:sp>
    </p:spTree>
    <p:extLst>
      <p:ext uri="{BB962C8B-B14F-4D97-AF65-F5344CB8AC3E}">
        <p14:creationId xmlns:p14="http://schemas.microsoft.com/office/powerpoint/2010/main" val="32060804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6529812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7918978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117338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2300" y="1600200"/>
            <a:ext cx="21717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362700" cy="55165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531604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DFA616A7-6712-4501-ACE4-7A7FBD4114F6}" type="slidenum">
              <a:rPr lang="en-US"/>
              <a:pPr>
                <a:defRPr/>
              </a:pPr>
              <a:t>‹#›</a:t>
            </a:fld>
            <a:endParaRPr lang="en-US"/>
          </a:p>
        </p:txBody>
      </p:sp>
    </p:spTree>
    <p:extLst>
      <p:ext uri="{BB962C8B-B14F-4D97-AF65-F5344CB8AC3E}">
        <p14:creationId xmlns:p14="http://schemas.microsoft.com/office/powerpoint/2010/main" val="27436802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1ECF4395-4FE1-45B6-ADC1-7A29E32829C0}" type="slidenum">
              <a:rPr lang="en-US"/>
              <a:pPr>
                <a:defRPr/>
              </a:pPr>
              <a:t>‹#›</a:t>
            </a:fld>
            <a:endParaRPr lang="en-US"/>
          </a:p>
        </p:txBody>
      </p:sp>
    </p:spTree>
    <p:extLst>
      <p:ext uri="{BB962C8B-B14F-4D97-AF65-F5344CB8AC3E}">
        <p14:creationId xmlns:p14="http://schemas.microsoft.com/office/powerpoint/2010/main" val="28374610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113430D0-2BD6-460D-AAD7-DFC6C46EBED1}" type="slidenum">
              <a:rPr lang="en-US"/>
              <a:pPr>
                <a:defRPr/>
              </a:pPr>
              <a:t>‹#›</a:t>
            </a:fld>
            <a:endParaRPr lang="en-US"/>
          </a:p>
        </p:txBody>
      </p:sp>
    </p:spTree>
    <p:extLst>
      <p:ext uri="{BB962C8B-B14F-4D97-AF65-F5344CB8AC3E}">
        <p14:creationId xmlns:p14="http://schemas.microsoft.com/office/powerpoint/2010/main" val="15769736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D6A50349-903F-4A4D-8407-0ED9ABA7931C}" type="slidenum">
              <a:rPr lang="en-US"/>
              <a:pPr>
                <a:defRPr/>
              </a:pPr>
              <a:t>‹#›</a:t>
            </a:fld>
            <a:endParaRPr lang="en-US"/>
          </a:p>
        </p:txBody>
      </p:sp>
    </p:spTree>
    <p:extLst>
      <p:ext uri="{BB962C8B-B14F-4D97-AF65-F5344CB8AC3E}">
        <p14:creationId xmlns:p14="http://schemas.microsoft.com/office/powerpoint/2010/main" val="253633163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93D83E1B-CE63-4AEF-BB5C-021123D1847E}" type="slidenum">
              <a:rPr lang="en-US"/>
              <a:pPr>
                <a:defRPr/>
              </a:pPr>
              <a:t>‹#›</a:t>
            </a:fld>
            <a:endParaRPr lang="en-US"/>
          </a:p>
        </p:txBody>
      </p:sp>
    </p:spTree>
    <p:extLst>
      <p:ext uri="{BB962C8B-B14F-4D97-AF65-F5344CB8AC3E}">
        <p14:creationId xmlns:p14="http://schemas.microsoft.com/office/powerpoint/2010/main" val="28479059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9D6DDA26-59D5-47BC-AF8E-7EC0EA3D4D42}" type="slidenum">
              <a:rPr lang="en-US"/>
              <a:pPr>
                <a:defRPr/>
              </a:pPr>
              <a:t>‹#›</a:t>
            </a:fld>
            <a:endParaRPr lang="en-US"/>
          </a:p>
        </p:txBody>
      </p:sp>
    </p:spTree>
    <p:extLst>
      <p:ext uri="{BB962C8B-B14F-4D97-AF65-F5344CB8AC3E}">
        <p14:creationId xmlns:p14="http://schemas.microsoft.com/office/powerpoint/2010/main" val="3909771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D96AAE3A-6EC4-4338-A7DE-F3DA9E3C6AAB}" type="slidenum">
              <a:rPr lang="en-US"/>
              <a:pPr>
                <a:defRPr/>
              </a:pPr>
              <a:t>‹#›</a:t>
            </a:fld>
            <a:endParaRPr lang="en-US"/>
          </a:p>
        </p:txBody>
      </p:sp>
    </p:spTree>
    <p:extLst>
      <p:ext uri="{BB962C8B-B14F-4D97-AF65-F5344CB8AC3E}">
        <p14:creationId xmlns:p14="http://schemas.microsoft.com/office/powerpoint/2010/main" val="292441006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6B2C7EBC-133A-4B9B-9148-DC28FBF57779}" type="slidenum">
              <a:rPr lang="en-US"/>
              <a:pPr>
                <a:defRPr/>
              </a:pPr>
              <a:t>‹#›</a:t>
            </a:fld>
            <a:endParaRPr lang="en-US"/>
          </a:p>
        </p:txBody>
      </p:sp>
    </p:spTree>
    <p:extLst>
      <p:ext uri="{BB962C8B-B14F-4D97-AF65-F5344CB8AC3E}">
        <p14:creationId xmlns:p14="http://schemas.microsoft.com/office/powerpoint/2010/main" val="344335138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62C2A1A3-7A77-419E-B6B8-2B7DE3DF29CF}" type="slidenum">
              <a:rPr lang="en-US"/>
              <a:pPr>
                <a:defRPr/>
              </a:pPr>
              <a:t>‹#›</a:t>
            </a:fld>
            <a:endParaRPr lang="en-US"/>
          </a:p>
        </p:txBody>
      </p:sp>
    </p:spTree>
    <p:extLst>
      <p:ext uri="{BB962C8B-B14F-4D97-AF65-F5344CB8AC3E}">
        <p14:creationId xmlns:p14="http://schemas.microsoft.com/office/powerpoint/2010/main" val="13733010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CDDE6F52-C4C8-4662-9D83-62ACF5C5E867}" type="slidenum">
              <a:rPr lang="en-US"/>
              <a:pPr>
                <a:defRPr/>
              </a:pPr>
              <a:t>‹#›</a:t>
            </a:fld>
            <a:endParaRPr lang="en-US"/>
          </a:p>
        </p:txBody>
      </p:sp>
    </p:spTree>
    <p:extLst>
      <p:ext uri="{BB962C8B-B14F-4D97-AF65-F5344CB8AC3E}">
        <p14:creationId xmlns:p14="http://schemas.microsoft.com/office/powerpoint/2010/main" val="27605280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358EFAC9-E8A4-4BD4-8076-E571EB11FDB3}" type="slidenum">
              <a:rPr lang="en-US"/>
              <a:pPr>
                <a:defRPr/>
              </a:pPr>
              <a:t>‹#›</a:t>
            </a:fld>
            <a:endParaRPr lang="en-US"/>
          </a:p>
        </p:txBody>
      </p:sp>
    </p:spTree>
    <p:extLst>
      <p:ext uri="{BB962C8B-B14F-4D97-AF65-F5344CB8AC3E}">
        <p14:creationId xmlns:p14="http://schemas.microsoft.com/office/powerpoint/2010/main" val="24465284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2300" y="1600200"/>
            <a:ext cx="21717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362700" cy="55165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7DDD488F-5EE9-4910-A77E-E3A3CD789C48}" type="slidenum">
              <a:rPr lang="en-US"/>
              <a:pPr>
                <a:defRPr/>
              </a:pPr>
              <a:t>‹#›</a:t>
            </a:fld>
            <a:endParaRPr lang="en-US"/>
          </a:p>
        </p:txBody>
      </p:sp>
    </p:spTree>
    <p:extLst>
      <p:ext uri="{BB962C8B-B14F-4D97-AF65-F5344CB8AC3E}">
        <p14:creationId xmlns:p14="http://schemas.microsoft.com/office/powerpoint/2010/main" val="36963478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861E1C12-2AB9-4BDE-AD39-D2BACCF69989}" type="slidenum">
              <a:rPr lang="en-US"/>
              <a:pPr>
                <a:defRPr/>
              </a:pPr>
              <a:t>‹#›</a:t>
            </a:fld>
            <a:endParaRPr lang="en-US"/>
          </a:p>
        </p:txBody>
      </p:sp>
    </p:spTree>
    <p:extLst>
      <p:ext uri="{BB962C8B-B14F-4D97-AF65-F5344CB8AC3E}">
        <p14:creationId xmlns:p14="http://schemas.microsoft.com/office/powerpoint/2010/main" val="208978489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04BC9490-2257-42EE-B96F-92047BBD7AE3}" type="slidenum">
              <a:rPr lang="en-US"/>
              <a:pPr>
                <a:defRPr/>
              </a:pPr>
              <a:t>‹#›</a:t>
            </a:fld>
            <a:endParaRPr lang="en-US"/>
          </a:p>
        </p:txBody>
      </p:sp>
    </p:spTree>
    <p:extLst>
      <p:ext uri="{BB962C8B-B14F-4D97-AF65-F5344CB8AC3E}">
        <p14:creationId xmlns:p14="http://schemas.microsoft.com/office/powerpoint/2010/main" val="27437494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sldNum" sz="quarter" idx="10"/>
          </p:nvPr>
        </p:nvSpPr>
        <p:spPr>
          <a:ln/>
        </p:spPr>
        <p:txBody>
          <a:bodyPr/>
          <a:lstStyle>
            <a:lvl1pPr>
              <a:defRPr/>
            </a:lvl1pPr>
          </a:lstStyle>
          <a:p>
            <a:pPr>
              <a:defRPr/>
            </a:pPr>
            <a:fld id="{7B82F7D8-4989-4E69-AC82-02A14094F348}" type="slidenum">
              <a:rPr lang="en-US"/>
              <a:pPr>
                <a:defRPr/>
              </a:pPr>
              <a:t>‹#›</a:t>
            </a:fld>
            <a:endParaRPr lang="en-US"/>
          </a:p>
        </p:txBody>
      </p:sp>
    </p:spTree>
    <p:extLst>
      <p:ext uri="{BB962C8B-B14F-4D97-AF65-F5344CB8AC3E}">
        <p14:creationId xmlns:p14="http://schemas.microsoft.com/office/powerpoint/2010/main" val="35073813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sldNum" sz="quarter" idx="10"/>
          </p:nvPr>
        </p:nvSpPr>
        <p:spPr>
          <a:ln/>
        </p:spPr>
        <p:txBody>
          <a:bodyPr/>
          <a:lstStyle>
            <a:lvl1pPr>
              <a:defRPr/>
            </a:lvl1pPr>
          </a:lstStyle>
          <a:p>
            <a:pPr>
              <a:defRPr/>
            </a:pPr>
            <a:fld id="{DAB73A20-8BCE-497C-8FC6-68ECAF626FA0}" type="slidenum">
              <a:rPr lang="en-US"/>
              <a:pPr>
                <a:defRPr/>
              </a:pPr>
              <a:t>‹#›</a:t>
            </a:fld>
            <a:endParaRPr lang="en-US"/>
          </a:p>
        </p:txBody>
      </p:sp>
    </p:spTree>
    <p:extLst>
      <p:ext uri="{BB962C8B-B14F-4D97-AF65-F5344CB8AC3E}">
        <p14:creationId xmlns:p14="http://schemas.microsoft.com/office/powerpoint/2010/main" val="351989389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sldNum" sz="quarter" idx="10"/>
          </p:nvPr>
        </p:nvSpPr>
        <p:spPr>
          <a:ln/>
        </p:spPr>
        <p:txBody>
          <a:bodyPr/>
          <a:lstStyle>
            <a:lvl1pPr>
              <a:defRPr/>
            </a:lvl1pPr>
          </a:lstStyle>
          <a:p>
            <a:pPr>
              <a:defRPr/>
            </a:pPr>
            <a:fld id="{45EB1470-E82A-4101-A33D-BEDCB6550E58}" type="slidenum">
              <a:rPr lang="en-US"/>
              <a:pPr>
                <a:defRPr/>
              </a:pPr>
              <a:t>‹#›</a:t>
            </a:fld>
            <a:endParaRPr lang="en-US"/>
          </a:p>
        </p:txBody>
      </p:sp>
    </p:spTree>
    <p:extLst>
      <p:ext uri="{BB962C8B-B14F-4D97-AF65-F5344CB8AC3E}">
        <p14:creationId xmlns:p14="http://schemas.microsoft.com/office/powerpoint/2010/main" val="2343322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1454CC52-20B9-4CB6-9982-D7D6AFE52687}" type="slidenum">
              <a:rPr lang="en-US"/>
              <a:pPr>
                <a:defRPr/>
              </a:pPr>
              <a:t>‹#›</a:t>
            </a:fld>
            <a:endParaRPr lang="en-US"/>
          </a:p>
        </p:txBody>
      </p:sp>
    </p:spTree>
    <p:extLst>
      <p:ext uri="{BB962C8B-B14F-4D97-AF65-F5344CB8AC3E}">
        <p14:creationId xmlns:p14="http://schemas.microsoft.com/office/powerpoint/2010/main" val="2852999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sldNum" sz="quarter" idx="10"/>
          </p:nvPr>
        </p:nvSpPr>
        <p:spPr>
          <a:ln/>
        </p:spPr>
        <p:txBody>
          <a:bodyPr/>
          <a:lstStyle>
            <a:lvl1pPr>
              <a:defRPr/>
            </a:lvl1pPr>
          </a:lstStyle>
          <a:p>
            <a:pPr>
              <a:defRPr/>
            </a:pPr>
            <a:fld id="{4BBD08F4-8F8C-41FC-9440-1138961AA2E8}" type="slidenum">
              <a:rPr lang="en-US"/>
              <a:pPr>
                <a:defRPr/>
              </a:pPr>
              <a:t>‹#›</a:t>
            </a:fld>
            <a:endParaRPr lang="en-US"/>
          </a:p>
        </p:txBody>
      </p:sp>
    </p:spTree>
    <p:extLst>
      <p:ext uri="{BB962C8B-B14F-4D97-AF65-F5344CB8AC3E}">
        <p14:creationId xmlns:p14="http://schemas.microsoft.com/office/powerpoint/2010/main" val="305598482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7EEAA786-48C8-409F-9B89-D7AFC36BC4A3}" type="slidenum">
              <a:rPr lang="en-US"/>
              <a:pPr>
                <a:defRPr/>
              </a:pPr>
              <a:t>‹#›</a:t>
            </a:fld>
            <a:endParaRPr lang="en-US"/>
          </a:p>
        </p:txBody>
      </p:sp>
    </p:spTree>
    <p:extLst>
      <p:ext uri="{BB962C8B-B14F-4D97-AF65-F5344CB8AC3E}">
        <p14:creationId xmlns:p14="http://schemas.microsoft.com/office/powerpoint/2010/main" val="28553609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A3738E31-56BC-45DD-A206-4D274D9C9B25}" type="slidenum">
              <a:rPr lang="en-US"/>
              <a:pPr>
                <a:defRPr/>
              </a:pPr>
              <a:t>‹#›</a:t>
            </a:fld>
            <a:endParaRPr lang="en-US"/>
          </a:p>
        </p:txBody>
      </p:sp>
    </p:spTree>
    <p:extLst>
      <p:ext uri="{BB962C8B-B14F-4D97-AF65-F5344CB8AC3E}">
        <p14:creationId xmlns:p14="http://schemas.microsoft.com/office/powerpoint/2010/main" val="26777930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B11B909C-7A50-4D72-AF70-C5DE11A052B0}" type="slidenum">
              <a:rPr lang="en-US"/>
              <a:pPr>
                <a:defRPr/>
              </a:pPr>
              <a:t>‹#›</a:t>
            </a:fld>
            <a:endParaRPr lang="en-US"/>
          </a:p>
        </p:txBody>
      </p:sp>
    </p:spTree>
    <p:extLst>
      <p:ext uri="{BB962C8B-B14F-4D97-AF65-F5344CB8AC3E}">
        <p14:creationId xmlns:p14="http://schemas.microsoft.com/office/powerpoint/2010/main" val="24736193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D4137896-6B80-4145-B3DE-B478B5BB13D4}" type="slidenum">
              <a:rPr lang="en-US"/>
              <a:pPr>
                <a:defRPr/>
              </a:pPr>
              <a:t>‹#›</a:t>
            </a:fld>
            <a:endParaRPr lang="en-US"/>
          </a:p>
        </p:txBody>
      </p:sp>
    </p:spTree>
    <p:extLst>
      <p:ext uri="{BB962C8B-B14F-4D97-AF65-F5344CB8AC3E}">
        <p14:creationId xmlns:p14="http://schemas.microsoft.com/office/powerpoint/2010/main" val="288165960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2300" y="1600200"/>
            <a:ext cx="21717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362700" cy="55165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66C01978-B46A-440A-BB0B-B6BE0F7DE53F}" type="slidenum">
              <a:rPr lang="en-US"/>
              <a:pPr>
                <a:defRPr/>
              </a:pPr>
              <a:t>‹#›</a:t>
            </a:fld>
            <a:endParaRPr lang="en-US"/>
          </a:p>
        </p:txBody>
      </p:sp>
    </p:spTree>
    <p:extLst>
      <p:ext uri="{BB962C8B-B14F-4D97-AF65-F5344CB8AC3E}">
        <p14:creationId xmlns:p14="http://schemas.microsoft.com/office/powerpoint/2010/main" val="364141403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12"/>
          <p:cNvSpPr>
            <a:spLocks noGrp="1" noChangeArrowheads="1"/>
          </p:cNvSpPr>
          <p:nvPr>
            <p:ph type="sldNum" sz="quarter" idx="10"/>
          </p:nvPr>
        </p:nvSpPr>
        <p:spPr>
          <a:ln/>
        </p:spPr>
        <p:txBody>
          <a:bodyPr/>
          <a:lstStyle>
            <a:lvl1pPr>
              <a:defRPr/>
            </a:lvl1pPr>
          </a:lstStyle>
          <a:p>
            <a:pPr>
              <a:defRPr/>
            </a:pPr>
            <a:fld id="{41510E6C-5F3F-4FF3-A759-E63AFE5EB8E4}" type="slidenum">
              <a:rPr lang="en-US"/>
              <a:pPr>
                <a:defRPr/>
              </a:pPr>
              <a:t>‹#›</a:t>
            </a:fld>
            <a:endParaRPr lang="en-US"/>
          </a:p>
        </p:txBody>
      </p:sp>
    </p:spTree>
    <p:extLst>
      <p:ext uri="{BB962C8B-B14F-4D97-AF65-F5344CB8AC3E}">
        <p14:creationId xmlns:p14="http://schemas.microsoft.com/office/powerpoint/2010/main" val="399563008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sldNum" sz="quarter" idx="10"/>
          </p:nvPr>
        </p:nvSpPr>
        <p:spPr>
          <a:ln/>
        </p:spPr>
        <p:txBody>
          <a:bodyPr/>
          <a:lstStyle>
            <a:lvl1pPr>
              <a:defRPr/>
            </a:lvl1pPr>
          </a:lstStyle>
          <a:p>
            <a:pPr>
              <a:defRPr/>
            </a:pPr>
            <a:fld id="{1262EDD0-0693-412C-BD9E-F0078DC044FF}" type="slidenum">
              <a:rPr lang="en-US"/>
              <a:pPr>
                <a:defRPr/>
              </a:pPr>
              <a:t>‹#›</a:t>
            </a:fld>
            <a:endParaRPr lang="en-US"/>
          </a:p>
        </p:txBody>
      </p:sp>
    </p:spTree>
    <p:extLst>
      <p:ext uri="{BB962C8B-B14F-4D97-AF65-F5344CB8AC3E}">
        <p14:creationId xmlns:p14="http://schemas.microsoft.com/office/powerpoint/2010/main" val="136875802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2"/>
          <p:cNvSpPr>
            <a:spLocks noGrp="1" noChangeArrowheads="1"/>
          </p:cNvSpPr>
          <p:nvPr>
            <p:ph type="sldNum" sz="quarter" idx="10"/>
          </p:nvPr>
        </p:nvSpPr>
        <p:spPr>
          <a:ln/>
        </p:spPr>
        <p:txBody>
          <a:bodyPr/>
          <a:lstStyle>
            <a:lvl1pPr>
              <a:defRPr/>
            </a:lvl1pPr>
          </a:lstStyle>
          <a:p>
            <a:pPr>
              <a:defRPr/>
            </a:pPr>
            <a:fld id="{74E41FBC-4EDF-4235-9BB8-B6ED2D2FF598}" type="slidenum">
              <a:rPr lang="en-US"/>
              <a:pPr>
                <a:defRPr/>
              </a:pPr>
              <a:t>‹#›</a:t>
            </a:fld>
            <a:endParaRPr lang="en-US"/>
          </a:p>
        </p:txBody>
      </p:sp>
    </p:spTree>
    <p:extLst>
      <p:ext uri="{BB962C8B-B14F-4D97-AF65-F5344CB8AC3E}">
        <p14:creationId xmlns:p14="http://schemas.microsoft.com/office/powerpoint/2010/main" val="402908177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2"/>
          <p:cNvSpPr>
            <a:spLocks noGrp="1" noChangeArrowheads="1"/>
          </p:cNvSpPr>
          <p:nvPr>
            <p:ph type="sldNum" sz="quarter" idx="10"/>
          </p:nvPr>
        </p:nvSpPr>
        <p:spPr>
          <a:ln/>
        </p:spPr>
        <p:txBody>
          <a:bodyPr/>
          <a:lstStyle>
            <a:lvl1pPr>
              <a:defRPr/>
            </a:lvl1pPr>
          </a:lstStyle>
          <a:p>
            <a:pPr>
              <a:defRPr/>
            </a:pPr>
            <a:fld id="{A8F5A41B-B45D-4B91-AD29-899EC73E5A16}" type="slidenum">
              <a:rPr lang="en-US"/>
              <a:pPr>
                <a:defRPr/>
              </a:pPr>
              <a:t>‹#›</a:t>
            </a:fld>
            <a:endParaRPr lang="en-US"/>
          </a:p>
        </p:txBody>
      </p:sp>
    </p:spTree>
    <p:extLst>
      <p:ext uri="{BB962C8B-B14F-4D97-AF65-F5344CB8AC3E}">
        <p14:creationId xmlns:p14="http://schemas.microsoft.com/office/powerpoint/2010/main" val="1631016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B0C35F30-7809-420E-98D2-61D176BDB8E6}" type="slidenum">
              <a:rPr lang="en-US"/>
              <a:pPr>
                <a:defRPr/>
              </a:pPr>
              <a:t>‹#›</a:t>
            </a:fld>
            <a:endParaRPr lang="en-US"/>
          </a:p>
        </p:txBody>
      </p:sp>
    </p:spTree>
    <p:extLst>
      <p:ext uri="{BB962C8B-B14F-4D97-AF65-F5344CB8AC3E}">
        <p14:creationId xmlns:p14="http://schemas.microsoft.com/office/powerpoint/2010/main" val="25661221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2"/>
          <p:cNvSpPr>
            <a:spLocks noGrp="1" noChangeArrowheads="1"/>
          </p:cNvSpPr>
          <p:nvPr>
            <p:ph type="sldNum" sz="quarter" idx="10"/>
          </p:nvPr>
        </p:nvSpPr>
        <p:spPr>
          <a:ln/>
        </p:spPr>
        <p:txBody>
          <a:bodyPr/>
          <a:lstStyle>
            <a:lvl1pPr>
              <a:defRPr/>
            </a:lvl1pPr>
          </a:lstStyle>
          <a:p>
            <a:pPr>
              <a:defRPr/>
            </a:pPr>
            <a:fld id="{120E3CDE-9B98-4491-B3D2-EE56AB59126A}" type="slidenum">
              <a:rPr lang="en-US"/>
              <a:pPr>
                <a:defRPr/>
              </a:pPr>
              <a:t>‹#›</a:t>
            </a:fld>
            <a:endParaRPr lang="en-US"/>
          </a:p>
        </p:txBody>
      </p:sp>
    </p:spTree>
    <p:extLst>
      <p:ext uri="{BB962C8B-B14F-4D97-AF65-F5344CB8AC3E}">
        <p14:creationId xmlns:p14="http://schemas.microsoft.com/office/powerpoint/2010/main" val="109281675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2"/>
          <p:cNvSpPr>
            <a:spLocks noGrp="1" noChangeArrowheads="1"/>
          </p:cNvSpPr>
          <p:nvPr>
            <p:ph type="sldNum" sz="quarter" idx="10"/>
          </p:nvPr>
        </p:nvSpPr>
        <p:spPr>
          <a:ln/>
        </p:spPr>
        <p:txBody>
          <a:bodyPr/>
          <a:lstStyle>
            <a:lvl1pPr>
              <a:defRPr/>
            </a:lvl1pPr>
          </a:lstStyle>
          <a:p>
            <a:pPr>
              <a:defRPr/>
            </a:pPr>
            <a:fld id="{0CF82324-81E8-42A6-9690-0C5C5D5D4649}" type="slidenum">
              <a:rPr lang="en-US"/>
              <a:pPr>
                <a:defRPr/>
              </a:pPr>
              <a:t>‹#›</a:t>
            </a:fld>
            <a:endParaRPr lang="en-US"/>
          </a:p>
        </p:txBody>
      </p:sp>
    </p:spTree>
    <p:extLst>
      <p:ext uri="{BB962C8B-B14F-4D97-AF65-F5344CB8AC3E}">
        <p14:creationId xmlns:p14="http://schemas.microsoft.com/office/powerpoint/2010/main" val="316283505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sldNum" sz="quarter" idx="10"/>
          </p:nvPr>
        </p:nvSpPr>
        <p:spPr>
          <a:ln/>
        </p:spPr>
        <p:txBody>
          <a:bodyPr/>
          <a:lstStyle>
            <a:lvl1pPr>
              <a:defRPr/>
            </a:lvl1pPr>
          </a:lstStyle>
          <a:p>
            <a:pPr>
              <a:defRPr/>
            </a:pPr>
            <a:fld id="{FD4DC75A-CACA-4A63-84D3-4E070588346D}" type="slidenum">
              <a:rPr lang="en-US"/>
              <a:pPr>
                <a:defRPr/>
              </a:pPr>
              <a:t>‹#›</a:t>
            </a:fld>
            <a:endParaRPr lang="en-US"/>
          </a:p>
        </p:txBody>
      </p:sp>
    </p:spTree>
    <p:extLst>
      <p:ext uri="{BB962C8B-B14F-4D97-AF65-F5344CB8AC3E}">
        <p14:creationId xmlns:p14="http://schemas.microsoft.com/office/powerpoint/2010/main" val="1150021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sldNum" sz="quarter" idx="10"/>
          </p:nvPr>
        </p:nvSpPr>
        <p:spPr>
          <a:ln/>
        </p:spPr>
        <p:txBody>
          <a:bodyPr/>
          <a:lstStyle>
            <a:lvl1pPr>
              <a:defRPr/>
            </a:lvl1pPr>
          </a:lstStyle>
          <a:p>
            <a:pPr>
              <a:defRPr/>
            </a:pPr>
            <a:fld id="{D802D948-1532-4269-8335-1530A35E25B3}" type="slidenum">
              <a:rPr lang="en-US"/>
              <a:pPr>
                <a:defRPr/>
              </a:pPr>
              <a:t>‹#›</a:t>
            </a:fld>
            <a:endParaRPr lang="en-US"/>
          </a:p>
        </p:txBody>
      </p:sp>
    </p:spTree>
    <p:extLst>
      <p:ext uri="{BB962C8B-B14F-4D97-AF65-F5344CB8AC3E}">
        <p14:creationId xmlns:p14="http://schemas.microsoft.com/office/powerpoint/2010/main" val="160533808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sldNum" sz="quarter" idx="10"/>
          </p:nvPr>
        </p:nvSpPr>
        <p:spPr>
          <a:ln/>
        </p:spPr>
        <p:txBody>
          <a:bodyPr/>
          <a:lstStyle>
            <a:lvl1pPr>
              <a:defRPr/>
            </a:lvl1pPr>
          </a:lstStyle>
          <a:p>
            <a:pPr>
              <a:defRPr/>
            </a:pPr>
            <a:fld id="{005CEC99-B127-4ACB-BB52-A1C07B963DBB}" type="slidenum">
              <a:rPr lang="en-US"/>
              <a:pPr>
                <a:defRPr/>
              </a:pPr>
              <a:t>‹#›</a:t>
            </a:fld>
            <a:endParaRPr lang="en-US"/>
          </a:p>
        </p:txBody>
      </p:sp>
    </p:spTree>
    <p:extLst>
      <p:ext uri="{BB962C8B-B14F-4D97-AF65-F5344CB8AC3E}">
        <p14:creationId xmlns:p14="http://schemas.microsoft.com/office/powerpoint/2010/main" val="8164673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sldNum" sz="quarter" idx="10"/>
          </p:nvPr>
        </p:nvSpPr>
        <p:spPr>
          <a:ln/>
        </p:spPr>
        <p:txBody>
          <a:bodyPr/>
          <a:lstStyle>
            <a:lvl1pPr>
              <a:defRPr/>
            </a:lvl1pPr>
          </a:lstStyle>
          <a:p>
            <a:pPr>
              <a:defRPr/>
            </a:pPr>
            <a:fld id="{8986E362-2D36-45A2-B822-E10F06F5E1CD}" type="slidenum">
              <a:rPr lang="en-US"/>
              <a:pPr>
                <a:defRPr/>
              </a:pPr>
              <a:t>‹#›</a:t>
            </a:fld>
            <a:endParaRPr lang="en-US"/>
          </a:p>
        </p:txBody>
      </p:sp>
    </p:spTree>
    <p:extLst>
      <p:ext uri="{BB962C8B-B14F-4D97-AF65-F5344CB8AC3E}">
        <p14:creationId xmlns:p14="http://schemas.microsoft.com/office/powerpoint/2010/main" val="239617391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2300" y="1600200"/>
            <a:ext cx="21717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362700" cy="55165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sldNum" sz="quarter" idx="10"/>
          </p:nvPr>
        </p:nvSpPr>
        <p:spPr>
          <a:ln/>
        </p:spPr>
        <p:txBody>
          <a:bodyPr/>
          <a:lstStyle>
            <a:lvl1pPr>
              <a:defRPr/>
            </a:lvl1pPr>
          </a:lstStyle>
          <a:p>
            <a:pPr>
              <a:defRPr/>
            </a:pPr>
            <a:fld id="{34A93500-939E-4584-9D39-9841236CBFED}" type="slidenum">
              <a:rPr lang="en-US"/>
              <a:pPr>
                <a:defRPr/>
              </a:pPr>
              <a:t>‹#›</a:t>
            </a:fld>
            <a:endParaRPr lang="en-US"/>
          </a:p>
        </p:txBody>
      </p:sp>
    </p:spTree>
    <p:extLst>
      <p:ext uri="{BB962C8B-B14F-4D97-AF65-F5344CB8AC3E}">
        <p14:creationId xmlns:p14="http://schemas.microsoft.com/office/powerpoint/2010/main" val="257961196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5046EEE6-005D-40C5-A9FC-CB5438DCFCF4}" type="slidenum">
              <a:rPr lang="en-US"/>
              <a:pPr>
                <a:defRPr/>
              </a:pPr>
              <a:t>‹#›</a:t>
            </a:fld>
            <a:endParaRPr lang="en-US"/>
          </a:p>
        </p:txBody>
      </p:sp>
    </p:spTree>
    <p:extLst>
      <p:ext uri="{BB962C8B-B14F-4D97-AF65-F5344CB8AC3E}">
        <p14:creationId xmlns:p14="http://schemas.microsoft.com/office/powerpoint/2010/main" val="49926273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F0788701-8F64-490C-A69D-91D98D9C1E66}" type="slidenum">
              <a:rPr lang="en-US"/>
              <a:pPr>
                <a:defRPr/>
              </a:pPr>
              <a:t>‹#›</a:t>
            </a:fld>
            <a:endParaRPr lang="en-US"/>
          </a:p>
        </p:txBody>
      </p:sp>
    </p:spTree>
    <p:extLst>
      <p:ext uri="{BB962C8B-B14F-4D97-AF65-F5344CB8AC3E}">
        <p14:creationId xmlns:p14="http://schemas.microsoft.com/office/powerpoint/2010/main" val="364994660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sldNum" sz="quarter" idx="10"/>
          </p:nvPr>
        </p:nvSpPr>
        <p:spPr>
          <a:ln/>
        </p:spPr>
        <p:txBody>
          <a:bodyPr/>
          <a:lstStyle>
            <a:lvl1pPr>
              <a:defRPr/>
            </a:lvl1pPr>
          </a:lstStyle>
          <a:p>
            <a:pPr>
              <a:defRPr/>
            </a:pPr>
            <a:fld id="{34D1A0FC-3AEF-42BE-A252-37D427174641}" type="slidenum">
              <a:rPr lang="en-US"/>
              <a:pPr>
                <a:defRPr/>
              </a:pPr>
              <a:t>‹#›</a:t>
            </a:fld>
            <a:endParaRPr lang="en-US"/>
          </a:p>
        </p:txBody>
      </p:sp>
    </p:spTree>
    <p:extLst>
      <p:ext uri="{BB962C8B-B14F-4D97-AF65-F5344CB8AC3E}">
        <p14:creationId xmlns:p14="http://schemas.microsoft.com/office/powerpoint/2010/main" val="7121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4ED72D44-B700-4102-A257-55A898260E3A}" type="slidenum">
              <a:rPr lang="en-US"/>
              <a:pPr>
                <a:defRPr/>
              </a:pPr>
              <a:t>‹#›</a:t>
            </a:fld>
            <a:endParaRPr lang="en-US"/>
          </a:p>
        </p:txBody>
      </p:sp>
    </p:spTree>
    <p:extLst>
      <p:ext uri="{BB962C8B-B14F-4D97-AF65-F5344CB8AC3E}">
        <p14:creationId xmlns:p14="http://schemas.microsoft.com/office/powerpoint/2010/main" val="373963361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sldNum" sz="quarter" idx="10"/>
          </p:nvPr>
        </p:nvSpPr>
        <p:spPr>
          <a:ln/>
        </p:spPr>
        <p:txBody>
          <a:bodyPr/>
          <a:lstStyle>
            <a:lvl1pPr>
              <a:defRPr/>
            </a:lvl1pPr>
          </a:lstStyle>
          <a:p>
            <a:pPr>
              <a:defRPr/>
            </a:pPr>
            <a:fld id="{F2A3CA4F-0948-455A-BA31-F813ADB795EC}" type="slidenum">
              <a:rPr lang="en-US"/>
              <a:pPr>
                <a:defRPr/>
              </a:pPr>
              <a:t>‹#›</a:t>
            </a:fld>
            <a:endParaRPr lang="en-US"/>
          </a:p>
        </p:txBody>
      </p:sp>
    </p:spTree>
    <p:extLst>
      <p:ext uri="{BB962C8B-B14F-4D97-AF65-F5344CB8AC3E}">
        <p14:creationId xmlns:p14="http://schemas.microsoft.com/office/powerpoint/2010/main" val="32797326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sldNum" sz="quarter" idx="10"/>
          </p:nvPr>
        </p:nvSpPr>
        <p:spPr>
          <a:ln/>
        </p:spPr>
        <p:txBody>
          <a:bodyPr/>
          <a:lstStyle>
            <a:lvl1pPr>
              <a:defRPr/>
            </a:lvl1pPr>
          </a:lstStyle>
          <a:p>
            <a:pPr>
              <a:defRPr/>
            </a:pPr>
            <a:fld id="{89DC9583-E2C2-4381-A8D1-A3415857CC9E}" type="slidenum">
              <a:rPr lang="en-US"/>
              <a:pPr>
                <a:defRPr/>
              </a:pPr>
              <a:t>‹#›</a:t>
            </a:fld>
            <a:endParaRPr lang="en-US"/>
          </a:p>
        </p:txBody>
      </p:sp>
    </p:spTree>
    <p:extLst>
      <p:ext uri="{BB962C8B-B14F-4D97-AF65-F5344CB8AC3E}">
        <p14:creationId xmlns:p14="http://schemas.microsoft.com/office/powerpoint/2010/main" val="112304991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sldNum" sz="quarter" idx="10"/>
          </p:nvPr>
        </p:nvSpPr>
        <p:spPr>
          <a:ln/>
        </p:spPr>
        <p:txBody>
          <a:bodyPr/>
          <a:lstStyle>
            <a:lvl1pPr>
              <a:defRPr/>
            </a:lvl1pPr>
          </a:lstStyle>
          <a:p>
            <a:pPr>
              <a:defRPr/>
            </a:pPr>
            <a:fld id="{55424153-F680-4A24-8728-0051DE5664CD}" type="slidenum">
              <a:rPr lang="en-US"/>
              <a:pPr>
                <a:defRPr/>
              </a:pPr>
              <a:t>‹#›</a:t>
            </a:fld>
            <a:endParaRPr lang="en-US"/>
          </a:p>
        </p:txBody>
      </p:sp>
    </p:spTree>
    <p:extLst>
      <p:ext uri="{BB962C8B-B14F-4D97-AF65-F5344CB8AC3E}">
        <p14:creationId xmlns:p14="http://schemas.microsoft.com/office/powerpoint/2010/main" val="233686825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4B7987EB-1CDC-4896-867E-79DEE5C86D8F}" type="slidenum">
              <a:rPr lang="en-US"/>
              <a:pPr>
                <a:defRPr/>
              </a:pPr>
              <a:t>‹#›</a:t>
            </a:fld>
            <a:endParaRPr lang="en-US"/>
          </a:p>
        </p:txBody>
      </p:sp>
    </p:spTree>
    <p:extLst>
      <p:ext uri="{BB962C8B-B14F-4D97-AF65-F5344CB8AC3E}">
        <p14:creationId xmlns:p14="http://schemas.microsoft.com/office/powerpoint/2010/main" val="4075035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3FE3F33E-800D-4DAC-90A0-06716028C013}" type="slidenum">
              <a:rPr lang="en-US"/>
              <a:pPr>
                <a:defRPr/>
              </a:pPr>
              <a:t>‹#›</a:t>
            </a:fld>
            <a:endParaRPr lang="en-US"/>
          </a:p>
        </p:txBody>
      </p:sp>
    </p:spTree>
    <p:extLst>
      <p:ext uri="{BB962C8B-B14F-4D97-AF65-F5344CB8AC3E}">
        <p14:creationId xmlns:p14="http://schemas.microsoft.com/office/powerpoint/2010/main" val="5952978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22E2D282-C25B-4AB5-80F4-652AA6623341}" type="slidenum">
              <a:rPr lang="en-US"/>
              <a:pPr>
                <a:defRPr/>
              </a:pPr>
              <a:t>‹#›</a:t>
            </a:fld>
            <a:endParaRPr lang="en-US"/>
          </a:p>
        </p:txBody>
      </p:sp>
    </p:spTree>
    <p:extLst>
      <p:ext uri="{BB962C8B-B14F-4D97-AF65-F5344CB8AC3E}">
        <p14:creationId xmlns:p14="http://schemas.microsoft.com/office/powerpoint/2010/main" val="327977759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C68F6B61-18DF-440A-9F62-B0BE8A42574D}" type="slidenum">
              <a:rPr lang="en-US"/>
              <a:pPr>
                <a:defRPr/>
              </a:pPr>
              <a:t>‹#›</a:t>
            </a:fld>
            <a:endParaRPr lang="en-US"/>
          </a:p>
        </p:txBody>
      </p:sp>
    </p:spTree>
    <p:extLst>
      <p:ext uri="{BB962C8B-B14F-4D97-AF65-F5344CB8AC3E}">
        <p14:creationId xmlns:p14="http://schemas.microsoft.com/office/powerpoint/2010/main" val="155755977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2300" y="1600200"/>
            <a:ext cx="21717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362700" cy="55165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9918FC42-EA2D-4363-9FC2-01CE44C6D831}" type="slidenum">
              <a:rPr lang="en-US"/>
              <a:pPr>
                <a:defRPr/>
              </a:pPr>
              <a:t>‹#›</a:t>
            </a:fld>
            <a:endParaRPr lang="en-US"/>
          </a:p>
        </p:txBody>
      </p:sp>
    </p:spTree>
    <p:extLst>
      <p:ext uri="{BB962C8B-B14F-4D97-AF65-F5344CB8AC3E}">
        <p14:creationId xmlns:p14="http://schemas.microsoft.com/office/powerpoint/2010/main" val="160532504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12"/>
          <p:cNvSpPr>
            <a:spLocks noGrp="1" noChangeArrowheads="1"/>
          </p:cNvSpPr>
          <p:nvPr>
            <p:ph type="sldNum" sz="quarter" idx="10"/>
          </p:nvPr>
        </p:nvSpPr>
        <p:spPr>
          <a:ln/>
        </p:spPr>
        <p:txBody>
          <a:bodyPr/>
          <a:lstStyle>
            <a:lvl1pPr>
              <a:defRPr/>
            </a:lvl1pPr>
          </a:lstStyle>
          <a:p>
            <a:pPr>
              <a:defRPr/>
            </a:pPr>
            <a:fld id="{3273AB68-959F-4BBD-94C7-69C23F7C4418}" type="slidenum">
              <a:rPr lang="en-US"/>
              <a:pPr>
                <a:defRPr/>
              </a:pPr>
              <a:t>‹#›</a:t>
            </a:fld>
            <a:endParaRPr lang="en-US"/>
          </a:p>
        </p:txBody>
      </p:sp>
    </p:spTree>
    <p:extLst>
      <p:ext uri="{BB962C8B-B14F-4D97-AF65-F5344CB8AC3E}">
        <p14:creationId xmlns:p14="http://schemas.microsoft.com/office/powerpoint/2010/main" val="219003176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sldNum" sz="quarter" idx="10"/>
          </p:nvPr>
        </p:nvSpPr>
        <p:spPr>
          <a:ln/>
        </p:spPr>
        <p:txBody>
          <a:bodyPr/>
          <a:lstStyle>
            <a:lvl1pPr>
              <a:defRPr/>
            </a:lvl1pPr>
          </a:lstStyle>
          <a:p>
            <a:pPr>
              <a:defRPr/>
            </a:pPr>
            <a:fld id="{2C7B2AFB-6CB0-4FF6-8593-9668844DDC20}" type="slidenum">
              <a:rPr lang="en-US"/>
              <a:pPr>
                <a:defRPr/>
              </a:pPr>
              <a:t>‹#›</a:t>
            </a:fld>
            <a:endParaRPr lang="en-US"/>
          </a:p>
        </p:txBody>
      </p:sp>
    </p:spTree>
    <p:extLst>
      <p:ext uri="{BB962C8B-B14F-4D97-AF65-F5344CB8AC3E}">
        <p14:creationId xmlns:p14="http://schemas.microsoft.com/office/powerpoint/2010/main" val="3693836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445681E0-027C-4616-A521-E119DC1F1008}" type="slidenum">
              <a:rPr lang="en-US"/>
              <a:pPr>
                <a:defRPr/>
              </a:pPr>
              <a:t>‹#›</a:t>
            </a:fld>
            <a:endParaRPr lang="en-US"/>
          </a:p>
        </p:txBody>
      </p:sp>
    </p:spTree>
    <p:extLst>
      <p:ext uri="{BB962C8B-B14F-4D97-AF65-F5344CB8AC3E}">
        <p14:creationId xmlns:p14="http://schemas.microsoft.com/office/powerpoint/2010/main" val="253704904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2"/>
          <p:cNvSpPr>
            <a:spLocks noGrp="1" noChangeArrowheads="1"/>
          </p:cNvSpPr>
          <p:nvPr>
            <p:ph type="sldNum" sz="quarter" idx="10"/>
          </p:nvPr>
        </p:nvSpPr>
        <p:spPr>
          <a:ln/>
        </p:spPr>
        <p:txBody>
          <a:bodyPr/>
          <a:lstStyle>
            <a:lvl1pPr>
              <a:defRPr/>
            </a:lvl1pPr>
          </a:lstStyle>
          <a:p>
            <a:pPr>
              <a:defRPr/>
            </a:pPr>
            <a:fld id="{BAFFA3B5-670F-4C9B-B417-7733E879E4BA}" type="slidenum">
              <a:rPr lang="en-US"/>
              <a:pPr>
                <a:defRPr/>
              </a:pPr>
              <a:t>‹#›</a:t>
            </a:fld>
            <a:endParaRPr lang="en-US"/>
          </a:p>
        </p:txBody>
      </p:sp>
    </p:spTree>
    <p:extLst>
      <p:ext uri="{BB962C8B-B14F-4D97-AF65-F5344CB8AC3E}">
        <p14:creationId xmlns:p14="http://schemas.microsoft.com/office/powerpoint/2010/main" val="271634659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2"/>
          <p:cNvSpPr>
            <a:spLocks noGrp="1" noChangeArrowheads="1"/>
          </p:cNvSpPr>
          <p:nvPr>
            <p:ph type="sldNum" sz="quarter" idx="10"/>
          </p:nvPr>
        </p:nvSpPr>
        <p:spPr>
          <a:ln/>
        </p:spPr>
        <p:txBody>
          <a:bodyPr/>
          <a:lstStyle>
            <a:lvl1pPr>
              <a:defRPr/>
            </a:lvl1pPr>
          </a:lstStyle>
          <a:p>
            <a:pPr>
              <a:defRPr/>
            </a:pPr>
            <a:fld id="{31357442-23E5-4A97-A9CC-3712A646CC21}" type="slidenum">
              <a:rPr lang="en-US"/>
              <a:pPr>
                <a:defRPr/>
              </a:pPr>
              <a:t>‹#›</a:t>
            </a:fld>
            <a:endParaRPr lang="en-US"/>
          </a:p>
        </p:txBody>
      </p:sp>
    </p:spTree>
    <p:extLst>
      <p:ext uri="{BB962C8B-B14F-4D97-AF65-F5344CB8AC3E}">
        <p14:creationId xmlns:p14="http://schemas.microsoft.com/office/powerpoint/2010/main" val="229731579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2"/>
          <p:cNvSpPr>
            <a:spLocks noGrp="1" noChangeArrowheads="1"/>
          </p:cNvSpPr>
          <p:nvPr>
            <p:ph type="sldNum" sz="quarter" idx="10"/>
          </p:nvPr>
        </p:nvSpPr>
        <p:spPr>
          <a:ln/>
        </p:spPr>
        <p:txBody>
          <a:bodyPr/>
          <a:lstStyle>
            <a:lvl1pPr>
              <a:defRPr/>
            </a:lvl1pPr>
          </a:lstStyle>
          <a:p>
            <a:pPr>
              <a:defRPr/>
            </a:pPr>
            <a:fld id="{8BBBAF56-7C32-4EAB-AB56-536C89F2211C}" type="slidenum">
              <a:rPr lang="en-US"/>
              <a:pPr>
                <a:defRPr/>
              </a:pPr>
              <a:t>‹#›</a:t>
            </a:fld>
            <a:endParaRPr lang="en-US"/>
          </a:p>
        </p:txBody>
      </p:sp>
    </p:spTree>
    <p:extLst>
      <p:ext uri="{BB962C8B-B14F-4D97-AF65-F5344CB8AC3E}">
        <p14:creationId xmlns:p14="http://schemas.microsoft.com/office/powerpoint/2010/main" val="368520305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2"/>
          <p:cNvSpPr>
            <a:spLocks noGrp="1" noChangeArrowheads="1"/>
          </p:cNvSpPr>
          <p:nvPr>
            <p:ph type="sldNum" sz="quarter" idx="10"/>
          </p:nvPr>
        </p:nvSpPr>
        <p:spPr>
          <a:ln/>
        </p:spPr>
        <p:txBody>
          <a:bodyPr/>
          <a:lstStyle>
            <a:lvl1pPr>
              <a:defRPr/>
            </a:lvl1pPr>
          </a:lstStyle>
          <a:p>
            <a:pPr>
              <a:defRPr/>
            </a:pPr>
            <a:fld id="{F4D70CE8-3F96-4D32-8492-5772CA1710B8}" type="slidenum">
              <a:rPr lang="en-US"/>
              <a:pPr>
                <a:defRPr/>
              </a:pPr>
              <a:t>‹#›</a:t>
            </a:fld>
            <a:endParaRPr lang="en-US"/>
          </a:p>
        </p:txBody>
      </p:sp>
    </p:spTree>
    <p:extLst>
      <p:ext uri="{BB962C8B-B14F-4D97-AF65-F5344CB8AC3E}">
        <p14:creationId xmlns:p14="http://schemas.microsoft.com/office/powerpoint/2010/main" val="225045869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sldNum" sz="quarter" idx="10"/>
          </p:nvPr>
        </p:nvSpPr>
        <p:spPr>
          <a:ln/>
        </p:spPr>
        <p:txBody>
          <a:bodyPr/>
          <a:lstStyle>
            <a:lvl1pPr>
              <a:defRPr/>
            </a:lvl1pPr>
          </a:lstStyle>
          <a:p>
            <a:pPr>
              <a:defRPr/>
            </a:pPr>
            <a:fld id="{3AA7E22B-6EC0-49EF-8264-2A06BF90B30A}" type="slidenum">
              <a:rPr lang="en-US"/>
              <a:pPr>
                <a:defRPr/>
              </a:pPr>
              <a:t>‹#›</a:t>
            </a:fld>
            <a:endParaRPr lang="en-US"/>
          </a:p>
        </p:txBody>
      </p:sp>
    </p:spTree>
    <p:extLst>
      <p:ext uri="{BB962C8B-B14F-4D97-AF65-F5344CB8AC3E}">
        <p14:creationId xmlns:p14="http://schemas.microsoft.com/office/powerpoint/2010/main" val="315727355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sldNum" sz="quarter" idx="10"/>
          </p:nvPr>
        </p:nvSpPr>
        <p:spPr>
          <a:ln/>
        </p:spPr>
        <p:txBody>
          <a:bodyPr/>
          <a:lstStyle>
            <a:lvl1pPr>
              <a:defRPr/>
            </a:lvl1pPr>
          </a:lstStyle>
          <a:p>
            <a:pPr>
              <a:defRPr/>
            </a:pPr>
            <a:fld id="{43350140-43F1-4623-86A8-ED96E227A0C8}" type="slidenum">
              <a:rPr lang="en-US"/>
              <a:pPr>
                <a:defRPr/>
              </a:pPr>
              <a:t>‹#›</a:t>
            </a:fld>
            <a:endParaRPr lang="en-US"/>
          </a:p>
        </p:txBody>
      </p:sp>
    </p:spTree>
    <p:extLst>
      <p:ext uri="{BB962C8B-B14F-4D97-AF65-F5344CB8AC3E}">
        <p14:creationId xmlns:p14="http://schemas.microsoft.com/office/powerpoint/2010/main" val="78802756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sldNum" sz="quarter" idx="10"/>
          </p:nvPr>
        </p:nvSpPr>
        <p:spPr>
          <a:ln/>
        </p:spPr>
        <p:txBody>
          <a:bodyPr/>
          <a:lstStyle>
            <a:lvl1pPr>
              <a:defRPr/>
            </a:lvl1pPr>
          </a:lstStyle>
          <a:p>
            <a:pPr>
              <a:defRPr/>
            </a:pPr>
            <a:fld id="{F0490EE7-5620-49D0-BF9A-1AAE1D38DD65}" type="slidenum">
              <a:rPr lang="en-US"/>
              <a:pPr>
                <a:defRPr/>
              </a:pPr>
              <a:t>‹#›</a:t>
            </a:fld>
            <a:endParaRPr lang="en-US"/>
          </a:p>
        </p:txBody>
      </p:sp>
    </p:spTree>
    <p:extLst>
      <p:ext uri="{BB962C8B-B14F-4D97-AF65-F5344CB8AC3E}">
        <p14:creationId xmlns:p14="http://schemas.microsoft.com/office/powerpoint/2010/main" val="357602601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sldNum" sz="quarter" idx="10"/>
          </p:nvPr>
        </p:nvSpPr>
        <p:spPr>
          <a:ln/>
        </p:spPr>
        <p:txBody>
          <a:bodyPr/>
          <a:lstStyle>
            <a:lvl1pPr>
              <a:defRPr/>
            </a:lvl1pPr>
          </a:lstStyle>
          <a:p>
            <a:pPr>
              <a:defRPr/>
            </a:pPr>
            <a:fld id="{6CAD5A7B-8B7B-48A2-90E0-6B20BC968C9E}" type="slidenum">
              <a:rPr lang="en-US"/>
              <a:pPr>
                <a:defRPr/>
              </a:pPr>
              <a:t>‹#›</a:t>
            </a:fld>
            <a:endParaRPr lang="en-US"/>
          </a:p>
        </p:txBody>
      </p:sp>
    </p:spTree>
    <p:extLst>
      <p:ext uri="{BB962C8B-B14F-4D97-AF65-F5344CB8AC3E}">
        <p14:creationId xmlns:p14="http://schemas.microsoft.com/office/powerpoint/2010/main" val="294336525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2300" y="1600200"/>
            <a:ext cx="21717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362700" cy="55165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sldNum" sz="quarter" idx="10"/>
          </p:nvPr>
        </p:nvSpPr>
        <p:spPr>
          <a:ln/>
        </p:spPr>
        <p:txBody>
          <a:bodyPr/>
          <a:lstStyle>
            <a:lvl1pPr>
              <a:defRPr/>
            </a:lvl1pPr>
          </a:lstStyle>
          <a:p>
            <a:pPr>
              <a:defRPr/>
            </a:pPr>
            <a:fld id="{7FC410B4-C428-444E-B70B-EF4B2BAFAFF8}" type="slidenum">
              <a:rPr lang="en-US"/>
              <a:pPr>
                <a:defRPr/>
              </a:pPr>
              <a:t>‹#›</a:t>
            </a:fld>
            <a:endParaRPr lang="en-US"/>
          </a:p>
        </p:txBody>
      </p:sp>
    </p:spTree>
    <p:extLst>
      <p:ext uri="{BB962C8B-B14F-4D97-AF65-F5344CB8AC3E}">
        <p14:creationId xmlns:p14="http://schemas.microsoft.com/office/powerpoint/2010/main" val="177093783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5D2FE950-1267-4F11-92FF-641463013FF8}" type="slidenum">
              <a:rPr lang="en-US"/>
              <a:pPr>
                <a:defRPr/>
              </a:pPr>
              <a:t>‹#›</a:t>
            </a:fld>
            <a:endParaRPr lang="en-US"/>
          </a:p>
        </p:txBody>
      </p:sp>
    </p:spTree>
    <p:extLst>
      <p:ext uri="{BB962C8B-B14F-4D97-AF65-F5344CB8AC3E}">
        <p14:creationId xmlns:p14="http://schemas.microsoft.com/office/powerpoint/2010/main" val="2010822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9D4FD46D-483E-4C6B-B393-C01AC555DB05}" type="slidenum">
              <a:rPr lang="en-US"/>
              <a:pPr>
                <a:defRPr/>
              </a:pPr>
              <a:t>‹#›</a:t>
            </a:fld>
            <a:endParaRPr lang="en-US"/>
          </a:p>
        </p:txBody>
      </p:sp>
    </p:spTree>
    <p:extLst>
      <p:ext uri="{BB962C8B-B14F-4D97-AF65-F5344CB8AC3E}">
        <p14:creationId xmlns:p14="http://schemas.microsoft.com/office/powerpoint/2010/main" val="379595424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5A0DCCA1-BA9F-441D-B625-5477B39CB5D3}" type="slidenum">
              <a:rPr lang="en-US"/>
              <a:pPr>
                <a:defRPr/>
              </a:pPr>
              <a:t>‹#›</a:t>
            </a:fld>
            <a:endParaRPr lang="en-US"/>
          </a:p>
        </p:txBody>
      </p:sp>
    </p:spTree>
    <p:extLst>
      <p:ext uri="{BB962C8B-B14F-4D97-AF65-F5344CB8AC3E}">
        <p14:creationId xmlns:p14="http://schemas.microsoft.com/office/powerpoint/2010/main" val="420226751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sldNum" sz="quarter" idx="10"/>
          </p:nvPr>
        </p:nvSpPr>
        <p:spPr>
          <a:ln/>
        </p:spPr>
        <p:txBody>
          <a:bodyPr/>
          <a:lstStyle>
            <a:lvl1pPr>
              <a:defRPr/>
            </a:lvl1pPr>
          </a:lstStyle>
          <a:p>
            <a:pPr>
              <a:defRPr/>
            </a:pPr>
            <a:fld id="{B7F49D3D-A4B9-4416-AF6D-6D5BD77A50B5}" type="slidenum">
              <a:rPr lang="en-US"/>
              <a:pPr>
                <a:defRPr/>
              </a:pPr>
              <a:t>‹#›</a:t>
            </a:fld>
            <a:endParaRPr lang="en-US"/>
          </a:p>
        </p:txBody>
      </p:sp>
    </p:spTree>
    <p:extLst>
      <p:ext uri="{BB962C8B-B14F-4D97-AF65-F5344CB8AC3E}">
        <p14:creationId xmlns:p14="http://schemas.microsoft.com/office/powerpoint/2010/main" val="156220950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sldNum" sz="quarter" idx="10"/>
          </p:nvPr>
        </p:nvSpPr>
        <p:spPr>
          <a:ln/>
        </p:spPr>
        <p:txBody>
          <a:bodyPr/>
          <a:lstStyle>
            <a:lvl1pPr>
              <a:defRPr/>
            </a:lvl1pPr>
          </a:lstStyle>
          <a:p>
            <a:pPr>
              <a:defRPr/>
            </a:pPr>
            <a:fld id="{BDC35B05-8CDF-4E3E-8FC2-320C7951EC1A}" type="slidenum">
              <a:rPr lang="en-US"/>
              <a:pPr>
                <a:defRPr/>
              </a:pPr>
              <a:t>‹#›</a:t>
            </a:fld>
            <a:endParaRPr lang="en-US"/>
          </a:p>
        </p:txBody>
      </p:sp>
    </p:spTree>
    <p:extLst>
      <p:ext uri="{BB962C8B-B14F-4D97-AF65-F5344CB8AC3E}">
        <p14:creationId xmlns:p14="http://schemas.microsoft.com/office/powerpoint/2010/main" val="241002918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sldNum" sz="quarter" idx="10"/>
          </p:nvPr>
        </p:nvSpPr>
        <p:spPr>
          <a:ln/>
        </p:spPr>
        <p:txBody>
          <a:bodyPr/>
          <a:lstStyle>
            <a:lvl1pPr>
              <a:defRPr/>
            </a:lvl1pPr>
          </a:lstStyle>
          <a:p>
            <a:pPr>
              <a:defRPr/>
            </a:pPr>
            <a:fld id="{D41DF828-20DF-42B2-A69F-5198A5EEE401}" type="slidenum">
              <a:rPr lang="en-US"/>
              <a:pPr>
                <a:defRPr/>
              </a:pPr>
              <a:t>‹#›</a:t>
            </a:fld>
            <a:endParaRPr lang="en-US"/>
          </a:p>
        </p:txBody>
      </p:sp>
    </p:spTree>
    <p:extLst>
      <p:ext uri="{BB962C8B-B14F-4D97-AF65-F5344CB8AC3E}">
        <p14:creationId xmlns:p14="http://schemas.microsoft.com/office/powerpoint/2010/main" val="170281870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sldNum" sz="quarter" idx="10"/>
          </p:nvPr>
        </p:nvSpPr>
        <p:spPr>
          <a:ln/>
        </p:spPr>
        <p:txBody>
          <a:bodyPr/>
          <a:lstStyle>
            <a:lvl1pPr>
              <a:defRPr/>
            </a:lvl1pPr>
          </a:lstStyle>
          <a:p>
            <a:pPr>
              <a:defRPr/>
            </a:pPr>
            <a:fld id="{53DACFAB-6B1B-44E6-AD9C-A2FBFD86E08D}" type="slidenum">
              <a:rPr lang="en-US"/>
              <a:pPr>
                <a:defRPr/>
              </a:pPr>
              <a:t>‹#›</a:t>
            </a:fld>
            <a:endParaRPr lang="en-US"/>
          </a:p>
        </p:txBody>
      </p:sp>
    </p:spTree>
    <p:extLst>
      <p:ext uri="{BB962C8B-B14F-4D97-AF65-F5344CB8AC3E}">
        <p14:creationId xmlns:p14="http://schemas.microsoft.com/office/powerpoint/2010/main" val="83027645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FF5F775B-0BDC-4633-BCE6-DAD5223F0ED6}" type="slidenum">
              <a:rPr lang="en-US"/>
              <a:pPr>
                <a:defRPr/>
              </a:pPr>
              <a:t>‹#›</a:t>
            </a:fld>
            <a:endParaRPr lang="en-US"/>
          </a:p>
        </p:txBody>
      </p:sp>
    </p:spTree>
    <p:extLst>
      <p:ext uri="{BB962C8B-B14F-4D97-AF65-F5344CB8AC3E}">
        <p14:creationId xmlns:p14="http://schemas.microsoft.com/office/powerpoint/2010/main" val="378770398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FAEEF452-F2E4-4E2D-9F12-0449E56EAF76}" type="slidenum">
              <a:rPr lang="en-US"/>
              <a:pPr>
                <a:defRPr/>
              </a:pPr>
              <a:t>‹#›</a:t>
            </a:fld>
            <a:endParaRPr lang="en-US"/>
          </a:p>
        </p:txBody>
      </p:sp>
    </p:spTree>
    <p:extLst>
      <p:ext uri="{BB962C8B-B14F-4D97-AF65-F5344CB8AC3E}">
        <p14:creationId xmlns:p14="http://schemas.microsoft.com/office/powerpoint/2010/main" val="162227227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5253C92A-1657-4C95-8B01-3A21BB76925C}" type="slidenum">
              <a:rPr lang="en-US"/>
              <a:pPr>
                <a:defRPr/>
              </a:pPr>
              <a:t>‹#›</a:t>
            </a:fld>
            <a:endParaRPr lang="en-US"/>
          </a:p>
        </p:txBody>
      </p:sp>
    </p:spTree>
    <p:extLst>
      <p:ext uri="{BB962C8B-B14F-4D97-AF65-F5344CB8AC3E}">
        <p14:creationId xmlns:p14="http://schemas.microsoft.com/office/powerpoint/2010/main" val="283457327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70EFC9E2-E18C-4D50-8C05-C5388E64CF22}" type="slidenum">
              <a:rPr lang="en-US"/>
              <a:pPr>
                <a:defRPr/>
              </a:pPr>
              <a:t>‹#›</a:t>
            </a:fld>
            <a:endParaRPr lang="en-US"/>
          </a:p>
        </p:txBody>
      </p:sp>
    </p:spTree>
    <p:extLst>
      <p:ext uri="{BB962C8B-B14F-4D97-AF65-F5344CB8AC3E}">
        <p14:creationId xmlns:p14="http://schemas.microsoft.com/office/powerpoint/2010/main" val="406502083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2300" y="1600200"/>
            <a:ext cx="21717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362700" cy="55165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4AC16D78-F929-46A9-80E4-E4A83527E13C}" type="slidenum">
              <a:rPr lang="en-US"/>
              <a:pPr>
                <a:defRPr/>
              </a:pPr>
              <a:t>‹#›</a:t>
            </a:fld>
            <a:endParaRPr lang="en-US"/>
          </a:p>
        </p:txBody>
      </p:sp>
    </p:spTree>
    <p:extLst>
      <p:ext uri="{BB962C8B-B14F-4D97-AF65-F5344CB8AC3E}">
        <p14:creationId xmlns:p14="http://schemas.microsoft.com/office/powerpoint/2010/main" val="2780148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openxmlformats.org/officeDocument/2006/relationships/hyperlink" Target="World_Atlas/World_Atlas.exe" TargetMode="External"/><Relationship Id="rId3" Type="http://schemas.openxmlformats.org/officeDocument/2006/relationships/slideLayout" Target="../slideLayouts/slideLayout3.xml"/><Relationship Id="rId21" Type="http://schemas.openxmlformats.org/officeDocument/2006/relationships/image" Target="../media/image7.png"/><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20" Type="http://schemas.openxmlformats.org/officeDocument/2006/relationships/hyperlink" Target="http://www.glencoe.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image" Target="../media/image6.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 Id="rId22" Type="http://schemas.openxmlformats.org/officeDocument/2006/relationships/image" Target="../media/image8.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14.png"/><Relationship Id="rId18" Type="http://schemas.openxmlformats.org/officeDocument/2006/relationships/image" Target="../media/image9.png"/><Relationship Id="rId26" Type="http://schemas.openxmlformats.org/officeDocument/2006/relationships/image" Target="../media/image6.png"/><Relationship Id="rId3" Type="http://schemas.openxmlformats.org/officeDocument/2006/relationships/slideLayout" Target="../slideLayouts/slideLayout102.xml"/><Relationship Id="rId21" Type="http://schemas.openxmlformats.org/officeDocument/2006/relationships/image" Target="../media/image11.png"/><Relationship Id="rId7" Type="http://schemas.openxmlformats.org/officeDocument/2006/relationships/slideLayout" Target="../slideLayouts/slideLayout106.xml"/><Relationship Id="rId12" Type="http://schemas.openxmlformats.org/officeDocument/2006/relationships/theme" Target="../theme/theme10.xml"/><Relationship Id="rId17" Type="http://schemas.openxmlformats.org/officeDocument/2006/relationships/slide" Target="../slides/slide2.xml"/><Relationship Id="rId25" Type="http://schemas.openxmlformats.org/officeDocument/2006/relationships/hyperlink" Target="World_Atlas/World_Atlas.exe" TargetMode="External"/><Relationship Id="rId2" Type="http://schemas.openxmlformats.org/officeDocument/2006/relationships/slideLayout" Target="../slideLayouts/slideLayout101.xml"/><Relationship Id="rId16" Type="http://schemas.openxmlformats.org/officeDocument/2006/relationships/image" Target="../media/image4.png"/><Relationship Id="rId20" Type="http://schemas.openxmlformats.org/officeDocument/2006/relationships/image" Target="../media/image5.png"/><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24" Type="http://schemas.openxmlformats.org/officeDocument/2006/relationships/image" Target="../media/image2.jpeg"/><Relationship Id="rId5" Type="http://schemas.openxmlformats.org/officeDocument/2006/relationships/slideLayout" Target="../slideLayouts/slideLayout104.xml"/><Relationship Id="rId15" Type="http://schemas.openxmlformats.org/officeDocument/2006/relationships/image" Target="../media/image3.png"/><Relationship Id="rId23" Type="http://schemas.openxmlformats.org/officeDocument/2006/relationships/image" Target="../media/image7.png"/><Relationship Id="rId10" Type="http://schemas.openxmlformats.org/officeDocument/2006/relationships/slideLayout" Target="../slideLayouts/slideLayout109.xml"/><Relationship Id="rId19" Type="http://schemas.openxmlformats.org/officeDocument/2006/relationships/image" Target="../media/image10.png"/><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image" Target="../media/image24.png"/><Relationship Id="rId22" Type="http://schemas.openxmlformats.org/officeDocument/2006/relationships/hyperlink" Target="http://www.glencoe.com/" TargetMode="Externa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14.png"/><Relationship Id="rId18" Type="http://schemas.openxmlformats.org/officeDocument/2006/relationships/slide" Target="../slides/slide103.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17" Type="http://schemas.openxmlformats.org/officeDocument/2006/relationships/image" Target="../media/image11.png"/><Relationship Id="rId2" Type="http://schemas.openxmlformats.org/officeDocument/2006/relationships/slideLayout" Target="../slideLayouts/slideLayout112.xml"/><Relationship Id="rId16" Type="http://schemas.openxmlformats.org/officeDocument/2006/relationships/image" Target="../media/image10.png"/><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5" Type="http://schemas.openxmlformats.org/officeDocument/2006/relationships/image" Target="../media/image25.png"/><Relationship Id="rId10" Type="http://schemas.openxmlformats.org/officeDocument/2006/relationships/slideLayout" Target="../slideLayouts/slideLayout120.xml"/><Relationship Id="rId19" Type="http://schemas.openxmlformats.org/officeDocument/2006/relationships/image" Target="../media/image26.png"/><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image" Target="../media/image2.jpe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14.pn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17" Type="http://schemas.openxmlformats.org/officeDocument/2006/relationships/image" Target="../media/image26.png"/><Relationship Id="rId2" Type="http://schemas.openxmlformats.org/officeDocument/2006/relationships/slideLayout" Target="../slideLayouts/slideLayout123.xml"/><Relationship Id="rId16" Type="http://schemas.openxmlformats.org/officeDocument/2006/relationships/slide" Target="../slides/slide10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5" Type="http://schemas.openxmlformats.org/officeDocument/2006/relationships/image" Target="../media/image3.png"/><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image" Target="../media/image2.jpe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image" Target="../media/image14.png"/><Relationship Id="rId18" Type="http://schemas.openxmlformats.org/officeDocument/2006/relationships/image" Target="../media/image27.png"/><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17" Type="http://schemas.openxmlformats.org/officeDocument/2006/relationships/image" Target="../media/image26.png"/><Relationship Id="rId2" Type="http://schemas.openxmlformats.org/officeDocument/2006/relationships/slideLayout" Target="../slideLayouts/slideLayout134.xml"/><Relationship Id="rId16" Type="http://schemas.openxmlformats.org/officeDocument/2006/relationships/slide" Target="../slides/slide103.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5" Type="http://schemas.openxmlformats.org/officeDocument/2006/relationships/image" Target="../media/image3.png"/><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18" Type="http://schemas.openxmlformats.org/officeDocument/2006/relationships/image" Target="../media/image10.png"/><Relationship Id="rId26" Type="http://schemas.openxmlformats.org/officeDocument/2006/relationships/image" Target="../media/image12.png"/><Relationship Id="rId3" Type="http://schemas.openxmlformats.org/officeDocument/2006/relationships/slideLayout" Target="../slideLayouts/slideLayout14.xml"/><Relationship Id="rId21" Type="http://schemas.openxmlformats.org/officeDocument/2006/relationships/hyperlink" Target="World_Atlas/World_Atlas.exe" TargetMode="Externa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9.png"/><Relationship Id="rId25" Type="http://schemas.openxmlformats.org/officeDocument/2006/relationships/image" Target="../media/image2.jpeg"/><Relationship Id="rId2" Type="http://schemas.openxmlformats.org/officeDocument/2006/relationships/slideLayout" Target="../slideLayouts/slideLayout13.xml"/><Relationship Id="rId16" Type="http://schemas.openxmlformats.org/officeDocument/2006/relationships/slide" Target="../slides/slide2.xml"/><Relationship Id="rId20" Type="http://schemas.openxmlformats.org/officeDocument/2006/relationships/image" Target="../media/image11.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image" Target="../media/image7.png"/><Relationship Id="rId5" Type="http://schemas.openxmlformats.org/officeDocument/2006/relationships/slideLayout" Target="../slideLayouts/slideLayout16.xml"/><Relationship Id="rId15" Type="http://schemas.openxmlformats.org/officeDocument/2006/relationships/image" Target="../media/image4.png"/><Relationship Id="rId23" Type="http://schemas.openxmlformats.org/officeDocument/2006/relationships/hyperlink" Target="http://www.glencoe.com/" TargetMode="External"/><Relationship Id="rId10" Type="http://schemas.openxmlformats.org/officeDocument/2006/relationships/slideLayout" Target="../slideLayouts/slideLayout21.xml"/><Relationship Id="rId19" Type="http://schemas.openxmlformats.org/officeDocument/2006/relationships/image" Target="../media/image5.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 Id="rId22" Type="http://schemas.openxmlformats.org/officeDocument/2006/relationships/image" Target="../media/image6.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 Target="../slides/slide2.xml"/><Relationship Id="rId18" Type="http://schemas.openxmlformats.org/officeDocument/2006/relationships/image" Target="../media/image9.png"/><Relationship Id="rId26" Type="http://schemas.openxmlformats.org/officeDocument/2006/relationships/image" Target="../media/image6.png"/><Relationship Id="rId3" Type="http://schemas.openxmlformats.org/officeDocument/2006/relationships/slideLayout" Target="../slideLayouts/slideLayout25.xml"/><Relationship Id="rId21" Type="http://schemas.openxmlformats.org/officeDocument/2006/relationships/hyperlink" Target="http://www.glencoe.com/" TargetMode="External"/><Relationship Id="rId7" Type="http://schemas.openxmlformats.org/officeDocument/2006/relationships/slideLayout" Target="../slideLayouts/slideLayout29.xml"/><Relationship Id="rId12" Type="http://schemas.openxmlformats.org/officeDocument/2006/relationships/theme" Target="../theme/theme3.xml"/><Relationship Id="rId17" Type="http://schemas.openxmlformats.org/officeDocument/2006/relationships/image" Target="../media/image4.png"/><Relationship Id="rId25" Type="http://schemas.openxmlformats.org/officeDocument/2006/relationships/hyperlink" Target="World_Atlas/World_Atlas.exe" TargetMode="External"/><Relationship Id="rId2" Type="http://schemas.openxmlformats.org/officeDocument/2006/relationships/slideLayout" Target="../slideLayouts/slideLayout24.xml"/><Relationship Id="rId16" Type="http://schemas.openxmlformats.org/officeDocument/2006/relationships/image" Target="../media/image3.png"/><Relationship Id="rId20" Type="http://schemas.openxmlformats.org/officeDocument/2006/relationships/image" Target="../media/image5.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image" Target="../media/image15.png"/><Relationship Id="rId5" Type="http://schemas.openxmlformats.org/officeDocument/2006/relationships/slideLayout" Target="../slideLayouts/slideLayout27.xml"/><Relationship Id="rId15" Type="http://schemas.openxmlformats.org/officeDocument/2006/relationships/image" Target="../media/image14.png"/><Relationship Id="rId23" Type="http://schemas.openxmlformats.org/officeDocument/2006/relationships/image" Target="../media/image2.jpeg"/><Relationship Id="rId10" Type="http://schemas.openxmlformats.org/officeDocument/2006/relationships/slideLayout" Target="../slideLayouts/slideLayout32.xml"/><Relationship Id="rId19" Type="http://schemas.openxmlformats.org/officeDocument/2006/relationships/image" Target="../media/image10.png"/><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13.png"/><Relationship Id="rId22" Type="http://schemas.openxmlformats.org/officeDocument/2006/relationships/image" Target="../media/image7.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6.jpeg"/><Relationship Id="rId18" Type="http://schemas.openxmlformats.org/officeDocument/2006/relationships/image" Target="../media/image9.png"/><Relationship Id="rId26" Type="http://schemas.openxmlformats.org/officeDocument/2006/relationships/image" Target="../media/image18.png"/><Relationship Id="rId3" Type="http://schemas.openxmlformats.org/officeDocument/2006/relationships/slideLayout" Target="../slideLayouts/slideLayout36.xml"/><Relationship Id="rId21" Type="http://schemas.openxmlformats.org/officeDocument/2006/relationships/image" Target="../media/image11.png"/><Relationship Id="rId7" Type="http://schemas.openxmlformats.org/officeDocument/2006/relationships/slideLayout" Target="../slideLayouts/slideLayout40.xml"/><Relationship Id="rId12" Type="http://schemas.openxmlformats.org/officeDocument/2006/relationships/theme" Target="../theme/theme4.xml"/><Relationship Id="rId17" Type="http://schemas.openxmlformats.org/officeDocument/2006/relationships/slide" Target="../slides/slide2.xml"/><Relationship Id="rId25" Type="http://schemas.openxmlformats.org/officeDocument/2006/relationships/image" Target="../media/image17.png"/><Relationship Id="rId2" Type="http://schemas.openxmlformats.org/officeDocument/2006/relationships/slideLayout" Target="../slideLayouts/slideLayout35.xml"/><Relationship Id="rId16" Type="http://schemas.openxmlformats.org/officeDocument/2006/relationships/image" Target="../media/image4.png"/><Relationship Id="rId20" Type="http://schemas.openxmlformats.org/officeDocument/2006/relationships/image" Target="../media/image5.png"/><Relationship Id="rId29" Type="http://schemas.openxmlformats.org/officeDocument/2006/relationships/hyperlink" Target="http://www.glencoe.com/video_library/index_with_mods.php?PROGRAM=9780078745294&amp;VIDEO=2656&amp;CHAPTER=2&amp;MODE=2" TargetMode="Externa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image" Target="../media/image2.jpeg"/><Relationship Id="rId5" Type="http://schemas.openxmlformats.org/officeDocument/2006/relationships/slideLayout" Target="../slideLayouts/slideLayout38.xml"/><Relationship Id="rId15" Type="http://schemas.openxmlformats.org/officeDocument/2006/relationships/image" Target="../media/image3.png"/><Relationship Id="rId23" Type="http://schemas.openxmlformats.org/officeDocument/2006/relationships/image" Target="../media/image7.png"/><Relationship Id="rId28" Type="http://schemas.openxmlformats.org/officeDocument/2006/relationships/image" Target="../media/image6.png"/><Relationship Id="rId10" Type="http://schemas.openxmlformats.org/officeDocument/2006/relationships/slideLayout" Target="../slideLayouts/slideLayout43.xml"/><Relationship Id="rId19" Type="http://schemas.openxmlformats.org/officeDocument/2006/relationships/image" Target="../media/image10.png"/><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14.png"/><Relationship Id="rId22" Type="http://schemas.openxmlformats.org/officeDocument/2006/relationships/hyperlink" Target="http://www.glencoe.com/" TargetMode="External"/><Relationship Id="rId27" Type="http://schemas.openxmlformats.org/officeDocument/2006/relationships/hyperlink" Target="World_Atlas/World_Atlas.exe" TargetMode="External"/><Relationship Id="rId30" Type="http://schemas.openxmlformats.org/officeDocument/2006/relationships/image" Target="../media/image19.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4.png"/><Relationship Id="rId18" Type="http://schemas.openxmlformats.org/officeDocument/2006/relationships/image" Target="../media/image10.png"/><Relationship Id="rId26" Type="http://schemas.openxmlformats.org/officeDocument/2006/relationships/image" Target="../media/image6.png"/><Relationship Id="rId3" Type="http://schemas.openxmlformats.org/officeDocument/2006/relationships/slideLayout" Target="../slideLayouts/slideLayout47.xml"/><Relationship Id="rId21" Type="http://schemas.openxmlformats.org/officeDocument/2006/relationships/hyperlink" Target="http://www.glencoe.com/" TargetMode="External"/><Relationship Id="rId7" Type="http://schemas.openxmlformats.org/officeDocument/2006/relationships/slideLayout" Target="../slideLayouts/slideLayout51.xml"/><Relationship Id="rId12" Type="http://schemas.openxmlformats.org/officeDocument/2006/relationships/theme" Target="../theme/theme5.xml"/><Relationship Id="rId17" Type="http://schemas.openxmlformats.org/officeDocument/2006/relationships/image" Target="../media/image9.png"/><Relationship Id="rId25" Type="http://schemas.openxmlformats.org/officeDocument/2006/relationships/hyperlink" Target="World_Atlas/World_Atlas.exe" TargetMode="External"/><Relationship Id="rId2" Type="http://schemas.openxmlformats.org/officeDocument/2006/relationships/slideLayout" Target="../slideLayouts/slideLayout46.xml"/><Relationship Id="rId16" Type="http://schemas.openxmlformats.org/officeDocument/2006/relationships/slide" Target="../slides/slide2.xml"/><Relationship Id="rId20" Type="http://schemas.openxmlformats.org/officeDocument/2006/relationships/image" Target="../media/image11.pn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image" Target="../media/image17.png"/><Relationship Id="rId5" Type="http://schemas.openxmlformats.org/officeDocument/2006/relationships/slideLayout" Target="../slideLayouts/slideLayout49.xml"/><Relationship Id="rId15" Type="http://schemas.openxmlformats.org/officeDocument/2006/relationships/image" Target="../media/image4.png"/><Relationship Id="rId23" Type="http://schemas.openxmlformats.org/officeDocument/2006/relationships/image" Target="../media/image2.jpeg"/><Relationship Id="rId10" Type="http://schemas.openxmlformats.org/officeDocument/2006/relationships/slideLayout" Target="../slideLayouts/slideLayout54.xml"/><Relationship Id="rId19" Type="http://schemas.openxmlformats.org/officeDocument/2006/relationships/image" Target="../media/image5.png"/><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3.png"/><Relationship Id="rId22" Type="http://schemas.openxmlformats.org/officeDocument/2006/relationships/image" Target="../media/image7.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20.jpeg"/><Relationship Id="rId18" Type="http://schemas.openxmlformats.org/officeDocument/2006/relationships/slide" Target="../slides/slide2.xml"/><Relationship Id="rId26" Type="http://schemas.openxmlformats.org/officeDocument/2006/relationships/image" Target="../media/image18.png"/><Relationship Id="rId3" Type="http://schemas.openxmlformats.org/officeDocument/2006/relationships/slideLayout" Target="../slideLayouts/slideLayout58.xml"/><Relationship Id="rId21" Type="http://schemas.openxmlformats.org/officeDocument/2006/relationships/image" Target="../media/image5.png"/><Relationship Id="rId7" Type="http://schemas.openxmlformats.org/officeDocument/2006/relationships/slideLayout" Target="../slideLayouts/slideLayout62.xml"/><Relationship Id="rId12" Type="http://schemas.openxmlformats.org/officeDocument/2006/relationships/theme" Target="../theme/theme6.xml"/><Relationship Id="rId17" Type="http://schemas.openxmlformats.org/officeDocument/2006/relationships/image" Target="../media/image4.png"/><Relationship Id="rId25" Type="http://schemas.openxmlformats.org/officeDocument/2006/relationships/image" Target="../media/image2.jpeg"/><Relationship Id="rId2" Type="http://schemas.openxmlformats.org/officeDocument/2006/relationships/slideLayout" Target="../slideLayouts/slideLayout57.xml"/><Relationship Id="rId16" Type="http://schemas.openxmlformats.org/officeDocument/2006/relationships/image" Target="../media/image3.png"/><Relationship Id="rId20" Type="http://schemas.openxmlformats.org/officeDocument/2006/relationships/image" Target="../media/image10.png"/><Relationship Id="rId29" Type="http://schemas.openxmlformats.org/officeDocument/2006/relationships/hyperlink" Target="http://www.glencoe.com/video_library/index_with_mods.php?PROGRAM=9780078745294&amp;VIDEO=2657&amp;CHAPTER=2&amp;MODE=2" TargetMode="Externa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24" Type="http://schemas.openxmlformats.org/officeDocument/2006/relationships/image" Target="../media/image7.png"/><Relationship Id="rId5" Type="http://schemas.openxmlformats.org/officeDocument/2006/relationships/slideLayout" Target="../slideLayouts/slideLayout60.xml"/><Relationship Id="rId15" Type="http://schemas.openxmlformats.org/officeDocument/2006/relationships/image" Target="../media/image21.png"/><Relationship Id="rId23" Type="http://schemas.openxmlformats.org/officeDocument/2006/relationships/hyperlink" Target="http://www.glencoe.com/" TargetMode="External"/><Relationship Id="rId28" Type="http://schemas.openxmlformats.org/officeDocument/2006/relationships/image" Target="../media/image6.png"/><Relationship Id="rId10" Type="http://schemas.openxmlformats.org/officeDocument/2006/relationships/slideLayout" Target="../slideLayouts/slideLayout65.xml"/><Relationship Id="rId19" Type="http://schemas.openxmlformats.org/officeDocument/2006/relationships/image" Target="../media/image9.png"/><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14.png"/><Relationship Id="rId22" Type="http://schemas.openxmlformats.org/officeDocument/2006/relationships/image" Target="../media/image11.png"/><Relationship Id="rId27" Type="http://schemas.openxmlformats.org/officeDocument/2006/relationships/hyperlink" Target="World_Atlas/World_Atlas.exe" TargetMode="External"/><Relationship Id="rId30" Type="http://schemas.openxmlformats.org/officeDocument/2006/relationships/image" Target="../media/image19.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4.png"/><Relationship Id="rId18" Type="http://schemas.openxmlformats.org/officeDocument/2006/relationships/image" Target="../media/image9.png"/><Relationship Id="rId26" Type="http://schemas.openxmlformats.org/officeDocument/2006/relationships/image" Target="../media/image6.png"/><Relationship Id="rId3" Type="http://schemas.openxmlformats.org/officeDocument/2006/relationships/slideLayout" Target="../slideLayouts/slideLayout69.xml"/><Relationship Id="rId21" Type="http://schemas.openxmlformats.org/officeDocument/2006/relationships/image" Target="../media/image11.png"/><Relationship Id="rId7" Type="http://schemas.openxmlformats.org/officeDocument/2006/relationships/slideLayout" Target="../slideLayouts/slideLayout73.xml"/><Relationship Id="rId12" Type="http://schemas.openxmlformats.org/officeDocument/2006/relationships/theme" Target="../theme/theme7.xml"/><Relationship Id="rId17" Type="http://schemas.openxmlformats.org/officeDocument/2006/relationships/slide" Target="../slides/slide2.xml"/><Relationship Id="rId25" Type="http://schemas.openxmlformats.org/officeDocument/2006/relationships/hyperlink" Target="World_Atlas/World_Atlas.exe" TargetMode="External"/><Relationship Id="rId2" Type="http://schemas.openxmlformats.org/officeDocument/2006/relationships/slideLayout" Target="../slideLayouts/slideLayout68.xml"/><Relationship Id="rId16" Type="http://schemas.openxmlformats.org/officeDocument/2006/relationships/image" Target="../media/image4.png"/><Relationship Id="rId20" Type="http://schemas.openxmlformats.org/officeDocument/2006/relationships/image" Target="../media/image5.png"/><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24" Type="http://schemas.openxmlformats.org/officeDocument/2006/relationships/image" Target="../media/image2.jpeg"/><Relationship Id="rId5" Type="http://schemas.openxmlformats.org/officeDocument/2006/relationships/slideLayout" Target="../slideLayouts/slideLayout71.xml"/><Relationship Id="rId15" Type="http://schemas.openxmlformats.org/officeDocument/2006/relationships/image" Target="../media/image3.png"/><Relationship Id="rId23" Type="http://schemas.openxmlformats.org/officeDocument/2006/relationships/image" Target="../media/image7.png"/><Relationship Id="rId10" Type="http://schemas.openxmlformats.org/officeDocument/2006/relationships/slideLayout" Target="../slideLayouts/slideLayout76.xml"/><Relationship Id="rId19" Type="http://schemas.openxmlformats.org/officeDocument/2006/relationships/image" Target="../media/image10.png"/><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21.png"/><Relationship Id="rId22" Type="http://schemas.openxmlformats.org/officeDocument/2006/relationships/hyperlink" Target="http://www.glencoe.com/" TargetMode="Externa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22.jpeg"/><Relationship Id="rId18" Type="http://schemas.openxmlformats.org/officeDocument/2006/relationships/slide" Target="../slides/slide2.xml"/><Relationship Id="rId26" Type="http://schemas.openxmlformats.org/officeDocument/2006/relationships/image" Target="../media/image18.png"/><Relationship Id="rId3" Type="http://schemas.openxmlformats.org/officeDocument/2006/relationships/slideLayout" Target="../slideLayouts/slideLayout80.xml"/><Relationship Id="rId21" Type="http://schemas.openxmlformats.org/officeDocument/2006/relationships/image" Target="../media/image5.png"/><Relationship Id="rId7" Type="http://schemas.openxmlformats.org/officeDocument/2006/relationships/slideLayout" Target="../slideLayouts/slideLayout84.xml"/><Relationship Id="rId12" Type="http://schemas.openxmlformats.org/officeDocument/2006/relationships/theme" Target="../theme/theme8.xml"/><Relationship Id="rId17" Type="http://schemas.openxmlformats.org/officeDocument/2006/relationships/image" Target="../media/image4.png"/><Relationship Id="rId25" Type="http://schemas.openxmlformats.org/officeDocument/2006/relationships/image" Target="../media/image2.jpeg"/><Relationship Id="rId2" Type="http://schemas.openxmlformats.org/officeDocument/2006/relationships/slideLayout" Target="../slideLayouts/slideLayout79.xml"/><Relationship Id="rId16" Type="http://schemas.openxmlformats.org/officeDocument/2006/relationships/image" Target="../media/image3.png"/><Relationship Id="rId20" Type="http://schemas.openxmlformats.org/officeDocument/2006/relationships/image" Target="../media/image10.png"/><Relationship Id="rId29" Type="http://schemas.openxmlformats.org/officeDocument/2006/relationships/hyperlink" Target="http://www.glencoe.com/video_library/index_with_mods.php?PROGRAM=9780078745294&amp;VIDEO=2658&amp;CHAPTER=2&amp;MODE=2" TargetMode="Externa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24" Type="http://schemas.openxmlformats.org/officeDocument/2006/relationships/image" Target="../media/image7.png"/><Relationship Id="rId5" Type="http://schemas.openxmlformats.org/officeDocument/2006/relationships/slideLayout" Target="../slideLayouts/slideLayout82.xml"/><Relationship Id="rId15" Type="http://schemas.openxmlformats.org/officeDocument/2006/relationships/image" Target="../media/image23.png"/><Relationship Id="rId23" Type="http://schemas.openxmlformats.org/officeDocument/2006/relationships/hyperlink" Target="http://www.glencoe.com/" TargetMode="External"/><Relationship Id="rId28" Type="http://schemas.openxmlformats.org/officeDocument/2006/relationships/image" Target="../media/image6.png"/><Relationship Id="rId10" Type="http://schemas.openxmlformats.org/officeDocument/2006/relationships/slideLayout" Target="../slideLayouts/slideLayout87.xml"/><Relationship Id="rId19" Type="http://schemas.openxmlformats.org/officeDocument/2006/relationships/image" Target="../media/image9.png"/><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image" Target="../media/image14.png"/><Relationship Id="rId22" Type="http://schemas.openxmlformats.org/officeDocument/2006/relationships/image" Target="../media/image11.png"/><Relationship Id="rId27" Type="http://schemas.openxmlformats.org/officeDocument/2006/relationships/hyperlink" Target="World_Atlas/World_Atlas.exe" TargetMode="External"/><Relationship Id="rId30" Type="http://schemas.openxmlformats.org/officeDocument/2006/relationships/image" Target="../media/image19.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4.png"/><Relationship Id="rId18" Type="http://schemas.openxmlformats.org/officeDocument/2006/relationships/image" Target="../media/image9.png"/><Relationship Id="rId26" Type="http://schemas.openxmlformats.org/officeDocument/2006/relationships/image" Target="../media/image6.png"/><Relationship Id="rId3" Type="http://schemas.openxmlformats.org/officeDocument/2006/relationships/slideLayout" Target="../slideLayouts/slideLayout91.xml"/><Relationship Id="rId21" Type="http://schemas.openxmlformats.org/officeDocument/2006/relationships/image" Target="../media/image11.png"/><Relationship Id="rId7" Type="http://schemas.openxmlformats.org/officeDocument/2006/relationships/slideLayout" Target="../slideLayouts/slideLayout95.xml"/><Relationship Id="rId12" Type="http://schemas.openxmlformats.org/officeDocument/2006/relationships/theme" Target="../theme/theme9.xml"/><Relationship Id="rId17" Type="http://schemas.openxmlformats.org/officeDocument/2006/relationships/slide" Target="../slides/slide2.xml"/><Relationship Id="rId25" Type="http://schemas.openxmlformats.org/officeDocument/2006/relationships/hyperlink" Target="World_Atlas/World_Atlas.exe" TargetMode="External"/><Relationship Id="rId2" Type="http://schemas.openxmlformats.org/officeDocument/2006/relationships/slideLayout" Target="../slideLayouts/slideLayout90.xml"/><Relationship Id="rId16" Type="http://schemas.openxmlformats.org/officeDocument/2006/relationships/image" Target="../media/image4.png"/><Relationship Id="rId20" Type="http://schemas.openxmlformats.org/officeDocument/2006/relationships/image" Target="../media/image5.png"/><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24" Type="http://schemas.openxmlformats.org/officeDocument/2006/relationships/image" Target="../media/image2.jpeg"/><Relationship Id="rId5" Type="http://schemas.openxmlformats.org/officeDocument/2006/relationships/slideLayout" Target="../slideLayouts/slideLayout93.xml"/><Relationship Id="rId15" Type="http://schemas.openxmlformats.org/officeDocument/2006/relationships/image" Target="../media/image3.png"/><Relationship Id="rId23" Type="http://schemas.openxmlformats.org/officeDocument/2006/relationships/image" Target="../media/image7.png"/><Relationship Id="rId10" Type="http://schemas.openxmlformats.org/officeDocument/2006/relationships/slideLayout" Target="../slideLayouts/slideLayout98.xml"/><Relationship Id="rId19" Type="http://schemas.openxmlformats.org/officeDocument/2006/relationships/image" Target="../media/image10.png"/><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image" Target="../media/image23.png"/><Relationship Id="rId22" Type="http://schemas.openxmlformats.org/officeDocument/2006/relationships/hyperlink" Target="http://www.glencoe.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170" name="AP1" descr="ch02Intro"/>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hidden">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2"/>
          <p:cNvSpPr>
            <a:spLocks noGrp="1" noChangeArrowheads="1"/>
          </p:cNvSpPr>
          <p:nvPr>
            <p:ph type="title"/>
          </p:nvPr>
        </p:nvSpPr>
        <p:spPr bwMode="auto">
          <a:xfrm>
            <a:off x="914400" y="6858000"/>
            <a:ext cx="822960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Chapter Menu/Preview</a:t>
            </a:r>
          </a:p>
        </p:txBody>
      </p:sp>
      <p:sp>
        <p:nvSpPr>
          <p:cNvPr id="1024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a:defRPr/>
            </a:pPr>
            <a:fld id="{F5171E86-56C1-49A4-89A6-2C07BDF0DCC6}" type="slidenum">
              <a:rPr lang="en-US"/>
              <a:pPr>
                <a:defRPr/>
              </a:pPr>
              <a:t>‹#›</a:t>
            </a:fld>
            <a:endParaRPr lang="en-US"/>
          </a:p>
        </p:txBody>
      </p:sp>
      <p:pic>
        <p:nvPicPr>
          <p:cNvPr id="7173" name="Picture 71" descr="MGH Ribbon logo"/>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hidden">
          <a:xfrm>
            <a:off x="7162800" y="6716713"/>
            <a:ext cx="1981200" cy="14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72" descr="WG_NavBar2a"/>
          <p:cNvPicPr>
            <a:picLocks noChangeAspect="1" noChangeArrowheads="1"/>
          </p:cNvPicPr>
          <p:nvPr userDrawn="1"/>
        </p:nvPicPr>
        <p:blipFill>
          <a:blip r:embed="rId15">
            <a:extLst>
              <a:ext uri="{28A0092B-C50C-407E-A947-70E740481C1C}">
                <a14:useLocalDpi xmlns:a14="http://schemas.microsoft.com/office/drawing/2010/main" val="0"/>
              </a:ext>
            </a:extLst>
          </a:blip>
          <a:srcRect l="42339" b="15790"/>
          <a:stretch>
            <a:fillRect/>
          </a:stretch>
        </p:blipFill>
        <p:spPr bwMode="hidden">
          <a:xfrm>
            <a:off x="3238500" y="6197600"/>
            <a:ext cx="272415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73" descr="WG_Nav Test-Help">
            <a:hlinkClick r:id="" action="ppaction://customshow?id=0&amp;return=true" highlightClick="1"/>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hidden">
          <a:xfrm>
            <a:off x="4619625"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74" descr="WG_Nav Test-Exit">
            <a:hlinkClick r:id="" action="ppaction://hlinkshowjump?jump=endshow" highlightClick="1"/>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hidden">
          <a:xfrm>
            <a:off x="5257800"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7" name="Picture 75" descr="WG_Nav Test-Ref Atlas">
            <a:hlinkClick r:id="rId18" action="ppaction://hlinkfile"/>
          </p:cNvPr>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hidden">
          <a:xfrm>
            <a:off x="3343275" y="631507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8" name="Picture 76" descr="WG_Nav Test-Online">
            <a:hlinkClick r:id="rId20" highlightClick="1"/>
          </p:cNvPr>
          <p:cNvPicPr>
            <a:picLocks noChangeAspect="1" noChangeArrowheads="1"/>
          </p:cNvPicPr>
          <p:nvPr userDrawn="1"/>
        </p:nvPicPr>
        <p:blipFill>
          <a:blip r:embed="rId21">
            <a:extLst>
              <a:ext uri="{28A0092B-C50C-407E-A947-70E740481C1C}">
                <a14:useLocalDpi xmlns:a14="http://schemas.microsoft.com/office/drawing/2010/main" val="0"/>
              </a:ext>
            </a:extLst>
          </a:blip>
          <a:srcRect/>
          <a:stretch>
            <a:fillRect/>
          </a:stretch>
        </p:blipFill>
        <p:spPr bwMode="hidden">
          <a:xfrm>
            <a:off x="3981450" y="631507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9" name="Picture 77" descr="H_Menu"/>
          <p:cNvPicPr>
            <a:picLocks noChangeAspect="1" noChangeArrowheads="1"/>
          </p:cNvPicPr>
          <p:nvPr userDrawn="1"/>
        </p:nvPicPr>
        <p:blipFill>
          <a:blip r:embed="rId22">
            <a:extLst>
              <a:ext uri="{28A0092B-C50C-407E-A947-70E740481C1C}">
                <a14:useLocalDpi xmlns:a14="http://schemas.microsoft.com/office/drawing/2010/main" val="0"/>
              </a:ext>
            </a:extLst>
          </a:blip>
          <a:srcRect/>
          <a:stretch>
            <a:fillRect/>
          </a:stretch>
        </p:blipFill>
        <p:spPr bwMode="invGray">
          <a:xfrm>
            <a:off x="5791200" y="0"/>
            <a:ext cx="335280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iming>
    <p:tnLst>
      <p:par>
        <p:cTn id="1" dur="indefinite" restart="never" nodeType="tmRoot"/>
      </p:par>
    </p:tnLst>
  </p:timing>
  <p:txStyles>
    <p:titleStyle>
      <a:lvl1pPr algn="r" rtl="0" eaLnBrk="0" fontAlgn="base" hangingPunct="0">
        <a:spcBef>
          <a:spcPct val="0"/>
        </a:spcBef>
        <a:spcAft>
          <a:spcPct val="0"/>
        </a:spcAft>
        <a:defRPr sz="1400">
          <a:solidFill>
            <a:schemeClr val="tx2"/>
          </a:solidFill>
          <a:latin typeface="+mj-lt"/>
          <a:ea typeface="+mj-ea"/>
          <a:cs typeface="+mj-cs"/>
        </a:defRPr>
      </a:lvl1pPr>
      <a:lvl2pPr algn="r" rtl="0" eaLnBrk="0" fontAlgn="base" hangingPunct="0">
        <a:spcBef>
          <a:spcPct val="0"/>
        </a:spcBef>
        <a:spcAft>
          <a:spcPct val="0"/>
        </a:spcAft>
        <a:defRPr sz="1400">
          <a:solidFill>
            <a:schemeClr val="tx2"/>
          </a:solidFill>
          <a:latin typeface="Arial" pitchFamily="34" charset="0"/>
        </a:defRPr>
      </a:lvl2pPr>
      <a:lvl3pPr algn="r" rtl="0" eaLnBrk="0" fontAlgn="base" hangingPunct="0">
        <a:spcBef>
          <a:spcPct val="0"/>
        </a:spcBef>
        <a:spcAft>
          <a:spcPct val="0"/>
        </a:spcAft>
        <a:defRPr sz="1400">
          <a:solidFill>
            <a:schemeClr val="tx2"/>
          </a:solidFill>
          <a:latin typeface="Arial" pitchFamily="34" charset="0"/>
        </a:defRPr>
      </a:lvl3pPr>
      <a:lvl4pPr algn="r" rtl="0" eaLnBrk="0" fontAlgn="base" hangingPunct="0">
        <a:spcBef>
          <a:spcPct val="0"/>
        </a:spcBef>
        <a:spcAft>
          <a:spcPct val="0"/>
        </a:spcAft>
        <a:defRPr sz="1400">
          <a:solidFill>
            <a:schemeClr val="tx2"/>
          </a:solidFill>
          <a:latin typeface="Arial" pitchFamily="34" charset="0"/>
        </a:defRPr>
      </a:lvl4pPr>
      <a:lvl5pPr algn="r" rtl="0" eaLnBrk="0" fontAlgn="base" hangingPunct="0">
        <a:spcBef>
          <a:spcPct val="0"/>
        </a:spcBef>
        <a:spcAft>
          <a:spcPct val="0"/>
        </a:spcAft>
        <a:defRPr sz="1400">
          <a:solidFill>
            <a:schemeClr val="tx2"/>
          </a:solidFill>
          <a:latin typeface="Arial" pitchFamily="34" charset="0"/>
        </a:defRPr>
      </a:lvl5pPr>
      <a:lvl6pPr marL="457200" algn="r" rtl="0" fontAlgn="base">
        <a:spcBef>
          <a:spcPct val="0"/>
        </a:spcBef>
        <a:spcAft>
          <a:spcPct val="0"/>
        </a:spcAft>
        <a:defRPr sz="1400">
          <a:solidFill>
            <a:schemeClr val="tx2"/>
          </a:solidFill>
          <a:latin typeface="Arial" pitchFamily="34" charset="0"/>
        </a:defRPr>
      </a:lvl6pPr>
      <a:lvl7pPr marL="914400" algn="r" rtl="0" fontAlgn="base">
        <a:spcBef>
          <a:spcPct val="0"/>
        </a:spcBef>
        <a:spcAft>
          <a:spcPct val="0"/>
        </a:spcAft>
        <a:defRPr sz="1400">
          <a:solidFill>
            <a:schemeClr val="tx2"/>
          </a:solidFill>
          <a:latin typeface="Arial" pitchFamily="34" charset="0"/>
        </a:defRPr>
      </a:lvl7pPr>
      <a:lvl8pPr marL="1371600" algn="r" rtl="0" fontAlgn="base">
        <a:spcBef>
          <a:spcPct val="0"/>
        </a:spcBef>
        <a:spcAft>
          <a:spcPct val="0"/>
        </a:spcAft>
        <a:defRPr sz="1400">
          <a:solidFill>
            <a:schemeClr val="tx2"/>
          </a:solidFill>
          <a:latin typeface="Arial" pitchFamily="34" charset="0"/>
        </a:defRPr>
      </a:lvl8pPr>
      <a:lvl9pPr marL="1828800" algn="r" rtl="0" fontAlgn="base">
        <a:spcBef>
          <a:spcPct val="0"/>
        </a:spcBef>
        <a:spcAft>
          <a:spcPct val="0"/>
        </a:spcAft>
        <a:defRPr sz="1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6386" name="AP1" descr="ch02BK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hidden">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3"/>
          <p:cNvSpPr>
            <a:spLocks noGrp="1" noChangeArrowheads="1"/>
          </p:cNvSpPr>
          <p:nvPr>
            <p:ph type="title"/>
          </p:nvPr>
        </p:nvSpPr>
        <p:spPr bwMode="auto">
          <a:xfrm>
            <a:off x="914400" y="6858000"/>
            <a:ext cx="822960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VS</a:t>
            </a:r>
          </a:p>
        </p:txBody>
      </p:sp>
      <p:sp>
        <p:nvSpPr>
          <p:cNvPr id="1034244" name="Rectangle 4"/>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a:defRPr/>
            </a:pPr>
            <a:fld id="{E4C810BE-CA92-426F-BF67-4EFD2C5D05F9}" type="slidenum">
              <a:rPr lang="en-US"/>
              <a:pPr>
                <a:defRPr/>
              </a:pPr>
              <a:t>‹#›</a:t>
            </a:fld>
            <a:endParaRPr lang="en-US"/>
          </a:p>
        </p:txBody>
      </p:sp>
      <p:pic>
        <p:nvPicPr>
          <p:cNvPr id="16389" name="Picture 15" descr="H_Viz_Sum"/>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invGray">
          <a:xfrm>
            <a:off x="5791200" y="0"/>
            <a:ext cx="33528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16" descr="WG_NavBar2a"/>
          <p:cNvPicPr>
            <a:picLocks noChangeAspect="1" noChangeArrowheads="1"/>
          </p:cNvPicPr>
          <p:nvPr userDrawn="1"/>
        </p:nvPicPr>
        <p:blipFill>
          <a:blip r:embed="rId15">
            <a:extLst>
              <a:ext uri="{28A0092B-C50C-407E-A947-70E740481C1C}">
                <a14:useLocalDpi xmlns:a14="http://schemas.microsoft.com/office/drawing/2010/main" val="0"/>
              </a:ext>
            </a:extLst>
          </a:blip>
          <a:srcRect b="15790"/>
          <a:stretch>
            <a:fillRect/>
          </a:stretch>
        </p:blipFill>
        <p:spPr bwMode="ltGray">
          <a:xfrm>
            <a:off x="2200275" y="6197600"/>
            <a:ext cx="472440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17" descr="WG_Nav Test-Help">
            <a:hlinkClick r:id="" action="ppaction://customshow?id=0&amp;return=true" highlightClick="1"/>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ltGray">
          <a:xfrm>
            <a:off x="3638550"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18" descr="WG_Nav Test-Home">
            <a:hlinkClick r:id="rId17" action="ppaction://hlinksldjump" highlightClick="1"/>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ltGray">
          <a:xfrm>
            <a:off x="4914900"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3" name="Picture 19" descr="WG_Nav Test-Backward">
            <a:hlinkClick r:id="" action="ppaction://hlinkshowjump?jump=previousslide" highlightClick="1"/>
          </p:cNvPr>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ltGray">
          <a:xfrm>
            <a:off x="5553075"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4" name="Picture 20" descr="WG_Nav Test-Exit">
            <a:hlinkClick r:id="" action="ppaction://hlinkshowjump?jump=endshow" highlightClick="1"/>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ltGray">
          <a:xfrm>
            <a:off x="4276725"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Picture 21" descr="WG_Nav Test-Forward">
            <a:hlinkClick r:id="" action="ppaction://hlinkshowjump?jump=nextslide" highlightClick="1"/>
          </p:cNvPr>
          <p:cNvPicPr>
            <a:picLocks noChangeAspect="1" noChangeArrowheads="1"/>
          </p:cNvPicPr>
          <p:nvPr userDrawn="1"/>
        </p:nvPicPr>
        <p:blipFill>
          <a:blip r:embed="rId21">
            <a:extLst>
              <a:ext uri="{28A0092B-C50C-407E-A947-70E740481C1C}">
                <a14:useLocalDpi xmlns:a14="http://schemas.microsoft.com/office/drawing/2010/main" val="0"/>
              </a:ext>
            </a:extLst>
          </a:blip>
          <a:srcRect/>
          <a:stretch>
            <a:fillRect/>
          </a:stretch>
        </p:blipFill>
        <p:spPr bwMode="ltGray">
          <a:xfrm>
            <a:off x="6191250"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6" name="Picture 23" descr="WG_Nav Test-Online">
            <a:hlinkClick r:id="rId22" highlightClick="1"/>
          </p:cNvPr>
          <p:cNvPicPr>
            <a:picLocks noChangeAspect="1" noChangeArrowheads="1"/>
          </p:cNvPicPr>
          <p:nvPr userDrawn="1"/>
        </p:nvPicPr>
        <p:blipFill>
          <a:blip r:embed="rId23">
            <a:extLst>
              <a:ext uri="{28A0092B-C50C-407E-A947-70E740481C1C}">
                <a14:useLocalDpi xmlns:a14="http://schemas.microsoft.com/office/drawing/2010/main" val="0"/>
              </a:ext>
            </a:extLst>
          </a:blip>
          <a:srcRect/>
          <a:stretch>
            <a:fillRect/>
          </a:stretch>
        </p:blipFill>
        <p:spPr bwMode="ltGray">
          <a:xfrm>
            <a:off x="3000375" y="631507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7" name="Picture 24" descr="MGH Ribbon logo"/>
          <p:cNvPicPr>
            <a:picLocks noChangeAspect="1" noChangeArrowheads="1"/>
          </p:cNvPicPr>
          <p:nvPr userDrawn="1"/>
        </p:nvPicPr>
        <p:blipFill>
          <a:blip r:embed="rId24">
            <a:extLst>
              <a:ext uri="{28A0092B-C50C-407E-A947-70E740481C1C}">
                <a14:useLocalDpi xmlns:a14="http://schemas.microsoft.com/office/drawing/2010/main" val="0"/>
              </a:ext>
            </a:extLst>
          </a:blip>
          <a:srcRect/>
          <a:stretch>
            <a:fillRect/>
          </a:stretch>
        </p:blipFill>
        <p:spPr bwMode="hidden">
          <a:xfrm>
            <a:off x="7162800" y="6716713"/>
            <a:ext cx="1981200" cy="14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8" name="Picture 28" descr="WG_Nav Test-Ref Atlas">
            <a:hlinkClick r:id="rId25"/>
          </p:cNvPr>
          <p:cNvPicPr>
            <a:picLocks noChangeAspect="1" noChangeArrowheads="1"/>
          </p:cNvPicPr>
          <p:nvPr userDrawn="1"/>
        </p:nvPicPr>
        <p:blipFill>
          <a:blip r:embed="rId26">
            <a:extLst>
              <a:ext uri="{28A0092B-C50C-407E-A947-70E740481C1C}">
                <a14:useLocalDpi xmlns:a14="http://schemas.microsoft.com/office/drawing/2010/main" val="0"/>
              </a:ext>
            </a:extLst>
          </a:blip>
          <a:srcRect/>
          <a:stretch>
            <a:fillRect/>
          </a:stretch>
        </p:blipFill>
        <p:spPr bwMode="ltGray">
          <a:xfrm>
            <a:off x="2362200" y="631507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iming>
    <p:tnLst>
      <p:par>
        <p:cTn id="1" dur="indefinite" restart="never" nodeType="tmRoot"/>
      </p:par>
    </p:tnLst>
  </p:timing>
  <p:txStyles>
    <p:titleStyle>
      <a:lvl1pPr algn="r" rtl="0" eaLnBrk="0" fontAlgn="base" hangingPunct="0">
        <a:spcBef>
          <a:spcPct val="0"/>
        </a:spcBef>
        <a:spcAft>
          <a:spcPct val="0"/>
        </a:spcAft>
        <a:defRPr sz="1400">
          <a:solidFill>
            <a:schemeClr val="tx2"/>
          </a:solidFill>
          <a:latin typeface="+mj-lt"/>
          <a:ea typeface="+mj-ea"/>
          <a:cs typeface="+mj-cs"/>
        </a:defRPr>
      </a:lvl1pPr>
      <a:lvl2pPr algn="r" rtl="0" eaLnBrk="0" fontAlgn="base" hangingPunct="0">
        <a:spcBef>
          <a:spcPct val="0"/>
        </a:spcBef>
        <a:spcAft>
          <a:spcPct val="0"/>
        </a:spcAft>
        <a:defRPr sz="1400">
          <a:solidFill>
            <a:schemeClr val="tx2"/>
          </a:solidFill>
          <a:latin typeface="Arial" pitchFamily="34" charset="0"/>
        </a:defRPr>
      </a:lvl2pPr>
      <a:lvl3pPr algn="r" rtl="0" eaLnBrk="0" fontAlgn="base" hangingPunct="0">
        <a:spcBef>
          <a:spcPct val="0"/>
        </a:spcBef>
        <a:spcAft>
          <a:spcPct val="0"/>
        </a:spcAft>
        <a:defRPr sz="1400">
          <a:solidFill>
            <a:schemeClr val="tx2"/>
          </a:solidFill>
          <a:latin typeface="Arial" pitchFamily="34" charset="0"/>
        </a:defRPr>
      </a:lvl3pPr>
      <a:lvl4pPr algn="r" rtl="0" eaLnBrk="0" fontAlgn="base" hangingPunct="0">
        <a:spcBef>
          <a:spcPct val="0"/>
        </a:spcBef>
        <a:spcAft>
          <a:spcPct val="0"/>
        </a:spcAft>
        <a:defRPr sz="1400">
          <a:solidFill>
            <a:schemeClr val="tx2"/>
          </a:solidFill>
          <a:latin typeface="Arial" pitchFamily="34" charset="0"/>
        </a:defRPr>
      </a:lvl4pPr>
      <a:lvl5pPr algn="r" rtl="0" eaLnBrk="0" fontAlgn="base" hangingPunct="0">
        <a:spcBef>
          <a:spcPct val="0"/>
        </a:spcBef>
        <a:spcAft>
          <a:spcPct val="0"/>
        </a:spcAft>
        <a:defRPr sz="1400">
          <a:solidFill>
            <a:schemeClr val="tx2"/>
          </a:solidFill>
          <a:latin typeface="Arial" pitchFamily="34" charset="0"/>
        </a:defRPr>
      </a:lvl5pPr>
      <a:lvl6pPr marL="457200" algn="r" rtl="0" fontAlgn="base">
        <a:spcBef>
          <a:spcPct val="0"/>
        </a:spcBef>
        <a:spcAft>
          <a:spcPct val="0"/>
        </a:spcAft>
        <a:defRPr sz="1400">
          <a:solidFill>
            <a:schemeClr val="tx2"/>
          </a:solidFill>
          <a:latin typeface="Arial" pitchFamily="34" charset="0"/>
        </a:defRPr>
      </a:lvl6pPr>
      <a:lvl7pPr marL="914400" algn="r" rtl="0" fontAlgn="base">
        <a:spcBef>
          <a:spcPct val="0"/>
        </a:spcBef>
        <a:spcAft>
          <a:spcPct val="0"/>
        </a:spcAft>
        <a:defRPr sz="1400">
          <a:solidFill>
            <a:schemeClr val="tx2"/>
          </a:solidFill>
          <a:latin typeface="Arial" pitchFamily="34" charset="0"/>
        </a:defRPr>
      </a:lvl7pPr>
      <a:lvl8pPr marL="1371600" algn="r" rtl="0" fontAlgn="base">
        <a:spcBef>
          <a:spcPct val="0"/>
        </a:spcBef>
        <a:spcAft>
          <a:spcPct val="0"/>
        </a:spcAft>
        <a:defRPr sz="1400">
          <a:solidFill>
            <a:schemeClr val="tx2"/>
          </a:solidFill>
          <a:latin typeface="Arial" pitchFamily="34" charset="0"/>
        </a:defRPr>
      </a:lvl8pPr>
      <a:lvl9pPr marL="1828800" algn="r" rtl="0" fontAlgn="base">
        <a:spcBef>
          <a:spcPct val="0"/>
        </a:spcBef>
        <a:spcAft>
          <a:spcPct val="0"/>
        </a:spcAft>
        <a:defRPr sz="1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7410" name="AP1" descr="ch02BK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hidden">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2"/>
          <p:cNvSpPr>
            <a:spLocks noGrp="1" noChangeArrowheads="1"/>
          </p:cNvSpPr>
          <p:nvPr>
            <p:ph type="title"/>
          </p:nvPr>
        </p:nvSpPr>
        <p:spPr bwMode="auto">
          <a:xfrm>
            <a:off x="914400" y="6858000"/>
            <a:ext cx="822960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822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a:defRPr/>
            </a:pPr>
            <a:fld id="{FA852CA9-2AB3-48FC-AE3B-5747ABC7D3AD}" type="slidenum">
              <a:rPr lang="en-US"/>
              <a:pPr>
                <a:defRPr/>
              </a:pPr>
              <a:t>‹#›</a:t>
            </a:fld>
            <a:endParaRPr lang="en-US"/>
          </a:p>
        </p:txBody>
      </p:sp>
      <p:pic>
        <p:nvPicPr>
          <p:cNvPr id="17413" name="Picture 30" descr="MGH Ribbon logo"/>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hidden">
          <a:xfrm>
            <a:off x="7162800" y="6716713"/>
            <a:ext cx="1981200" cy="14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32" descr="WG_NavBar2b"/>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08375" y="6200775"/>
            <a:ext cx="210185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33" descr="WG_Nav Test-Backward">
            <a:hlinkClick r:id="" action="ppaction://hlinkshowjump?jump=previousslide" highlightClick="1"/>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ltGray">
          <a:xfrm>
            <a:off x="4276725"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Picture 34" descr="WG_Nav Test-Forward">
            <a:hlinkClick r:id="" action="ppaction://hlinkshowjump?jump=nextslide" highlightClick="1"/>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ltGray">
          <a:xfrm>
            <a:off x="4914900"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7" name="Picture 35" descr="WG_Nav Test-Dbl Backward">
            <a:hlinkClick r:id="rId18" action="ppaction://hlinksldjump" highlightClick="1"/>
          </p:cNvPr>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ltGray">
          <a:xfrm>
            <a:off x="3638550"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p:timing>
    <p:tnLst>
      <p:par>
        <p:cTn id="1" dur="indefinite" restart="never" nodeType="tmRoot"/>
      </p:par>
    </p:tnLst>
  </p:timing>
  <p:txStyles>
    <p:titleStyle>
      <a:lvl1pPr algn="r" rtl="0" eaLnBrk="0" fontAlgn="base" hangingPunct="0">
        <a:spcBef>
          <a:spcPct val="0"/>
        </a:spcBef>
        <a:spcAft>
          <a:spcPct val="0"/>
        </a:spcAft>
        <a:defRPr sz="1400">
          <a:solidFill>
            <a:schemeClr val="tx2"/>
          </a:solidFill>
          <a:latin typeface="+mj-lt"/>
          <a:ea typeface="+mj-ea"/>
          <a:cs typeface="+mj-cs"/>
        </a:defRPr>
      </a:lvl1pPr>
      <a:lvl2pPr algn="r" rtl="0" eaLnBrk="0" fontAlgn="base" hangingPunct="0">
        <a:spcBef>
          <a:spcPct val="0"/>
        </a:spcBef>
        <a:spcAft>
          <a:spcPct val="0"/>
        </a:spcAft>
        <a:defRPr sz="1400">
          <a:solidFill>
            <a:schemeClr val="tx2"/>
          </a:solidFill>
          <a:latin typeface="Arial" pitchFamily="34" charset="0"/>
        </a:defRPr>
      </a:lvl2pPr>
      <a:lvl3pPr algn="r" rtl="0" eaLnBrk="0" fontAlgn="base" hangingPunct="0">
        <a:spcBef>
          <a:spcPct val="0"/>
        </a:spcBef>
        <a:spcAft>
          <a:spcPct val="0"/>
        </a:spcAft>
        <a:defRPr sz="1400">
          <a:solidFill>
            <a:schemeClr val="tx2"/>
          </a:solidFill>
          <a:latin typeface="Arial" pitchFamily="34" charset="0"/>
        </a:defRPr>
      </a:lvl3pPr>
      <a:lvl4pPr algn="r" rtl="0" eaLnBrk="0" fontAlgn="base" hangingPunct="0">
        <a:spcBef>
          <a:spcPct val="0"/>
        </a:spcBef>
        <a:spcAft>
          <a:spcPct val="0"/>
        </a:spcAft>
        <a:defRPr sz="1400">
          <a:solidFill>
            <a:schemeClr val="tx2"/>
          </a:solidFill>
          <a:latin typeface="Arial" pitchFamily="34" charset="0"/>
        </a:defRPr>
      </a:lvl4pPr>
      <a:lvl5pPr algn="r" rtl="0" eaLnBrk="0" fontAlgn="base" hangingPunct="0">
        <a:spcBef>
          <a:spcPct val="0"/>
        </a:spcBef>
        <a:spcAft>
          <a:spcPct val="0"/>
        </a:spcAft>
        <a:defRPr sz="1400">
          <a:solidFill>
            <a:schemeClr val="tx2"/>
          </a:solidFill>
          <a:latin typeface="Arial" pitchFamily="34" charset="0"/>
        </a:defRPr>
      </a:lvl5pPr>
      <a:lvl6pPr marL="457200" algn="r" rtl="0" fontAlgn="base">
        <a:spcBef>
          <a:spcPct val="0"/>
        </a:spcBef>
        <a:spcAft>
          <a:spcPct val="0"/>
        </a:spcAft>
        <a:defRPr sz="1400">
          <a:solidFill>
            <a:schemeClr val="tx2"/>
          </a:solidFill>
          <a:latin typeface="Arial" pitchFamily="34" charset="0"/>
        </a:defRPr>
      </a:lvl6pPr>
      <a:lvl7pPr marL="914400" algn="r" rtl="0" fontAlgn="base">
        <a:spcBef>
          <a:spcPct val="0"/>
        </a:spcBef>
        <a:spcAft>
          <a:spcPct val="0"/>
        </a:spcAft>
        <a:defRPr sz="1400">
          <a:solidFill>
            <a:schemeClr val="tx2"/>
          </a:solidFill>
          <a:latin typeface="Arial" pitchFamily="34" charset="0"/>
        </a:defRPr>
      </a:lvl7pPr>
      <a:lvl8pPr marL="1371600" algn="r" rtl="0" fontAlgn="base">
        <a:spcBef>
          <a:spcPct val="0"/>
        </a:spcBef>
        <a:spcAft>
          <a:spcPct val="0"/>
        </a:spcAft>
        <a:defRPr sz="1400">
          <a:solidFill>
            <a:schemeClr val="tx2"/>
          </a:solidFill>
          <a:latin typeface="Arial" pitchFamily="34" charset="0"/>
        </a:defRPr>
      </a:lvl8pPr>
      <a:lvl9pPr marL="1828800" algn="r" rtl="0" fontAlgn="base">
        <a:spcBef>
          <a:spcPct val="0"/>
        </a:spcBef>
        <a:spcAft>
          <a:spcPct val="0"/>
        </a:spcAft>
        <a:defRPr sz="1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8434" name="AP1" descr="ch02BK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hidden">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2"/>
          <p:cNvSpPr>
            <a:spLocks noGrp="1" noChangeArrowheads="1"/>
          </p:cNvSpPr>
          <p:nvPr>
            <p:ph type="title"/>
          </p:nvPr>
        </p:nvSpPr>
        <p:spPr bwMode="auto">
          <a:xfrm>
            <a:off x="914400" y="6858000"/>
            <a:ext cx="822960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853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a:defRPr/>
            </a:pPr>
            <a:fld id="{A580EEEB-7C95-402F-A75B-1D010571A1E8}" type="slidenum">
              <a:rPr lang="en-US"/>
              <a:pPr>
                <a:defRPr/>
              </a:pPr>
              <a:t>‹#›</a:t>
            </a:fld>
            <a:endParaRPr lang="en-US"/>
          </a:p>
        </p:txBody>
      </p:sp>
      <p:pic>
        <p:nvPicPr>
          <p:cNvPr id="18437" name="Picture 16" descr="MGH Ribbon logo"/>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hidden">
          <a:xfrm>
            <a:off x="7162800" y="6716713"/>
            <a:ext cx="1981200" cy="14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17" descr="WG_NavBar2a"/>
          <p:cNvPicPr>
            <a:picLocks noChangeAspect="1" noChangeArrowheads="1"/>
          </p:cNvPicPr>
          <p:nvPr userDrawn="1"/>
        </p:nvPicPr>
        <p:blipFill>
          <a:blip r:embed="rId15">
            <a:extLst>
              <a:ext uri="{28A0092B-C50C-407E-A947-70E740481C1C}">
                <a14:useLocalDpi xmlns:a14="http://schemas.microsoft.com/office/drawing/2010/main" val="0"/>
              </a:ext>
            </a:extLst>
          </a:blip>
          <a:srcRect l="81451" b="15790"/>
          <a:stretch>
            <a:fillRect/>
          </a:stretch>
        </p:blipFill>
        <p:spPr bwMode="ltGray">
          <a:xfrm>
            <a:off x="4171950" y="6197600"/>
            <a:ext cx="87630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18" descr="WG_Nav Test-Dbl Backward">
            <a:hlinkClick r:id="rId16" action="ppaction://hlinksldjump" highlightClick="1"/>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ltGray">
          <a:xfrm>
            <a:off x="4305300"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Lst>
  <p:timing>
    <p:tnLst>
      <p:par>
        <p:cTn id="1" dur="indefinite" restart="never" nodeType="tmRoot"/>
      </p:par>
    </p:tnLst>
  </p:timing>
  <p:txStyles>
    <p:titleStyle>
      <a:lvl1pPr algn="r" rtl="0" eaLnBrk="0" fontAlgn="base" hangingPunct="0">
        <a:spcBef>
          <a:spcPct val="0"/>
        </a:spcBef>
        <a:spcAft>
          <a:spcPct val="0"/>
        </a:spcAft>
        <a:defRPr sz="1400">
          <a:solidFill>
            <a:schemeClr val="tx2"/>
          </a:solidFill>
          <a:latin typeface="+mj-lt"/>
          <a:ea typeface="+mj-ea"/>
          <a:cs typeface="+mj-cs"/>
        </a:defRPr>
      </a:lvl1pPr>
      <a:lvl2pPr algn="r" rtl="0" eaLnBrk="0" fontAlgn="base" hangingPunct="0">
        <a:spcBef>
          <a:spcPct val="0"/>
        </a:spcBef>
        <a:spcAft>
          <a:spcPct val="0"/>
        </a:spcAft>
        <a:defRPr sz="1400">
          <a:solidFill>
            <a:schemeClr val="tx2"/>
          </a:solidFill>
          <a:latin typeface="Arial" pitchFamily="34" charset="0"/>
        </a:defRPr>
      </a:lvl2pPr>
      <a:lvl3pPr algn="r" rtl="0" eaLnBrk="0" fontAlgn="base" hangingPunct="0">
        <a:spcBef>
          <a:spcPct val="0"/>
        </a:spcBef>
        <a:spcAft>
          <a:spcPct val="0"/>
        </a:spcAft>
        <a:defRPr sz="1400">
          <a:solidFill>
            <a:schemeClr val="tx2"/>
          </a:solidFill>
          <a:latin typeface="Arial" pitchFamily="34" charset="0"/>
        </a:defRPr>
      </a:lvl3pPr>
      <a:lvl4pPr algn="r" rtl="0" eaLnBrk="0" fontAlgn="base" hangingPunct="0">
        <a:spcBef>
          <a:spcPct val="0"/>
        </a:spcBef>
        <a:spcAft>
          <a:spcPct val="0"/>
        </a:spcAft>
        <a:defRPr sz="1400">
          <a:solidFill>
            <a:schemeClr val="tx2"/>
          </a:solidFill>
          <a:latin typeface="Arial" pitchFamily="34" charset="0"/>
        </a:defRPr>
      </a:lvl4pPr>
      <a:lvl5pPr algn="r" rtl="0" eaLnBrk="0" fontAlgn="base" hangingPunct="0">
        <a:spcBef>
          <a:spcPct val="0"/>
        </a:spcBef>
        <a:spcAft>
          <a:spcPct val="0"/>
        </a:spcAft>
        <a:defRPr sz="1400">
          <a:solidFill>
            <a:schemeClr val="tx2"/>
          </a:solidFill>
          <a:latin typeface="Arial" pitchFamily="34" charset="0"/>
        </a:defRPr>
      </a:lvl5pPr>
      <a:lvl6pPr marL="457200" algn="r" rtl="0" fontAlgn="base">
        <a:spcBef>
          <a:spcPct val="0"/>
        </a:spcBef>
        <a:spcAft>
          <a:spcPct val="0"/>
        </a:spcAft>
        <a:defRPr sz="1400">
          <a:solidFill>
            <a:schemeClr val="tx2"/>
          </a:solidFill>
          <a:latin typeface="Arial" pitchFamily="34" charset="0"/>
        </a:defRPr>
      </a:lvl6pPr>
      <a:lvl7pPr marL="914400" algn="r" rtl="0" fontAlgn="base">
        <a:spcBef>
          <a:spcPct val="0"/>
        </a:spcBef>
        <a:spcAft>
          <a:spcPct val="0"/>
        </a:spcAft>
        <a:defRPr sz="1400">
          <a:solidFill>
            <a:schemeClr val="tx2"/>
          </a:solidFill>
          <a:latin typeface="Arial" pitchFamily="34" charset="0"/>
        </a:defRPr>
      </a:lvl7pPr>
      <a:lvl8pPr marL="1371600" algn="r" rtl="0" fontAlgn="base">
        <a:spcBef>
          <a:spcPct val="0"/>
        </a:spcBef>
        <a:spcAft>
          <a:spcPct val="0"/>
        </a:spcAft>
        <a:defRPr sz="1400">
          <a:solidFill>
            <a:schemeClr val="tx2"/>
          </a:solidFill>
          <a:latin typeface="Arial" pitchFamily="34" charset="0"/>
        </a:defRPr>
      </a:lvl8pPr>
      <a:lvl9pPr marL="1828800" algn="r" rtl="0" fontAlgn="base">
        <a:spcBef>
          <a:spcPct val="0"/>
        </a:spcBef>
        <a:spcAft>
          <a:spcPct val="0"/>
        </a:spcAft>
        <a:defRPr sz="1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9458" name="AP1" descr="ch02BK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hidden">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3"/>
          <p:cNvSpPr>
            <a:spLocks noGrp="1" noChangeArrowheads="1"/>
          </p:cNvSpPr>
          <p:nvPr>
            <p:ph type="title"/>
          </p:nvPr>
        </p:nvSpPr>
        <p:spPr bwMode="auto">
          <a:xfrm>
            <a:off x="914400" y="6858000"/>
            <a:ext cx="822960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54724" name="Rectangle 4"/>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a:defRPr/>
            </a:pPr>
            <a:fld id="{595408FD-D3E4-4E31-B8FA-3B4856DC4E01}" type="slidenum">
              <a:rPr lang="en-US"/>
              <a:pPr>
                <a:defRPr/>
              </a:pPr>
              <a:t>‹#›</a:t>
            </a:fld>
            <a:endParaRPr lang="en-US"/>
          </a:p>
        </p:txBody>
      </p:sp>
      <p:pic>
        <p:nvPicPr>
          <p:cNvPr id="19461" name="Picture 9" descr="MGH Ribbon logo"/>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hidden">
          <a:xfrm>
            <a:off x="7162800" y="6716713"/>
            <a:ext cx="1981200" cy="14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10" descr="WG_NavBar2a"/>
          <p:cNvPicPr>
            <a:picLocks noChangeAspect="1" noChangeArrowheads="1"/>
          </p:cNvPicPr>
          <p:nvPr userDrawn="1"/>
        </p:nvPicPr>
        <p:blipFill>
          <a:blip r:embed="rId15">
            <a:extLst>
              <a:ext uri="{28A0092B-C50C-407E-A947-70E740481C1C}">
                <a14:useLocalDpi xmlns:a14="http://schemas.microsoft.com/office/drawing/2010/main" val="0"/>
              </a:ext>
            </a:extLst>
          </a:blip>
          <a:srcRect l="81451" b="15790"/>
          <a:stretch>
            <a:fillRect/>
          </a:stretch>
        </p:blipFill>
        <p:spPr bwMode="ltGray">
          <a:xfrm>
            <a:off x="4171950" y="6197600"/>
            <a:ext cx="87630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11" descr="WG_Nav Test-Dbl Backward">
            <a:hlinkClick r:id="rId16" action="ppaction://hlinksldjump" highlightClick="1"/>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ltGray">
          <a:xfrm>
            <a:off x="4305300"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Picture 13" descr="Vocab BKG"/>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hidden">
          <a:xfrm>
            <a:off x="1085850" y="650875"/>
            <a:ext cx="6953250" cy="549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Lst>
  <p:timing>
    <p:tnLst>
      <p:par>
        <p:cTn id="1" dur="indefinite" restart="never" nodeType="tmRoot"/>
      </p:par>
    </p:tnLst>
  </p:timing>
  <p:txStyles>
    <p:titleStyle>
      <a:lvl1pPr algn="r" rtl="0" eaLnBrk="0" fontAlgn="base" hangingPunct="0">
        <a:spcBef>
          <a:spcPct val="0"/>
        </a:spcBef>
        <a:spcAft>
          <a:spcPct val="0"/>
        </a:spcAft>
        <a:defRPr sz="1400">
          <a:solidFill>
            <a:schemeClr val="tx2"/>
          </a:solidFill>
          <a:latin typeface="+mj-lt"/>
          <a:ea typeface="+mj-ea"/>
          <a:cs typeface="+mj-cs"/>
        </a:defRPr>
      </a:lvl1pPr>
      <a:lvl2pPr algn="r" rtl="0" eaLnBrk="0" fontAlgn="base" hangingPunct="0">
        <a:spcBef>
          <a:spcPct val="0"/>
        </a:spcBef>
        <a:spcAft>
          <a:spcPct val="0"/>
        </a:spcAft>
        <a:defRPr sz="1400">
          <a:solidFill>
            <a:schemeClr val="tx2"/>
          </a:solidFill>
          <a:latin typeface="Arial" pitchFamily="34" charset="0"/>
        </a:defRPr>
      </a:lvl2pPr>
      <a:lvl3pPr algn="r" rtl="0" eaLnBrk="0" fontAlgn="base" hangingPunct="0">
        <a:spcBef>
          <a:spcPct val="0"/>
        </a:spcBef>
        <a:spcAft>
          <a:spcPct val="0"/>
        </a:spcAft>
        <a:defRPr sz="1400">
          <a:solidFill>
            <a:schemeClr val="tx2"/>
          </a:solidFill>
          <a:latin typeface="Arial" pitchFamily="34" charset="0"/>
        </a:defRPr>
      </a:lvl3pPr>
      <a:lvl4pPr algn="r" rtl="0" eaLnBrk="0" fontAlgn="base" hangingPunct="0">
        <a:spcBef>
          <a:spcPct val="0"/>
        </a:spcBef>
        <a:spcAft>
          <a:spcPct val="0"/>
        </a:spcAft>
        <a:defRPr sz="1400">
          <a:solidFill>
            <a:schemeClr val="tx2"/>
          </a:solidFill>
          <a:latin typeface="Arial" pitchFamily="34" charset="0"/>
        </a:defRPr>
      </a:lvl4pPr>
      <a:lvl5pPr algn="r" rtl="0" eaLnBrk="0" fontAlgn="base" hangingPunct="0">
        <a:spcBef>
          <a:spcPct val="0"/>
        </a:spcBef>
        <a:spcAft>
          <a:spcPct val="0"/>
        </a:spcAft>
        <a:defRPr sz="1400">
          <a:solidFill>
            <a:schemeClr val="tx2"/>
          </a:solidFill>
          <a:latin typeface="Arial" pitchFamily="34" charset="0"/>
        </a:defRPr>
      </a:lvl5pPr>
      <a:lvl6pPr marL="457200" algn="r" rtl="0" fontAlgn="base">
        <a:spcBef>
          <a:spcPct val="0"/>
        </a:spcBef>
        <a:spcAft>
          <a:spcPct val="0"/>
        </a:spcAft>
        <a:defRPr sz="1400">
          <a:solidFill>
            <a:schemeClr val="tx2"/>
          </a:solidFill>
          <a:latin typeface="Arial" pitchFamily="34" charset="0"/>
        </a:defRPr>
      </a:lvl6pPr>
      <a:lvl7pPr marL="914400" algn="r" rtl="0" fontAlgn="base">
        <a:spcBef>
          <a:spcPct val="0"/>
        </a:spcBef>
        <a:spcAft>
          <a:spcPct val="0"/>
        </a:spcAft>
        <a:defRPr sz="1400">
          <a:solidFill>
            <a:schemeClr val="tx2"/>
          </a:solidFill>
          <a:latin typeface="Arial" pitchFamily="34" charset="0"/>
        </a:defRPr>
      </a:lvl7pPr>
      <a:lvl8pPr marL="1371600" algn="r" rtl="0" fontAlgn="base">
        <a:spcBef>
          <a:spcPct val="0"/>
        </a:spcBef>
        <a:spcAft>
          <a:spcPct val="0"/>
        </a:spcAft>
        <a:defRPr sz="1400">
          <a:solidFill>
            <a:schemeClr val="tx2"/>
          </a:solidFill>
          <a:latin typeface="Arial" pitchFamily="34" charset="0"/>
        </a:defRPr>
      </a:lvl8pPr>
      <a:lvl9pPr marL="1828800" algn="r" rtl="0" fontAlgn="base">
        <a:spcBef>
          <a:spcPct val="0"/>
        </a:spcBef>
        <a:spcAft>
          <a:spcPct val="0"/>
        </a:spcAft>
        <a:defRPr sz="1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194" name="AP1" descr="ch02Intro"/>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hidden">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3"/>
          <p:cNvSpPr>
            <a:spLocks noGrp="1" noChangeArrowheads="1"/>
          </p:cNvSpPr>
          <p:nvPr>
            <p:ph type="title"/>
          </p:nvPr>
        </p:nvSpPr>
        <p:spPr bwMode="auto">
          <a:xfrm>
            <a:off x="914400" y="6858000"/>
            <a:ext cx="822960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Chapter Menu/Preview</a:t>
            </a:r>
          </a:p>
        </p:txBody>
      </p:sp>
      <p:sp>
        <p:nvSpPr>
          <p:cNvPr id="1068036" name="Rectangle 4"/>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a:defRPr/>
            </a:pPr>
            <a:fld id="{63D95B8A-F960-4BD3-A6BC-BDDC61DC0B67}" type="slidenum">
              <a:rPr lang="en-US"/>
              <a:pPr>
                <a:defRPr/>
              </a:pPr>
              <a:t>‹#›</a:t>
            </a:fld>
            <a:endParaRPr lang="en-US"/>
          </a:p>
        </p:txBody>
      </p:sp>
      <p:pic>
        <p:nvPicPr>
          <p:cNvPr id="8197" name="Picture 5" descr="WG_NavBar2a"/>
          <p:cNvPicPr>
            <a:picLocks noChangeAspect="1" noChangeArrowheads="1"/>
          </p:cNvPicPr>
          <p:nvPr userDrawn="1"/>
        </p:nvPicPr>
        <p:blipFill>
          <a:blip r:embed="rId14">
            <a:extLst>
              <a:ext uri="{28A0092B-C50C-407E-A947-70E740481C1C}">
                <a14:useLocalDpi xmlns:a14="http://schemas.microsoft.com/office/drawing/2010/main" val="0"/>
              </a:ext>
            </a:extLst>
          </a:blip>
          <a:srcRect b="15790"/>
          <a:stretch>
            <a:fillRect/>
          </a:stretch>
        </p:blipFill>
        <p:spPr bwMode="ltGray">
          <a:xfrm>
            <a:off x="2200275" y="6197600"/>
            <a:ext cx="472440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6" descr="WG_Nav Test-Help">
            <a:hlinkClick r:id="" action="ppaction://customshow?id=0&amp;return=true" highlightClick="1"/>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ltGray">
          <a:xfrm>
            <a:off x="3638550"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7" descr="WG_Nav Test-Home">
            <a:hlinkClick r:id="rId16" action="ppaction://hlinksldjump" highlightClick="1"/>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ltGray">
          <a:xfrm>
            <a:off x="4914900"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0" name="Picture 8" descr="WG_Nav Test-Backward">
            <a:hlinkClick r:id="" action="ppaction://hlinkshowjump?jump=previousslide" highlightClick="1"/>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ltGray">
          <a:xfrm>
            <a:off x="5553075"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1" name="Picture 9" descr="WG_Nav Test-Exit">
            <a:hlinkClick r:id="" action="ppaction://hlinkshowjump?jump=endshow" highlightClick="1"/>
          </p:cNvPr>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ltGray">
          <a:xfrm>
            <a:off x="4276725"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2" name="Picture 10" descr="WG_Nav Test-Forward">
            <a:hlinkClick r:id="" action="ppaction://hlinkshowjump?jump=nextslide" highlightClick="1"/>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ltGray">
          <a:xfrm>
            <a:off x="6191250"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3" name="Picture 11" descr="WG_Nav Test-Ref Atlas">
            <a:hlinkClick r:id="rId21" action="ppaction://hlinkfile"/>
          </p:cNvPr>
          <p:cNvPicPr>
            <a:picLocks noChangeAspect="1" noChangeArrowheads="1"/>
          </p:cNvPicPr>
          <p:nvPr userDrawn="1"/>
        </p:nvPicPr>
        <p:blipFill>
          <a:blip r:embed="rId22">
            <a:extLst>
              <a:ext uri="{28A0092B-C50C-407E-A947-70E740481C1C}">
                <a14:useLocalDpi xmlns:a14="http://schemas.microsoft.com/office/drawing/2010/main" val="0"/>
              </a:ext>
            </a:extLst>
          </a:blip>
          <a:srcRect/>
          <a:stretch>
            <a:fillRect/>
          </a:stretch>
        </p:blipFill>
        <p:spPr bwMode="ltGray">
          <a:xfrm>
            <a:off x="2362200" y="631507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4" name="Picture 12" descr="WG_Nav Test-Online">
            <a:hlinkClick r:id="rId23" highlightClick="1"/>
          </p:cNvPr>
          <p:cNvPicPr>
            <a:picLocks noChangeAspect="1" noChangeArrowheads="1"/>
          </p:cNvPicPr>
          <p:nvPr userDrawn="1"/>
        </p:nvPicPr>
        <p:blipFill>
          <a:blip r:embed="rId24">
            <a:extLst>
              <a:ext uri="{28A0092B-C50C-407E-A947-70E740481C1C}">
                <a14:useLocalDpi xmlns:a14="http://schemas.microsoft.com/office/drawing/2010/main" val="0"/>
              </a:ext>
            </a:extLst>
          </a:blip>
          <a:srcRect/>
          <a:stretch>
            <a:fillRect/>
          </a:stretch>
        </p:blipFill>
        <p:spPr bwMode="ltGray">
          <a:xfrm>
            <a:off x="3000375" y="631507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5" name="Picture 13" descr="MGH Ribbon logo"/>
          <p:cNvPicPr>
            <a:picLocks noChangeAspect="1" noChangeArrowheads="1"/>
          </p:cNvPicPr>
          <p:nvPr userDrawn="1"/>
        </p:nvPicPr>
        <p:blipFill>
          <a:blip r:embed="rId25">
            <a:extLst>
              <a:ext uri="{28A0092B-C50C-407E-A947-70E740481C1C}">
                <a14:useLocalDpi xmlns:a14="http://schemas.microsoft.com/office/drawing/2010/main" val="0"/>
              </a:ext>
            </a:extLst>
          </a:blip>
          <a:srcRect/>
          <a:stretch>
            <a:fillRect/>
          </a:stretch>
        </p:blipFill>
        <p:spPr bwMode="hidden">
          <a:xfrm>
            <a:off x="7162800" y="6716713"/>
            <a:ext cx="1981200" cy="14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6" name="Picture 14" descr="H_Intro"/>
          <p:cNvPicPr>
            <a:picLocks noChangeAspect="1" noChangeArrowheads="1"/>
          </p:cNvPicPr>
          <p:nvPr userDrawn="1"/>
        </p:nvPicPr>
        <p:blipFill>
          <a:blip r:embed="rId26">
            <a:extLst>
              <a:ext uri="{28A0092B-C50C-407E-A947-70E740481C1C}">
                <a14:useLocalDpi xmlns:a14="http://schemas.microsoft.com/office/drawing/2010/main" val="0"/>
              </a:ext>
            </a:extLst>
          </a:blip>
          <a:srcRect/>
          <a:stretch>
            <a:fillRect/>
          </a:stretch>
        </p:blipFill>
        <p:spPr bwMode="invGray">
          <a:xfrm>
            <a:off x="5791200" y="0"/>
            <a:ext cx="33528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iming>
    <p:tnLst>
      <p:par>
        <p:cTn id="1" dur="indefinite" restart="never" nodeType="tmRoot"/>
      </p:par>
    </p:tnLst>
  </p:timing>
  <p:txStyles>
    <p:titleStyle>
      <a:lvl1pPr algn="r" rtl="0" eaLnBrk="0" fontAlgn="base" hangingPunct="0">
        <a:spcBef>
          <a:spcPct val="0"/>
        </a:spcBef>
        <a:spcAft>
          <a:spcPct val="0"/>
        </a:spcAft>
        <a:defRPr sz="1400">
          <a:solidFill>
            <a:schemeClr val="tx2"/>
          </a:solidFill>
          <a:latin typeface="+mj-lt"/>
          <a:ea typeface="+mj-ea"/>
          <a:cs typeface="+mj-cs"/>
        </a:defRPr>
      </a:lvl1pPr>
      <a:lvl2pPr algn="r" rtl="0" eaLnBrk="0" fontAlgn="base" hangingPunct="0">
        <a:spcBef>
          <a:spcPct val="0"/>
        </a:spcBef>
        <a:spcAft>
          <a:spcPct val="0"/>
        </a:spcAft>
        <a:defRPr sz="1400">
          <a:solidFill>
            <a:schemeClr val="tx2"/>
          </a:solidFill>
          <a:latin typeface="Arial" pitchFamily="34" charset="0"/>
        </a:defRPr>
      </a:lvl2pPr>
      <a:lvl3pPr algn="r" rtl="0" eaLnBrk="0" fontAlgn="base" hangingPunct="0">
        <a:spcBef>
          <a:spcPct val="0"/>
        </a:spcBef>
        <a:spcAft>
          <a:spcPct val="0"/>
        </a:spcAft>
        <a:defRPr sz="1400">
          <a:solidFill>
            <a:schemeClr val="tx2"/>
          </a:solidFill>
          <a:latin typeface="Arial" pitchFamily="34" charset="0"/>
        </a:defRPr>
      </a:lvl3pPr>
      <a:lvl4pPr algn="r" rtl="0" eaLnBrk="0" fontAlgn="base" hangingPunct="0">
        <a:spcBef>
          <a:spcPct val="0"/>
        </a:spcBef>
        <a:spcAft>
          <a:spcPct val="0"/>
        </a:spcAft>
        <a:defRPr sz="1400">
          <a:solidFill>
            <a:schemeClr val="tx2"/>
          </a:solidFill>
          <a:latin typeface="Arial" pitchFamily="34" charset="0"/>
        </a:defRPr>
      </a:lvl4pPr>
      <a:lvl5pPr algn="r" rtl="0" eaLnBrk="0" fontAlgn="base" hangingPunct="0">
        <a:spcBef>
          <a:spcPct val="0"/>
        </a:spcBef>
        <a:spcAft>
          <a:spcPct val="0"/>
        </a:spcAft>
        <a:defRPr sz="1400">
          <a:solidFill>
            <a:schemeClr val="tx2"/>
          </a:solidFill>
          <a:latin typeface="Arial" pitchFamily="34" charset="0"/>
        </a:defRPr>
      </a:lvl5pPr>
      <a:lvl6pPr marL="457200" algn="r" rtl="0" fontAlgn="base">
        <a:spcBef>
          <a:spcPct val="0"/>
        </a:spcBef>
        <a:spcAft>
          <a:spcPct val="0"/>
        </a:spcAft>
        <a:defRPr sz="1400">
          <a:solidFill>
            <a:schemeClr val="tx2"/>
          </a:solidFill>
          <a:latin typeface="Arial" pitchFamily="34" charset="0"/>
        </a:defRPr>
      </a:lvl6pPr>
      <a:lvl7pPr marL="914400" algn="r" rtl="0" fontAlgn="base">
        <a:spcBef>
          <a:spcPct val="0"/>
        </a:spcBef>
        <a:spcAft>
          <a:spcPct val="0"/>
        </a:spcAft>
        <a:defRPr sz="1400">
          <a:solidFill>
            <a:schemeClr val="tx2"/>
          </a:solidFill>
          <a:latin typeface="Arial" pitchFamily="34" charset="0"/>
        </a:defRPr>
      </a:lvl7pPr>
      <a:lvl8pPr marL="1371600" algn="r" rtl="0" fontAlgn="base">
        <a:spcBef>
          <a:spcPct val="0"/>
        </a:spcBef>
        <a:spcAft>
          <a:spcPct val="0"/>
        </a:spcAft>
        <a:defRPr sz="1400">
          <a:solidFill>
            <a:schemeClr val="tx2"/>
          </a:solidFill>
          <a:latin typeface="Arial" pitchFamily="34" charset="0"/>
        </a:defRPr>
      </a:lvl8pPr>
      <a:lvl9pPr marL="1828800" algn="r" rtl="0" fontAlgn="base">
        <a:spcBef>
          <a:spcPct val="0"/>
        </a:spcBef>
        <a:spcAft>
          <a:spcPct val="0"/>
        </a:spcAft>
        <a:defRPr sz="1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218" name="Picture 85" descr="WGC End of">
            <a:hlinkClick r:id="rId13" action="ppaction://hlinksldjump"/>
          </p:cNvPr>
          <p:cNvPicPr>
            <a:picLocks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ltGray">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AP1" descr="ch02BKG">
            <a:hlinkClick r:id="rId13" action="ppaction://hlinksldjump"/>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ltGray">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Rectangle 2"/>
          <p:cNvSpPr>
            <a:spLocks noGrp="1" noChangeArrowheads="1"/>
          </p:cNvSpPr>
          <p:nvPr>
            <p:ph type="title"/>
          </p:nvPr>
        </p:nvSpPr>
        <p:spPr bwMode="auto">
          <a:xfrm>
            <a:off x="914400" y="6858000"/>
            <a:ext cx="822960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End Of</a:t>
            </a:r>
          </a:p>
        </p:txBody>
      </p:sp>
      <p:pic>
        <p:nvPicPr>
          <p:cNvPr id="9221" name="Picture 73" descr="WG_NavBar2a"/>
          <p:cNvPicPr>
            <a:picLocks noChangeAspect="1" noChangeArrowheads="1"/>
          </p:cNvPicPr>
          <p:nvPr userDrawn="1"/>
        </p:nvPicPr>
        <p:blipFill>
          <a:blip r:embed="rId16">
            <a:extLst>
              <a:ext uri="{28A0092B-C50C-407E-A947-70E740481C1C}">
                <a14:useLocalDpi xmlns:a14="http://schemas.microsoft.com/office/drawing/2010/main" val="0"/>
              </a:ext>
            </a:extLst>
          </a:blip>
          <a:srcRect b="15790"/>
          <a:stretch>
            <a:fillRect/>
          </a:stretch>
        </p:blipFill>
        <p:spPr bwMode="ltGray">
          <a:xfrm>
            <a:off x="2200275" y="6197600"/>
            <a:ext cx="472440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74" descr="WG_Nav Test-Help">
            <a:hlinkClick r:id="" action="ppaction://customshow?id=0&amp;return=true" highlightClick="1"/>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ltGray">
          <a:xfrm>
            <a:off x="3638550"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75" descr="WG_Nav Test-Home">
            <a:hlinkClick r:id="rId13" action="ppaction://hlinksldjump" highlightClick="1"/>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ltGray">
          <a:xfrm>
            <a:off x="4914900"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4" name="Picture 76" descr="WG_Nav Test-Backward">
            <a:hlinkClick r:id="" action="ppaction://hlinkshowjump?jump=previousslide" highlightClick="1"/>
          </p:cNvPr>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ltGray">
          <a:xfrm>
            <a:off x="5553075"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5" name="Picture 77" descr="WG_Nav Test-Exit">
            <a:hlinkClick r:id="" action="ppaction://hlinkshowjump?jump=endshow" highlightClick="1"/>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ltGray">
          <a:xfrm>
            <a:off x="4276725"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6" name="Picture 80" descr="WG_Nav Test-Online">
            <a:hlinkClick r:id="rId21" highlightClick="1"/>
          </p:cNvPr>
          <p:cNvPicPr>
            <a:picLocks noChangeAspect="1" noChangeArrowheads="1"/>
          </p:cNvPicPr>
          <p:nvPr userDrawn="1"/>
        </p:nvPicPr>
        <p:blipFill>
          <a:blip r:embed="rId22">
            <a:extLst>
              <a:ext uri="{28A0092B-C50C-407E-A947-70E740481C1C}">
                <a14:useLocalDpi xmlns:a14="http://schemas.microsoft.com/office/drawing/2010/main" val="0"/>
              </a:ext>
            </a:extLst>
          </a:blip>
          <a:srcRect/>
          <a:stretch>
            <a:fillRect/>
          </a:stretch>
        </p:blipFill>
        <p:spPr bwMode="ltGray">
          <a:xfrm>
            <a:off x="3000375" y="631507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7" name="Picture 84" descr="MGH Ribbon logo"/>
          <p:cNvPicPr>
            <a:picLocks noChangeAspect="1" noChangeArrowheads="1"/>
          </p:cNvPicPr>
          <p:nvPr userDrawn="1"/>
        </p:nvPicPr>
        <p:blipFill>
          <a:blip r:embed="rId23">
            <a:extLst>
              <a:ext uri="{28A0092B-C50C-407E-A947-70E740481C1C}">
                <a14:useLocalDpi xmlns:a14="http://schemas.microsoft.com/office/drawing/2010/main" val="0"/>
              </a:ext>
            </a:extLst>
          </a:blip>
          <a:srcRect/>
          <a:stretch>
            <a:fillRect/>
          </a:stretch>
        </p:blipFill>
        <p:spPr bwMode="hidden">
          <a:xfrm>
            <a:off x="7162800" y="6716713"/>
            <a:ext cx="1981200" cy="14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8" name="Picture 86" descr="WG_Nav Test-Forward Dead">
            <a:hlinkClick r:id="" action="ppaction://noaction" highlightClick="1"/>
          </p:cNvPr>
          <p:cNvPicPr>
            <a:picLocks noChangeAspect="1" noChangeArrowheads="1"/>
          </p:cNvPicPr>
          <p:nvPr userDrawn="1"/>
        </p:nvPicPr>
        <p:blipFill>
          <a:blip r:embed="rId24">
            <a:extLst>
              <a:ext uri="{28A0092B-C50C-407E-A947-70E740481C1C}">
                <a14:useLocalDpi xmlns:a14="http://schemas.microsoft.com/office/drawing/2010/main" val="0"/>
              </a:ext>
            </a:extLst>
          </a:blip>
          <a:srcRect/>
          <a:stretch>
            <a:fillRect/>
          </a:stretch>
        </p:blipFill>
        <p:spPr bwMode="ltGray">
          <a:xfrm>
            <a:off x="6191250"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9" name="Picture 87" descr="WG_Nav Test-Ref Atlas">
            <a:hlinkClick r:id="rId25"/>
          </p:cNvPr>
          <p:cNvPicPr>
            <a:picLocks noChangeAspect="1" noChangeArrowheads="1"/>
          </p:cNvPicPr>
          <p:nvPr userDrawn="1"/>
        </p:nvPicPr>
        <p:blipFill>
          <a:blip r:embed="rId26">
            <a:extLst>
              <a:ext uri="{28A0092B-C50C-407E-A947-70E740481C1C}">
                <a14:useLocalDpi xmlns:a14="http://schemas.microsoft.com/office/drawing/2010/main" val="0"/>
              </a:ext>
            </a:extLst>
          </a:blip>
          <a:srcRect/>
          <a:stretch>
            <a:fillRect/>
          </a:stretch>
        </p:blipFill>
        <p:spPr bwMode="ltGray">
          <a:xfrm>
            <a:off x="2362200" y="631507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algn="r" rtl="0" eaLnBrk="0" fontAlgn="base" hangingPunct="0">
        <a:spcBef>
          <a:spcPct val="0"/>
        </a:spcBef>
        <a:spcAft>
          <a:spcPct val="0"/>
        </a:spcAft>
        <a:defRPr sz="1400">
          <a:solidFill>
            <a:schemeClr val="tx2"/>
          </a:solidFill>
          <a:latin typeface="+mj-lt"/>
          <a:ea typeface="+mj-ea"/>
          <a:cs typeface="+mj-cs"/>
        </a:defRPr>
      </a:lvl1pPr>
      <a:lvl2pPr algn="r" rtl="0" eaLnBrk="0" fontAlgn="base" hangingPunct="0">
        <a:spcBef>
          <a:spcPct val="0"/>
        </a:spcBef>
        <a:spcAft>
          <a:spcPct val="0"/>
        </a:spcAft>
        <a:defRPr sz="1400">
          <a:solidFill>
            <a:schemeClr val="tx2"/>
          </a:solidFill>
          <a:latin typeface="Arial" pitchFamily="34" charset="0"/>
        </a:defRPr>
      </a:lvl2pPr>
      <a:lvl3pPr algn="r" rtl="0" eaLnBrk="0" fontAlgn="base" hangingPunct="0">
        <a:spcBef>
          <a:spcPct val="0"/>
        </a:spcBef>
        <a:spcAft>
          <a:spcPct val="0"/>
        </a:spcAft>
        <a:defRPr sz="1400">
          <a:solidFill>
            <a:schemeClr val="tx2"/>
          </a:solidFill>
          <a:latin typeface="Arial" pitchFamily="34" charset="0"/>
        </a:defRPr>
      </a:lvl3pPr>
      <a:lvl4pPr algn="r" rtl="0" eaLnBrk="0" fontAlgn="base" hangingPunct="0">
        <a:spcBef>
          <a:spcPct val="0"/>
        </a:spcBef>
        <a:spcAft>
          <a:spcPct val="0"/>
        </a:spcAft>
        <a:defRPr sz="1400">
          <a:solidFill>
            <a:schemeClr val="tx2"/>
          </a:solidFill>
          <a:latin typeface="Arial" pitchFamily="34" charset="0"/>
        </a:defRPr>
      </a:lvl4pPr>
      <a:lvl5pPr algn="r" rtl="0" eaLnBrk="0" fontAlgn="base" hangingPunct="0">
        <a:spcBef>
          <a:spcPct val="0"/>
        </a:spcBef>
        <a:spcAft>
          <a:spcPct val="0"/>
        </a:spcAft>
        <a:defRPr sz="1400">
          <a:solidFill>
            <a:schemeClr val="tx2"/>
          </a:solidFill>
          <a:latin typeface="Arial" pitchFamily="34" charset="0"/>
        </a:defRPr>
      </a:lvl5pPr>
      <a:lvl6pPr marL="457200" algn="r" rtl="0" fontAlgn="base">
        <a:spcBef>
          <a:spcPct val="0"/>
        </a:spcBef>
        <a:spcAft>
          <a:spcPct val="0"/>
        </a:spcAft>
        <a:defRPr sz="1400">
          <a:solidFill>
            <a:schemeClr val="tx2"/>
          </a:solidFill>
          <a:latin typeface="Arial" pitchFamily="34" charset="0"/>
        </a:defRPr>
      </a:lvl6pPr>
      <a:lvl7pPr marL="914400" algn="r" rtl="0" fontAlgn="base">
        <a:spcBef>
          <a:spcPct val="0"/>
        </a:spcBef>
        <a:spcAft>
          <a:spcPct val="0"/>
        </a:spcAft>
        <a:defRPr sz="1400">
          <a:solidFill>
            <a:schemeClr val="tx2"/>
          </a:solidFill>
          <a:latin typeface="Arial" pitchFamily="34" charset="0"/>
        </a:defRPr>
      </a:lvl7pPr>
      <a:lvl8pPr marL="1371600" algn="r" rtl="0" fontAlgn="base">
        <a:spcBef>
          <a:spcPct val="0"/>
        </a:spcBef>
        <a:spcAft>
          <a:spcPct val="0"/>
        </a:spcAft>
        <a:defRPr sz="1400">
          <a:solidFill>
            <a:schemeClr val="tx2"/>
          </a:solidFill>
          <a:latin typeface="Arial" pitchFamily="34" charset="0"/>
        </a:defRPr>
      </a:lvl8pPr>
      <a:lvl9pPr marL="1828800" algn="r" rtl="0" fontAlgn="base">
        <a:spcBef>
          <a:spcPct val="0"/>
        </a:spcBef>
        <a:spcAft>
          <a:spcPct val="0"/>
        </a:spcAft>
        <a:defRPr sz="1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42" name="head2" descr="C02-1"/>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hidden">
          <a:xfrm>
            <a:off x="5395913" y="76200"/>
            <a:ext cx="3314700"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AP1" descr="ch02BKG"/>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hidden">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Rectangle 2"/>
          <p:cNvSpPr>
            <a:spLocks noGrp="1" noChangeArrowheads="1"/>
          </p:cNvSpPr>
          <p:nvPr>
            <p:ph type="title"/>
          </p:nvPr>
        </p:nvSpPr>
        <p:spPr bwMode="auto">
          <a:xfrm>
            <a:off x="914400" y="6858000"/>
            <a:ext cx="822960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Section 1</a:t>
            </a: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a:defRPr/>
            </a:pPr>
            <a:fld id="{CBE1C006-79BE-401C-B0B2-A36C28D569C4}" type="slidenum">
              <a:rPr lang="en-US"/>
              <a:pPr>
                <a:defRPr/>
              </a:pPr>
              <a:t>‹#›</a:t>
            </a:fld>
            <a:endParaRPr lang="en-US"/>
          </a:p>
        </p:txBody>
      </p:sp>
      <p:pic>
        <p:nvPicPr>
          <p:cNvPr id="10246" name="Picture 68" descr="WG_NavBar2a"/>
          <p:cNvPicPr>
            <a:picLocks noChangeAspect="1" noChangeArrowheads="1"/>
          </p:cNvPicPr>
          <p:nvPr userDrawn="1"/>
        </p:nvPicPr>
        <p:blipFill>
          <a:blip r:embed="rId15">
            <a:extLst>
              <a:ext uri="{28A0092B-C50C-407E-A947-70E740481C1C}">
                <a14:useLocalDpi xmlns:a14="http://schemas.microsoft.com/office/drawing/2010/main" val="0"/>
              </a:ext>
            </a:extLst>
          </a:blip>
          <a:srcRect b="15790"/>
          <a:stretch>
            <a:fillRect/>
          </a:stretch>
        </p:blipFill>
        <p:spPr bwMode="ltGray">
          <a:xfrm>
            <a:off x="2200275" y="6197600"/>
            <a:ext cx="472440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69" descr="WG_Nav Test-Help">
            <a:hlinkClick r:id="" action="ppaction://customshow?id=0&amp;return=true" highlightClick="1"/>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ltGray">
          <a:xfrm>
            <a:off x="3638550"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70" descr="WG_Nav Test-Home">
            <a:hlinkClick r:id="rId17" action="ppaction://hlinksldjump" highlightClick="1"/>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ltGray">
          <a:xfrm>
            <a:off x="4914900"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9" name="Picture 71" descr="WG_Nav Test-Backward">
            <a:hlinkClick r:id="" action="ppaction://hlinkshowjump?jump=previousslide" highlightClick="1"/>
          </p:cNvPr>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ltGray">
          <a:xfrm>
            <a:off x="5553075"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0" name="Picture 72" descr="WG_Nav Test-Exit">
            <a:hlinkClick r:id="" action="ppaction://hlinkshowjump?jump=endshow" highlightClick="1"/>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ltGray">
          <a:xfrm>
            <a:off x="4276725"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1" name="Picture 73" descr="WG_Nav Test-Forward">
            <a:hlinkClick r:id="" action="ppaction://hlinkshowjump?jump=nextslide" highlightClick="1"/>
          </p:cNvPr>
          <p:cNvPicPr>
            <a:picLocks noChangeAspect="1" noChangeArrowheads="1"/>
          </p:cNvPicPr>
          <p:nvPr userDrawn="1"/>
        </p:nvPicPr>
        <p:blipFill>
          <a:blip r:embed="rId21">
            <a:extLst>
              <a:ext uri="{28A0092B-C50C-407E-A947-70E740481C1C}">
                <a14:useLocalDpi xmlns:a14="http://schemas.microsoft.com/office/drawing/2010/main" val="0"/>
              </a:ext>
            </a:extLst>
          </a:blip>
          <a:srcRect/>
          <a:stretch>
            <a:fillRect/>
          </a:stretch>
        </p:blipFill>
        <p:spPr bwMode="ltGray">
          <a:xfrm>
            <a:off x="6191250"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2" name="Picture 75" descr="WG_Nav Test-Online">
            <a:hlinkClick r:id="rId22" highlightClick="1"/>
          </p:cNvPr>
          <p:cNvPicPr>
            <a:picLocks noChangeAspect="1" noChangeArrowheads="1"/>
          </p:cNvPicPr>
          <p:nvPr userDrawn="1"/>
        </p:nvPicPr>
        <p:blipFill>
          <a:blip r:embed="rId23">
            <a:extLst>
              <a:ext uri="{28A0092B-C50C-407E-A947-70E740481C1C}">
                <a14:useLocalDpi xmlns:a14="http://schemas.microsoft.com/office/drawing/2010/main" val="0"/>
              </a:ext>
            </a:extLst>
          </a:blip>
          <a:srcRect/>
          <a:stretch>
            <a:fillRect/>
          </a:stretch>
        </p:blipFill>
        <p:spPr bwMode="ltGray">
          <a:xfrm>
            <a:off x="3000375" y="631507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3" name="Picture 76" descr="MGH Ribbon logo"/>
          <p:cNvPicPr>
            <a:picLocks noChangeAspect="1" noChangeArrowheads="1"/>
          </p:cNvPicPr>
          <p:nvPr userDrawn="1"/>
        </p:nvPicPr>
        <p:blipFill>
          <a:blip r:embed="rId24">
            <a:extLst>
              <a:ext uri="{28A0092B-C50C-407E-A947-70E740481C1C}">
                <a14:useLocalDpi xmlns:a14="http://schemas.microsoft.com/office/drawing/2010/main" val="0"/>
              </a:ext>
            </a:extLst>
          </a:blip>
          <a:srcRect/>
          <a:stretch>
            <a:fillRect/>
          </a:stretch>
        </p:blipFill>
        <p:spPr bwMode="hidden">
          <a:xfrm>
            <a:off x="7162800" y="6716713"/>
            <a:ext cx="1981200" cy="14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4" name="Picture 77" descr="H_S1"/>
          <p:cNvPicPr>
            <a:picLocks noChangeAspect="1" noChangeArrowheads="1"/>
          </p:cNvPicPr>
          <p:nvPr userDrawn="1"/>
        </p:nvPicPr>
        <p:blipFill>
          <a:blip r:embed="rId25">
            <a:extLst>
              <a:ext uri="{28A0092B-C50C-407E-A947-70E740481C1C}">
                <a14:useLocalDpi xmlns:a14="http://schemas.microsoft.com/office/drawing/2010/main" val="0"/>
              </a:ext>
            </a:extLst>
          </a:blip>
          <a:srcRect/>
          <a:stretch>
            <a:fillRect/>
          </a:stretch>
        </p:blipFill>
        <p:spPr bwMode="invGray">
          <a:xfrm>
            <a:off x="5791200" y="0"/>
            <a:ext cx="33528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5" name="Picture 80" descr="DFS">
            <a:hlinkClick r:id="" action="ppaction://customshow?id=1&amp;return=true"/>
          </p:cNvPr>
          <p:cNvPicPr>
            <a:picLocks noChangeAspect="1" noChangeArrowheads="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38200" y="5638800"/>
            <a:ext cx="20574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6" name="Picture 82" descr="WG_Nav Test-Ref Atlas">
            <a:hlinkClick r:id="rId27"/>
          </p:cNvPr>
          <p:cNvPicPr>
            <a:picLocks noChangeAspect="1" noChangeArrowheads="1"/>
          </p:cNvPicPr>
          <p:nvPr userDrawn="1"/>
        </p:nvPicPr>
        <p:blipFill>
          <a:blip r:embed="rId28">
            <a:extLst>
              <a:ext uri="{28A0092B-C50C-407E-A947-70E740481C1C}">
                <a14:useLocalDpi xmlns:a14="http://schemas.microsoft.com/office/drawing/2010/main" val="0"/>
              </a:ext>
            </a:extLst>
          </a:blip>
          <a:srcRect/>
          <a:stretch>
            <a:fillRect/>
          </a:stretch>
        </p:blipFill>
        <p:spPr bwMode="ltGray">
          <a:xfrm>
            <a:off x="2362200" y="631507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7" name="update" descr="spotlight">
            <a:hlinkClick r:id="rId29"/>
          </p:cNvPr>
          <p:cNvPicPr>
            <a:picLocks noChangeAspect="1" noChangeArrowheads="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2895600" y="5619750"/>
            <a:ext cx="1169988"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iming>
    <p:tnLst>
      <p:par>
        <p:cTn id="1" dur="indefinite" restart="never" nodeType="tmRoot"/>
      </p:par>
    </p:tnLst>
  </p:timing>
  <p:txStyles>
    <p:titleStyle>
      <a:lvl1pPr algn="r" rtl="0" eaLnBrk="0" fontAlgn="base" hangingPunct="0">
        <a:spcBef>
          <a:spcPct val="0"/>
        </a:spcBef>
        <a:spcAft>
          <a:spcPct val="0"/>
        </a:spcAft>
        <a:defRPr sz="1400">
          <a:solidFill>
            <a:schemeClr val="tx2"/>
          </a:solidFill>
          <a:latin typeface="+mj-lt"/>
          <a:ea typeface="+mj-ea"/>
          <a:cs typeface="+mj-cs"/>
        </a:defRPr>
      </a:lvl1pPr>
      <a:lvl2pPr algn="r" rtl="0" eaLnBrk="0" fontAlgn="base" hangingPunct="0">
        <a:spcBef>
          <a:spcPct val="0"/>
        </a:spcBef>
        <a:spcAft>
          <a:spcPct val="0"/>
        </a:spcAft>
        <a:defRPr sz="1400">
          <a:solidFill>
            <a:schemeClr val="tx2"/>
          </a:solidFill>
          <a:latin typeface="Arial" pitchFamily="34" charset="0"/>
        </a:defRPr>
      </a:lvl2pPr>
      <a:lvl3pPr algn="r" rtl="0" eaLnBrk="0" fontAlgn="base" hangingPunct="0">
        <a:spcBef>
          <a:spcPct val="0"/>
        </a:spcBef>
        <a:spcAft>
          <a:spcPct val="0"/>
        </a:spcAft>
        <a:defRPr sz="1400">
          <a:solidFill>
            <a:schemeClr val="tx2"/>
          </a:solidFill>
          <a:latin typeface="Arial" pitchFamily="34" charset="0"/>
        </a:defRPr>
      </a:lvl3pPr>
      <a:lvl4pPr algn="r" rtl="0" eaLnBrk="0" fontAlgn="base" hangingPunct="0">
        <a:spcBef>
          <a:spcPct val="0"/>
        </a:spcBef>
        <a:spcAft>
          <a:spcPct val="0"/>
        </a:spcAft>
        <a:defRPr sz="1400">
          <a:solidFill>
            <a:schemeClr val="tx2"/>
          </a:solidFill>
          <a:latin typeface="Arial" pitchFamily="34" charset="0"/>
        </a:defRPr>
      </a:lvl4pPr>
      <a:lvl5pPr algn="r" rtl="0" eaLnBrk="0" fontAlgn="base" hangingPunct="0">
        <a:spcBef>
          <a:spcPct val="0"/>
        </a:spcBef>
        <a:spcAft>
          <a:spcPct val="0"/>
        </a:spcAft>
        <a:defRPr sz="1400">
          <a:solidFill>
            <a:schemeClr val="tx2"/>
          </a:solidFill>
          <a:latin typeface="Arial" pitchFamily="34" charset="0"/>
        </a:defRPr>
      </a:lvl5pPr>
      <a:lvl6pPr marL="457200" algn="r" rtl="0" fontAlgn="base">
        <a:spcBef>
          <a:spcPct val="0"/>
        </a:spcBef>
        <a:spcAft>
          <a:spcPct val="0"/>
        </a:spcAft>
        <a:defRPr sz="1400">
          <a:solidFill>
            <a:schemeClr val="tx2"/>
          </a:solidFill>
          <a:latin typeface="Arial" pitchFamily="34" charset="0"/>
        </a:defRPr>
      </a:lvl6pPr>
      <a:lvl7pPr marL="914400" algn="r" rtl="0" fontAlgn="base">
        <a:spcBef>
          <a:spcPct val="0"/>
        </a:spcBef>
        <a:spcAft>
          <a:spcPct val="0"/>
        </a:spcAft>
        <a:defRPr sz="1400">
          <a:solidFill>
            <a:schemeClr val="tx2"/>
          </a:solidFill>
          <a:latin typeface="Arial" pitchFamily="34" charset="0"/>
        </a:defRPr>
      </a:lvl7pPr>
      <a:lvl8pPr marL="1371600" algn="r" rtl="0" fontAlgn="base">
        <a:spcBef>
          <a:spcPct val="0"/>
        </a:spcBef>
        <a:spcAft>
          <a:spcPct val="0"/>
        </a:spcAft>
        <a:defRPr sz="1400">
          <a:solidFill>
            <a:schemeClr val="tx2"/>
          </a:solidFill>
          <a:latin typeface="Arial" pitchFamily="34" charset="0"/>
        </a:defRPr>
      </a:lvl8pPr>
      <a:lvl9pPr marL="1828800" algn="r" rtl="0" fontAlgn="base">
        <a:spcBef>
          <a:spcPct val="0"/>
        </a:spcBef>
        <a:spcAft>
          <a:spcPct val="0"/>
        </a:spcAft>
        <a:defRPr sz="1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266" name="AP1" descr="ch02BK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hidden">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3"/>
          <p:cNvSpPr>
            <a:spLocks noGrp="1" noChangeArrowheads="1"/>
          </p:cNvSpPr>
          <p:nvPr>
            <p:ph type="title"/>
          </p:nvPr>
        </p:nvSpPr>
        <p:spPr bwMode="auto">
          <a:xfrm>
            <a:off x="914400" y="6858000"/>
            <a:ext cx="822960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Section 1</a:t>
            </a:r>
          </a:p>
        </p:txBody>
      </p:sp>
      <p:sp>
        <p:nvSpPr>
          <p:cNvPr id="1245188" name="Rectangle 4"/>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a:defRPr/>
            </a:pPr>
            <a:fld id="{50E60F46-4A55-4E5A-8C38-64FE8A479746}" type="slidenum">
              <a:rPr lang="en-US"/>
              <a:pPr>
                <a:defRPr/>
              </a:pPr>
              <a:t>‹#›</a:t>
            </a:fld>
            <a:endParaRPr lang="en-US"/>
          </a:p>
        </p:txBody>
      </p:sp>
      <p:pic>
        <p:nvPicPr>
          <p:cNvPr id="11269" name="Picture 5" descr="WG_NavBar2a"/>
          <p:cNvPicPr>
            <a:picLocks noChangeAspect="1" noChangeArrowheads="1"/>
          </p:cNvPicPr>
          <p:nvPr userDrawn="1"/>
        </p:nvPicPr>
        <p:blipFill>
          <a:blip r:embed="rId14">
            <a:extLst>
              <a:ext uri="{28A0092B-C50C-407E-A947-70E740481C1C}">
                <a14:useLocalDpi xmlns:a14="http://schemas.microsoft.com/office/drawing/2010/main" val="0"/>
              </a:ext>
            </a:extLst>
          </a:blip>
          <a:srcRect b="15790"/>
          <a:stretch>
            <a:fillRect/>
          </a:stretch>
        </p:blipFill>
        <p:spPr bwMode="ltGray">
          <a:xfrm>
            <a:off x="2200275" y="6197600"/>
            <a:ext cx="472440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6" descr="WG_Nav Test-Help">
            <a:hlinkClick r:id="" action="ppaction://customshow?id=0&amp;return=true" highlightClick="1"/>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ltGray">
          <a:xfrm>
            <a:off x="3638550"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7" descr="WG_Nav Test-Home">
            <a:hlinkClick r:id="rId16" action="ppaction://hlinksldjump" highlightClick="1"/>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ltGray">
          <a:xfrm>
            <a:off x="4914900"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8" descr="WG_Nav Test-Backward">
            <a:hlinkClick r:id="" action="ppaction://hlinkshowjump?jump=previousslide" highlightClick="1"/>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ltGray">
          <a:xfrm>
            <a:off x="5553075"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3" name="Picture 9" descr="WG_Nav Test-Exit">
            <a:hlinkClick r:id="" action="ppaction://hlinkshowjump?jump=endshow" highlightClick="1"/>
          </p:cNvPr>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ltGray">
          <a:xfrm>
            <a:off x="4276725"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4" name="Picture 10" descr="WG_Nav Test-Forward">
            <a:hlinkClick r:id="" action="ppaction://hlinkshowjump?jump=nextslide" highlightClick="1"/>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ltGray">
          <a:xfrm>
            <a:off x="6191250"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5" name="Picture 12" descr="WG_Nav Test-Online">
            <a:hlinkClick r:id="rId21" highlightClick="1"/>
          </p:cNvPr>
          <p:cNvPicPr>
            <a:picLocks noChangeAspect="1" noChangeArrowheads="1"/>
          </p:cNvPicPr>
          <p:nvPr userDrawn="1"/>
        </p:nvPicPr>
        <p:blipFill>
          <a:blip r:embed="rId22">
            <a:extLst>
              <a:ext uri="{28A0092B-C50C-407E-A947-70E740481C1C}">
                <a14:useLocalDpi xmlns:a14="http://schemas.microsoft.com/office/drawing/2010/main" val="0"/>
              </a:ext>
            </a:extLst>
          </a:blip>
          <a:srcRect/>
          <a:stretch>
            <a:fillRect/>
          </a:stretch>
        </p:blipFill>
        <p:spPr bwMode="ltGray">
          <a:xfrm>
            <a:off x="3000375" y="631507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6" name="Picture 13" descr="MGH Ribbon logo"/>
          <p:cNvPicPr>
            <a:picLocks noChangeAspect="1" noChangeArrowheads="1"/>
          </p:cNvPicPr>
          <p:nvPr userDrawn="1"/>
        </p:nvPicPr>
        <p:blipFill>
          <a:blip r:embed="rId23">
            <a:extLst>
              <a:ext uri="{28A0092B-C50C-407E-A947-70E740481C1C}">
                <a14:useLocalDpi xmlns:a14="http://schemas.microsoft.com/office/drawing/2010/main" val="0"/>
              </a:ext>
            </a:extLst>
          </a:blip>
          <a:srcRect/>
          <a:stretch>
            <a:fillRect/>
          </a:stretch>
        </p:blipFill>
        <p:spPr bwMode="hidden">
          <a:xfrm>
            <a:off x="7162800" y="6716713"/>
            <a:ext cx="1981200" cy="14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7" name="Picture 14" descr="H_S1"/>
          <p:cNvPicPr>
            <a:picLocks noChangeAspect="1" noChangeArrowheads="1"/>
          </p:cNvPicPr>
          <p:nvPr userDrawn="1"/>
        </p:nvPicPr>
        <p:blipFill>
          <a:blip r:embed="rId24">
            <a:extLst>
              <a:ext uri="{28A0092B-C50C-407E-A947-70E740481C1C}">
                <a14:useLocalDpi xmlns:a14="http://schemas.microsoft.com/office/drawing/2010/main" val="0"/>
              </a:ext>
            </a:extLst>
          </a:blip>
          <a:srcRect/>
          <a:stretch>
            <a:fillRect/>
          </a:stretch>
        </p:blipFill>
        <p:spPr bwMode="invGray">
          <a:xfrm>
            <a:off x="5791200" y="0"/>
            <a:ext cx="33528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8" name="Picture 15" descr="WG_Nav Test-Ref Atlas">
            <a:hlinkClick r:id="rId25"/>
          </p:cNvPr>
          <p:cNvPicPr>
            <a:picLocks noChangeAspect="1" noChangeArrowheads="1"/>
          </p:cNvPicPr>
          <p:nvPr userDrawn="1"/>
        </p:nvPicPr>
        <p:blipFill>
          <a:blip r:embed="rId26">
            <a:extLst>
              <a:ext uri="{28A0092B-C50C-407E-A947-70E740481C1C}">
                <a14:useLocalDpi xmlns:a14="http://schemas.microsoft.com/office/drawing/2010/main" val="0"/>
              </a:ext>
            </a:extLst>
          </a:blip>
          <a:srcRect/>
          <a:stretch>
            <a:fillRect/>
          </a:stretch>
        </p:blipFill>
        <p:spPr bwMode="ltGray">
          <a:xfrm>
            <a:off x="2362200" y="631507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iming>
    <p:tnLst>
      <p:par>
        <p:cTn id="1" dur="indefinite" restart="never" nodeType="tmRoot"/>
      </p:par>
    </p:tnLst>
  </p:timing>
  <p:txStyles>
    <p:titleStyle>
      <a:lvl1pPr algn="r" rtl="0" eaLnBrk="0" fontAlgn="base" hangingPunct="0">
        <a:spcBef>
          <a:spcPct val="0"/>
        </a:spcBef>
        <a:spcAft>
          <a:spcPct val="0"/>
        </a:spcAft>
        <a:defRPr sz="1400">
          <a:solidFill>
            <a:schemeClr val="tx2"/>
          </a:solidFill>
          <a:latin typeface="+mj-lt"/>
          <a:ea typeface="+mj-ea"/>
          <a:cs typeface="+mj-cs"/>
        </a:defRPr>
      </a:lvl1pPr>
      <a:lvl2pPr algn="r" rtl="0" eaLnBrk="0" fontAlgn="base" hangingPunct="0">
        <a:spcBef>
          <a:spcPct val="0"/>
        </a:spcBef>
        <a:spcAft>
          <a:spcPct val="0"/>
        </a:spcAft>
        <a:defRPr sz="1400">
          <a:solidFill>
            <a:schemeClr val="tx2"/>
          </a:solidFill>
          <a:latin typeface="Arial" pitchFamily="34" charset="0"/>
        </a:defRPr>
      </a:lvl2pPr>
      <a:lvl3pPr algn="r" rtl="0" eaLnBrk="0" fontAlgn="base" hangingPunct="0">
        <a:spcBef>
          <a:spcPct val="0"/>
        </a:spcBef>
        <a:spcAft>
          <a:spcPct val="0"/>
        </a:spcAft>
        <a:defRPr sz="1400">
          <a:solidFill>
            <a:schemeClr val="tx2"/>
          </a:solidFill>
          <a:latin typeface="Arial" pitchFamily="34" charset="0"/>
        </a:defRPr>
      </a:lvl3pPr>
      <a:lvl4pPr algn="r" rtl="0" eaLnBrk="0" fontAlgn="base" hangingPunct="0">
        <a:spcBef>
          <a:spcPct val="0"/>
        </a:spcBef>
        <a:spcAft>
          <a:spcPct val="0"/>
        </a:spcAft>
        <a:defRPr sz="1400">
          <a:solidFill>
            <a:schemeClr val="tx2"/>
          </a:solidFill>
          <a:latin typeface="Arial" pitchFamily="34" charset="0"/>
        </a:defRPr>
      </a:lvl4pPr>
      <a:lvl5pPr algn="r" rtl="0" eaLnBrk="0" fontAlgn="base" hangingPunct="0">
        <a:spcBef>
          <a:spcPct val="0"/>
        </a:spcBef>
        <a:spcAft>
          <a:spcPct val="0"/>
        </a:spcAft>
        <a:defRPr sz="1400">
          <a:solidFill>
            <a:schemeClr val="tx2"/>
          </a:solidFill>
          <a:latin typeface="Arial" pitchFamily="34" charset="0"/>
        </a:defRPr>
      </a:lvl5pPr>
      <a:lvl6pPr marL="457200" algn="r" rtl="0" fontAlgn="base">
        <a:spcBef>
          <a:spcPct val="0"/>
        </a:spcBef>
        <a:spcAft>
          <a:spcPct val="0"/>
        </a:spcAft>
        <a:defRPr sz="1400">
          <a:solidFill>
            <a:schemeClr val="tx2"/>
          </a:solidFill>
          <a:latin typeface="Arial" pitchFamily="34" charset="0"/>
        </a:defRPr>
      </a:lvl6pPr>
      <a:lvl7pPr marL="914400" algn="r" rtl="0" fontAlgn="base">
        <a:spcBef>
          <a:spcPct val="0"/>
        </a:spcBef>
        <a:spcAft>
          <a:spcPct val="0"/>
        </a:spcAft>
        <a:defRPr sz="1400">
          <a:solidFill>
            <a:schemeClr val="tx2"/>
          </a:solidFill>
          <a:latin typeface="Arial" pitchFamily="34" charset="0"/>
        </a:defRPr>
      </a:lvl7pPr>
      <a:lvl8pPr marL="1371600" algn="r" rtl="0" fontAlgn="base">
        <a:spcBef>
          <a:spcPct val="0"/>
        </a:spcBef>
        <a:spcAft>
          <a:spcPct val="0"/>
        </a:spcAft>
        <a:defRPr sz="1400">
          <a:solidFill>
            <a:schemeClr val="tx2"/>
          </a:solidFill>
          <a:latin typeface="Arial" pitchFamily="34" charset="0"/>
        </a:defRPr>
      </a:lvl8pPr>
      <a:lvl9pPr marL="1828800" algn="r" rtl="0" fontAlgn="base">
        <a:spcBef>
          <a:spcPct val="0"/>
        </a:spcBef>
        <a:spcAft>
          <a:spcPct val="0"/>
        </a:spcAft>
        <a:defRPr sz="1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2290" name="head2" descr="C02-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hidden">
          <a:xfrm>
            <a:off x="5418138" y="76200"/>
            <a:ext cx="3276600"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AP1" descr="ch02BKG"/>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hidden">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Rectangle 11"/>
          <p:cNvSpPr>
            <a:spLocks noGrp="1" noChangeArrowheads="1"/>
          </p:cNvSpPr>
          <p:nvPr>
            <p:ph type="title"/>
          </p:nvPr>
        </p:nvSpPr>
        <p:spPr bwMode="auto">
          <a:xfrm>
            <a:off x="914400" y="6858000"/>
            <a:ext cx="822960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Section 2</a:t>
            </a:r>
          </a:p>
        </p:txBody>
      </p:sp>
      <p:sp>
        <p:nvSpPr>
          <p:cNvPr id="49164" name="Rectangle 12"/>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a:defRPr/>
            </a:pPr>
            <a:fld id="{7224FEDF-38E9-49D9-8710-21A7B84F9A65}" type="slidenum">
              <a:rPr lang="en-US"/>
              <a:pPr>
                <a:defRPr/>
              </a:pPr>
              <a:t>‹#›</a:t>
            </a:fld>
            <a:endParaRPr lang="en-US"/>
          </a:p>
        </p:txBody>
      </p:sp>
      <p:pic>
        <p:nvPicPr>
          <p:cNvPr id="12294" name="Picture 38" descr="H_S2"/>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invGray">
          <a:xfrm>
            <a:off x="5791200" y="0"/>
            <a:ext cx="33528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41" descr="WG_NavBar2a"/>
          <p:cNvPicPr>
            <a:picLocks noChangeAspect="1" noChangeArrowheads="1"/>
          </p:cNvPicPr>
          <p:nvPr userDrawn="1"/>
        </p:nvPicPr>
        <p:blipFill>
          <a:blip r:embed="rId16">
            <a:extLst>
              <a:ext uri="{28A0092B-C50C-407E-A947-70E740481C1C}">
                <a14:useLocalDpi xmlns:a14="http://schemas.microsoft.com/office/drawing/2010/main" val="0"/>
              </a:ext>
            </a:extLst>
          </a:blip>
          <a:srcRect b="15790"/>
          <a:stretch>
            <a:fillRect/>
          </a:stretch>
        </p:blipFill>
        <p:spPr bwMode="ltGray">
          <a:xfrm>
            <a:off x="2200275" y="6197600"/>
            <a:ext cx="472440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42" descr="WG_Nav Test-Help">
            <a:hlinkClick r:id="" action="ppaction://customshow?id=0&amp;return=true" highlightClick="1"/>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ltGray">
          <a:xfrm>
            <a:off x="3638550"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7" name="Picture 43" descr="WG_Nav Test-Home">
            <a:hlinkClick r:id="rId18" action="ppaction://hlinksldjump" highlightClick="1"/>
          </p:cNvPr>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ltGray">
          <a:xfrm>
            <a:off x="4914900"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8" name="Picture 44" descr="WG_Nav Test-Backward">
            <a:hlinkClick r:id="" action="ppaction://hlinkshowjump?jump=previousslide" highlightClick="1"/>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ltGray">
          <a:xfrm>
            <a:off x="5553075"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9" name="Picture 45" descr="WG_Nav Test-Exit">
            <a:hlinkClick r:id="" action="ppaction://hlinkshowjump?jump=endshow" highlightClick="1"/>
          </p:cNvPr>
          <p:cNvPicPr>
            <a:picLocks noChangeAspect="1" noChangeArrowheads="1"/>
          </p:cNvPicPr>
          <p:nvPr userDrawn="1"/>
        </p:nvPicPr>
        <p:blipFill>
          <a:blip r:embed="rId21">
            <a:extLst>
              <a:ext uri="{28A0092B-C50C-407E-A947-70E740481C1C}">
                <a14:useLocalDpi xmlns:a14="http://schemas.microsoft.com/office/drawing/2010/main" val="0"/>
              </a:ext>
            </a:extLst>
          </a:blip>
          <a:srcRect/>
          <a:stretch>
            <a:fillRect/>
          </a:stretch>
        </p:blipFill>
        <p:spPr bwMode="ltGray">
          <a:xfrm>
            <a:off x="4276725"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0" name="Picture 46" descr="WG_Nav Test-Forward">
            <a:hlinkClick r:id="" action="ppaction://hlinkshowjump?jump=nextslide" highlightClick="1"/>
          </p:cNvPr>
          <p:cNvPicPr>
            <a:picLocks noChangeAspect="1" noChangeArrowheads="1"/>
          </p:cNvPicPr>
          <p:nvPr userDrawn="1"/>
        </p:nvPicPr>
        <p:blipFill>
          <a:blip r:embed="rId22">
            <a:extLst>
              <a:ext uri="{28A0092B-C50C-407E-A947-70E740481C1C}">
                <a14:useLocalDpi xmlns:a14="http://schemas.microsoft.com/office/drawing/2010/main" val="0"/>
              </a:ext>
            </a:extLst>
          </a:blip>
          <a:srcRect/>
          <a:stretch>
            <a:fillRect/>
          </a:stretch>
        </p:blipFill>
        <p:spPr bwMode="ltGray">
          <a:xfrm>
            <a:off x="6191250"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1" name="Picture 48" descr="WG_Nav Test-Online">
            <a:hlinkClick r:id="rId23" highlightClick="1"/>
          </p:cNvPr>
          <p:cNvPicPr>
            <a:picLocks noChangeAspect="1" noChangeArrowheads="1"/>
          </p:cNvPicPr>
          <p:nvPr userDrawn="1"/>
        </p:nvPicPr>
        <p:blipFill>
          <a:blip r:embed="rId24">
            <a:extLst>
              <a:ext uri="{28A0092B-C50C-407E-A947-70E740481C1C}">
                <a14:useLocalDpi xmlns:a14="http://schemas.microsoft.com/office/drawing/2010/main" val="0"/>
              </a:ext>
            </a:extLst>
          </a:blip>
          <a:srcRect/>
          <a:stretch>
            <a:fillRect/>
          </a:stretch>
        </p:blipFill>
        <p:spPr bwMode="ltGray">
          <a:xfrm>
            <a:off x="3000375" y="631507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2" name="Picture 49" descr="MGH Ribbon logo"/>
          <p:cNvPicPr>
            <a:picLocks noChangeAspect="1" noChangeArrowheads="1"/>
          </p:cNvPicPr>
          <p:nvPr userDrawn="1"/>
        </p:nvPicPr>
        <p:blipFill>
          <a:blip r:embed="rId25">
            <a:extLst>
              <a:ext uri="{28A0092B-C50C-407E-A947-70E740481C1C}">
                <a14:useLocalDpi xmlns:a14="http://schemas.microsoft.com/office/drawing/2010/main" val="0"/>
              </a:ext>
            </a:extLst>
          </a:blip>
          <a:srcRect/>
          <a:stretch>
            <a:fillRect/>
          </a:stretch>
        </p:blipFill>
        <p:spPr bwMode="hidden">
          <a:xfrm>
            <a:off x="7162800" y="6716713"/>
            <a:ext cx="1981200" cy="14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3" name="Picture 52" descr="DFS">
            <a:hlinkClick r:id="" action="ppaction://customshow?id=2&amp;return=true"/>
          </p:cNvPr>
          <p:cNvPicPr>
            <a:picLocks noChangeAspect="1" noChangeArrowheads="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38200" y="5638800"/>
            <a:ext cx="20574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4" name="Picture 53" descr="WG_Nav Test-Ref Atlas">
            <a:hlinkClick r:id="rId27"/>
          </p:cNvPr>
          <p:cNvPicPr>
            <a:picLocks noChangeAspect="1" noChangeArrowheads="1"/>
          </p:cNvPicPr>
          <p:nvPr userDrawn="1"/>
        </p:nvPicPr>
        <p:blipFill>
          <a:blip r:embed="rId28">
            <a:extLst>
              <a:ext uri="{28A0092B-C50C-407E-A947-70E740481C1C}">
                <a14:useLocalDpi xmlns:a14="http://schemas.microsoft.com/office/drawing/2010/main" val="0"/>
              </a:ext>
            </a:extLst>
          </a:blip>
          <a:srcRect/>
          <a:stretch>
            <a:fillRect/>
          </a:stretch>
        </p:blipFill>
        <p:spPr bwMode="ltGray">
          <a:xfrm>
            <a:off x="2362200" y="631507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5" name="update" descr="spotlight">
            <a:hlinkClick r:id="rId29"/>
          </p:cNvPr>
          <p:cNvPicPr>
            <a:picLocks noChangeAspect="1" noChangeArrowheads="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2895600" y="5619750"/>
            <a:ext cx="1169988"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timing>
    <p:tnLst>
      <p:par>
        <p:cTn id="1" dur="indefinite" restart="never" nodeType="tmRoot"/>
      </p:par>
    </p:tnLst>
  </p:timing>
  <p:txStyles>
    <p:titleStyle>
      <a:lvl1pPr algn="r" rtl="0" eaLnBrk="0" fontAlgn="base" hangingPunct="0">
        <a:spcBef>
          <a:spcPct val="0"/>
        </a:spcBef>
        <a:spcAft>
          <a:spcPct val="0"/>
        </a:spcAft>
        <a:defRPr sz="1400">
          <a:solidFill>
            <a:schemeClr val="tx2"/>
          </a:solidFill>
          <a:latin typeface="+mj-lt"/>
          <a:ea typeface="+mj-ea"/>
          <a:cs typeface="+mj-cs"/>
        </a:defRPr>
      </a:lvl1pPr>
      <a:lvl2pPr algn="r" rtl="0" eaLnBrk="0" fontAlgn="base" hangingPunct="0">
        <a:spcBef>
          <a:spcPct val="0"/>
        </a:spcBef>
        <a:spcAft>
          <a:spcPct val="0"/>
        </a:spcAft>
        <a:defRPr sz="1400">
          <a:solidFill>
            <a:schemeClr val="tx2"/>
          </a:solidFill>
          <a:latin typeface="Arial" pitchFamily="34" charset="0"/>
        </a:defRPr>
      </a:lvl2pPr>
      <a:lvl3pPr algn="r" rtl="0" eaLnBrk="0" fontAlgn="base" hangingPunct="0">
        <a:spcBef>
          <a:spcPct val="0"/>
        </a:spcBef>
        <a:spcAft>
          <a:spcPct val="0"/>
        </a:spcAft>
        <a:defRPr sz="1400">
          <a:solidFill>
            <a:schemeClr val="tx2"/>
          </a:solidFill>
          <a:latin typeface="Arial" pitchFamily="34" charset="0"/>
        </a:defRPr>
      </a:lvl3pPr>
      <a:lvl4pPr algn="r" rtl="0" eaLnBrk="0" fontAlgn="base" hangingPunct="0">
        <a:spcBef>
          <a:spcPct val="0"/>
        </a:spcBef>
        <a:spcAft>
          <a:spcPct val="0"/>
        </a:spcAft>
        <a:defRPr sz="1400">
          <a:solidFill>
            <a:schemeClr val="tx2"/>
          </a:solidFill>
          <a:latin typeface="Arial" pitchFamily="34" charset="0"/>
        </a:defRPr>
      </a:lvl4pPr>
      <a:lvl5pPr algn="r" rtl="0" eaLnBrk="0" fontAlgn="base" hangingPunct="0">
        <a:spcBef>
          <a:spcPct val="0"/>
        </a:spcBef>
        <a:spcAft>
          <a:spcPct val="0"/>
        </a:spcAft>
        <a:defRPr sz="1400">
          <a:solidFill>
            <a:schemeClr val="tx2"/>
          </a:solidFill>
          <a:latin typeface="Arial" pitchFamily="34" charset="0"/>
        </a:defRPr>
      </a:lvl5pPr>
      <a:lvl6pPr marL="457200" algn="r" rtl="0" fontAlgn="base">
        <a:spcBef>
          <a:spcPct val="0"/>
        </a:spcBef>
        <a:spcAft>
          <a:spcPct val="0"/>
        </a:spcAft>
        <a:defRPr sz="1400">
          <a:solidFill>
            <a:schemeClr val="tx2"/>
          </a:solidFill>
          <a:latin typeface="Arial" pitchFamily="34" charset="0"/>
        </a:defRPr>
      </a:lvl6pPr>
      <a:lvl7pPr marL="914400" algn="r" rtl="0" fontAlgn="base">
        <a:spcBef>
          <a:spcPct val="0"/>
        </a:spcBef>
        <a:spcAft>
          <a:spcPct val="0"/>
        </a:spcAft>
        <a:defRPr sz="1400">
          <a:solidFill>
            <a:schemeClr val="tx2"/>
          </a:solidFill>
          <a:latin typeface="Arial" pitchFamily="34" charset="0"/>
        </a:defRPr>
      </a:lvl7pPr>
      <a:lvl8pPr marL="1371600" algn="r" rtl="0" fontAlgn="base">
        <a:spcBef>
          <a:spcPct val="0"/>
        </a:spcBef>
        <a:spcAft>
          <a:spcPct val="0"/>
        </a:spcAft>
        <a:defRPr sz="1400">
          <a:solidFill>
            <a:schemeClr val="tx2"/>
          </a:solidFill>
          <a:latin typeface="Arial" pitchFamily="34" charset="0"/>
        </a:defRPr>
      </a:lvl8pPr>
      <a:lvl9pPr marL="1828800" algn="r" rtl="0" fontAlgn="base">
        <a:spcBef>
          <a:spcPct val="0"/>
        </a:spcBef>
        <a:spcAft>
          <a:spcPct val="0"/>
        </a:spcAft>
        <a:defRPr sz="1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3314" name="AP1" descr="ch02BK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hidden">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3"/>
          <p:cNvSpPr>
            <a:spLocks noGrp="1" noChangeArrowheads="1"/>
          </p:cNvSpPr>
          <p:nvPr>
            <p:ph type="title"/>
          </p:nvPr>
        </p:nvSpPr>
        <p:spPr bwMode="auto">
          <a:xfrm>
            <a:off x="914400" y="6858000"/>
            <a:ext cx="822960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Section 2</a:t>
            </a:r>
          </a:p>
        </p:txBody>
      </p:sp>
      <p:sp>
        <p:nvSpPr>
          <p:cNvPr id="1246212" name="Rectangle 4"/>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a:defRPr/>
            </a:pPr>
            <a:fld id="{0A71FF96-5546-4305-8BE4-FF397CE16BD2}" type="slidenum">
              <a:rPr lang="en-US"/>
              <a:pPr>
                <a:defRPr/>
              </a:pPr>
              <a:t>‹#›</a:t>
            </a:fld>
            <a:endParaRPr lang="en-US"/>
          </a:p>
        </p:txBody>
      </p:sp>
      <p:pic>
        <p:nvPicPr>
          <p:cNvPr id="13317" name="Picture 5" descr="H_S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invGray">
          <a:xfrm>
            <a:off x="5791200" y="0"/>
            <a:ext cx="33528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6" descr="WG_NavBar2a"/>
          <p:cNvPicPr>
            <a:picLocks noChangeAspect="1" noChangeArrowheads="1"/>
          </p:cNvPicPr>
          <p:nvPr userDrawn="1"/>
        </p:nvPicPr>
        <p:blipFill>
          <a:blip r:embed="rId15">
            <a:extLst>
              <a:ext uri="{28A0092B-C50C-407E-A947-70E740481C1C}">
                <a14:useLocalDpi xmlns:a14="http://schemas.microsoft.com/office/drawing/2010/main" val="0"/>
              </a:ext>
            </a:extLst>
          </a:blip>
          <a:srcRect b="15790"/>
          <a:stretch>
            <a:fillRect/>
          </a:stretch>
        </p:blipFill>
        <p:spPr bwMode="ltGray">
          <a:xfrm>
            <a:off x="2200275" y="6197600"/>
            <a:ext cx="472440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7" descr="WG_Nav Test-Help">
            <a:hlinkClick r:id="" action="ppaction://customshow?id=0&amp;return=true" highlightClick="1"/>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ltGray">
          <a:xfrm>
            <a:off x="3638550"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8" descr="WG_Nav Test-Home">
            <a:hlinkClick r:id="rId17" action="ppaction://hlinksldjump" highlightClick="1"/>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ltGray">
          <a:xfrm>
            <a:off x="4914900"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Picture 9" descr="WG_Nav Test-Backward">
            <a:hlinkClick r:id="" action="ppaction://hlinkshowjump?jump=previousslide" highlightClick="1"/>
          </p:cNvPr>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ltGray">
          <a:xfrm>
            <a:off x="5553075"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2" name="Picture 10" descr="WG_Nav Test-Exit">
            <a:hlinkClick r:id="" action="ppaction://hlinkshowjump?jump=endshow" highlightClick="1"/>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ltGray">
          <a:xfrm>
            <a:off x="4276725"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3" name="Picture 11" descr="WG_Nav Test-Forward">
            <a:hlinkClick r:id="" action="ppaction://hlinkshowjump?jump=nextslide" highlightClick="1"/>
          </p:cNvPr>
          <p:cNvPicPr>
            <a:picLocks noChangeAspect="1" noChangeArrowheads="1"/>
          </p:cNvPicPr>
          <p:nvPr userDrawn="1"/>
        </p:nvPicPr>
        <p:blipFill>
          <a:blip r:embed="rId21">
            <a:extLst>
              <a:ext uri="{28A0092B-C50C-407E-A947-70E740481C1C}">
                <a14:useLocalDpi xmlns:a14="http://schemas.microsoft.com/office/drawing/2010/main" val="0"/>
              </a:ext>
            </a:extLst>
          </a:blip>
          <a:srcRect/>
          <a:stretch>
            <a:fillRect/>
          </a:stretch>
        </p:blipFill>
        <p:spPr bwMode="ltGray">
          <a:xfrm>
            <a:off x="6191250"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4" name="Picture 13" descr="WG_Nav Test-Online">
            <a:hlinkClick r:id="rId22" highlightClick="1"/>
          </p:cNvPr>
          <p:cNvPicPr>
            <a:picLocks noChangeAspect="1" noChangeArrowheads="1"/>
          </p:cNvPicPr>
          <p:nvPr userDrawn="1"/>
        </p:nvPicPr>
        <p:blipFill>
          <a:blip r:embed="rId23">
            <a:extLst>
              <a:ext uri="{28A0092B-C50C-407E-A947-70E740481C1C}">
                <a14:useLocalDpi xmlns:a14="http://schemas.microsoft.com/office/drawing/2010/main" val="0"/>
              </a:ext>
            </a:extLst>
          </a:blip>
          <a:srcRect/>
          <a:stretch>
            <a:fillRect/>
          </a:stretch>
        </p:blipFill>
        <p:spPr bwMode="ltGray">
          <a:xfrm>
            <a:off x="3000375" y="631507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5" name="Picture 14" descr="MGH Ribbon logo"/>
          <p:cNvPicPr>
            <a:picLocks noChangeAspect="1" noChangeArrowheads="1"/>
          </p:cNvPicPr>
          <p:nvPr userDrawn="1"/>
        </p:nvPicPr>
        <p:blipFill>
          <a:blip r:embed="rId24">
            <a:extLst>
              <a:ext uri="{28A0092B-C50C-407E-A947-70E740481C1C}">
                <a14:useLocalDpi xmlns:a14="http://schemas.microsoft.com/office/drawing/2010/main" val="0"/>
              </a:ext>
            </a:extLst>
          </a:blip>
          <a:srcRect/>
          <a:stretch>
            <a:fillRect/>
          </a:stretch>
        </p:blipFill>
        <p:spPr bwMode="hidden">
          <a:xfrm>
            <a:off x="7162800" y="6716713"/>
            <a:ext cx="1981200" cy="14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6" name="Picture 15" descr="WG_Nav Test-Ref Atlas">
            <a:hlinkClick r:id="rId25"/>
          </p:cNvPr>
          <p:cNvPicPr>
            <a:picLocks noChangeAspect="1" noChangeArrowheads="1"/>
          </p:cNvPicPr>
          <p:nvPr userDrawn="1"/>
        </p:nvPicPr>
        <p:blipFill>
          <a:blip r:embed="rId26">
            <a:extLst>
              <a:ext uri="{28A0092B-C50C-407E-A947-70E740481C1C}">
                <a14:useLocalDpi xmlns:a14="http://schemas.microsoft.com/office/drawing/2010/main" val="0"/>
              </a:ext>
            </a:extLst>
          </a:blip>
          <a:srcRect/>
          <a:stretch>
            <a:fillRect/>
          </a:stretch>
        </p:blipFill>
        <p:spPr bwMode="ltGray">
          <a:xfrm>
            <a:off x="2362200" y="631507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timing>
    <p:tnLst>
      <p:par>
        <p:cTn id="1" dur="indefinite" restart="never" nodeType="tmRoot"/>
      </p:par>
    </p:tnLst>
  </p:timing>
  <p:txStyles>
    <p:titleStyle>
      <a:lvl1pPr algn="r" rtl="0" eaLnBrk="0" fontAlgn="base" hangingPunct="0">
        <a:spcBef>
          <a:spcPct val="0"/>
        </a:spcBef>
        <a:spcAft>
          <a:spcPct val="0"/>
        </a:spcAft>
        <a:defRPr sz="1400">
          <a:solidFill>
            <a:schemeClr val="tx2"/>
          </a:solidFill>
          <a:latin typeface="+mj-lt"/>
          <a:ea typeface="+mj-ea"/>
          <a:cs typeface="+mj-cs"/>
        </a:defRPr>
      </a:lvl1pPr>
      <a:lvl2pPr algn="r" rtl="0" eaLnBrk="0" fontAlgn="base" hangingPunct="0">
        <a:spcBef>
          <a:spcPct val="0"/>
        </a:spcBef>
        <a:spcAft>
          <a:spcPct val="0"/>
        </a:spcAft>
        <a:defRPr sz="1400">
          <a:solidFill>
            <a:schemeClr val="tx2"/>
          </a:solidFill>
          <a:latin typeface="Arial" pitchFamily="34" charset="0"/>
        </a:defRPr>
      </a:lvl2pPr>
      <a:lvl3pPr algn="r" rtl="0" eaLnBrk="0" fontAlgn="base" hangingPunct="0">
        <a:spcBef>
          <a:spcPct val="0"/>
        </a:spcBef>
        <a:spcAft>
          <a:spcPct val="0"/>
        </a:spcAft>
        <a:defRPr sz="1400">
          <a:solidFill>
            <a:schemeClr val="tx2"/>
          </a:solidFill>
          <a:latin typeface="Arial" pitchFamily="34" charset="0"/>
        </a:defRPr>
      </a:lvl3pPr>
      <a:lvl4pPr algn="r" rtl="0" eaLnBrk="0" fontAlgn="base" hangingPunct="0">
        <a:spcBef>
          <a:spcPct val="0"/>
        </a:spcBef>
        <a:spcAft>
          <a:spcPct val="0"/>
        </a:spcAft>
        <a:defRPr sz="1400">
          <a:solidFill>
            <a:schemeClr val="tx2"/>
          </a:solidFill>
          <a:latin typeface="Arial" pitchFamily="34" charset="0"/>
        </a:defRPr>
      </a:lvl4pPr>
      <a:lvl5pPr algn="r" rtl="0" eaLnBrk="0" fontAlgn="base" hangingPunct="0">
        <a:spcBef>
          <a:spcPct val="0"/>
        </a:spcBef>
        <a:spcAft>
          <a:spcPct val="0"/>
        </a:spcAft>
        <a:defRPr sz="1400">
          <a:solidFill>
            <a:schemeClr val="tx2"/>
          </a:solidFill>
          <a:latin typeface="Arial" pitchFamily="34" charset="0"/>
        </a:defRPr>
      </a:lvl5pPr>
      <a:lvl6pPr marL="457200" algn="r" rtl="0" fontAlgn="base">
        <a:spcBef>
          <a:spcPct val="0"/>
        </a:spcBef>
        <a:spcAft>
          <a:spcPct val="0"/>
        </a:spcAft>
        <a:defRPr sz="1400">
          <a:solidFill>
            <a:schemeClr val="tx2"/>
          </a:solidFill>
          <a:latin typeface="Arial" pitchFamily="34" charset="0"/>
        </a:defRPr>
      </a:lvl6pPr>
      <a:lvl7pPr marL="914400" algn="r" rtl="0" fontAlgn="base">
        <a:spcBef>
          <a:spcPct val="0"/>
        </a:spcBef>
        <a:spcAft>
          <a:spcPct val="0"/>
        </a:spcAft>
        <a:defRPr sz="1400">
          <a:solidFill>
            <a:schemeClr val="tx2"/>
          </a:solidFill>
          <a:latin typeface="Arial" pitchFamily="34" charset="0"/>
        </a:defRPr>
      </a:lvl7pPr>
      <a:lvl8pPr marL="1371600" algn="r" rtl="0" fontAlgn="base">
        <a:spcBef>
          <a:spcPct val="0"/>
        </a:spcBef>
        <a:spcAft>
          <a:spcPct val="0"/>
        </a:spcAft>
        <a:defRPr sz="1400">
          <a:solidFill>
            <a:schemeClr val="tx2"/>
          </a:solidFill>
          <a:latin typeface="Arial" pitchFamily="34" charset="0"/>
        </a:defRPr>
      </a:lvl8pPr>
      <a:lvl9pPr marL="1828800" algn="r" rtl="0" fontAlgn="base">
        <a:spcBef>
          <a:spcPct val="0"/>
        </a:spcBef>
        <a:spcAft>
          <a:spcPct val="0"/>
        </a:spcAft>
        <a:defRPr sz="1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4338" name="head2" descr="C02-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hidden">
          <a:xfrm>
            <a:off x="5375275" y="152400"/>
            <a:ext cx="3314700"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AP1" descr="ch02BKG"/>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hidden">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Rectangle 11"/>
          <p:cNvSpPr>
            <a:spLocks noGrp="1" noChangeArrowheads="1"/>
          </p:cNvSpPr>
          <p:nvPr>
            <p:ph type="title"/>
          </p:nvPr>
        </p:nvSpPr>
        <p:spPr bwMode="auto">
          <a:xfrm>
            <a:off x="914400" y="6858000"/>
            <a:ext cx="822960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Section 3</a:t>
            </a:r>
          </a:p>
        </p:txBody>
      </p:sp>
      <p:sp>
        <p:nvSpPr>
          <p:cNvPr id="89100" name="Rectangle 12"/>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a:defRPr/>
            </a:pPr>
            <a:fld id="{94DC0ABA-4604-427F-8754-8F458945CC06}" type="slidenum">
              <a:rPr lang="en-US"/>
              <a:pPr>
                <a:defRPr/>
              </a:pPr>
              <a:t>‹#›</a:t>
            </a:fld>
            <a:endParaRPr lang="en-US"/>
          </a:p>
        </p:txBody>
      </p:sp>
      <p:pic>
        <p:nvPicPr>
          <p:cNvPr id="14342" name="Picture 37" descr="H_S3"/>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invGray">
          <a:xfrm>
            <a:off x="5791200" y="0"/>
            <a:ext cx="33528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38" descr="WG_NavBar2a"/>
          <p:cNvPicPr>
            <a:picLocks noChangeAspect="1" noChangeArrowheads="1"/>
          </p:cNvPicPr>
          <p:nvPr userDrawn="1"/>
        </p:nvPicPr>
        <p:blipFill>
          <a:blip r:embed="rId16">
            <a:extLst>
              <a:ext uri="{28A0092B-C50C-407E-A947-70E740481C1C}">
                <a14:useLocalDpi xmlns:a14="http://schemas.microsoft.com/office/drawing/2010/main" val="0"/>
              </a:ext>
            </a:extLst>
          </a:blip>
          <a:srcRect b="15790"/>
          <a:stretch>
            <a:fillRect/>
          </a:stretch>
        </p:blipFill>
        <p:spPr bwMode="ltGray">
          <a:xfrm>
            <a:off x="2200275" y="6197600"/>
            <a:ext cx="472440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39" descr="WG_Nav Test-Help">
            <a:hlinkClick r:id="" action="ppaction://customshow?id=0&amp;return=true" highlightClick="1"/>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ltGray">
          <a:xfrm>
            <a:off x="3638550"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40" descr="WG_Nav Test-Home">
            <a:hlinkClick r:id="rId18" action="ppaction://hlinksldjump" highlightClick="1"/>
          </p:cNvPr>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ltGray">
          <a:xfrm>
            <a:off x="4914900"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6" name="Picture 41" descr="WG_Nav Test-Backward">
            <a:hlinkClick r:id="" action="ppaction://hlinkshowjump?jump=previousslide" highlightClick="1"/>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ltGray">
          <a:xfrm>
            <a:off x="5553075"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7" name="Picture 42" descr="WG_Nav Test-Exit">
            <a:hlinkClick r:id="" action="ppaction://hlinkshowjump?jump=endshow" highlightClick="1"/>
          </p:cNvPr>
          <p:cNvPicPr>
            <a:picLocks noChangeAspect="1" noChangeArrowheads="1"/>
          </p:cNvPicPr>
          <p:nvPr userDrawn="1"/>
        </p:nvPicPr>
        <p:blipFill>
          <a:blip r:embed="rId21">
            <a:extLst>
              <a:ext uri="{28A0092B-C50C-407E-A947-70E740481C1C}">
                <a14:useLocalDpi xmlns:a14="http://schemas.microsoft.com/office/drawing/2010/main" val="0"/>
              </a:ext>
            </a:extLst>
          </a:blip>
          <a:srcRect/>
          <a:stretch>
            <a:fillRect/>
          </a:stretch>
        </p:blipFill>
        <p:spPr bwMode="ltGray">
          <a:xfrm>
            <a:off x="4276725"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8" name="Picture 43" descr="WG_Nav Test-Forward">
            <a:hlinkClick r:id="" action="ppaction://hlinkshowjump?jump=nextslide" highlightClick="1"/>
          </p:cNvPr>
          <p:cNvPicPr>
            <a:picLocks noChangeAspect="1" noChangeArrowheads="1"/>
          </p:cNvPicPr>
          <p:nvPr userDrawn="1"/>
        </p:nvPicPr>
        <p:blipFill>
          <a:blip r:embed="rId22">
            <a:extLst>
              <a:ext uri="{28A0092B-C50C-407E-A947-70E740481C1C}">
                <a14:useLocalDpi xmlns:a14="http://schemas.microsoft.com/office/drawing/2010/main" val="0"/>
              </a:ext>
            </a:extLst>
          </a:blip>
          <a:srcRect/>
          <a:stretch>
            <a:fillRect/>
          </a:stretch>
        </p:blipFill>
        <p:spPr bwMode="ltGray">
          <a:xfrm>
            <a:off x="6191250"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9" name="Picture 45" descr="WG_Nav Test-Online">
            <a:hlinkClick r:id="rId23" highlightClick="1"/>
          </p:cNvPr>
          <p:cNvPicPr>
            <a:picLocks noChangeAspect="1" noChangeArrowheads="1"/>
          </p:cNvPicPr>
          <p:nvPr userDrawn="1"/>
        </p:nvPicPr>
        <p:blipFill>
          <a:blip r:embed="rId24">
            <a:extLst>
              <a:ext uri="{28A0092B-C50C-407E-A947-70E740481C1C}">
                <a14:useLocalDpi xmlns:a14="http://schemas.microsoft.com/office/drawing/2010/main" val="0"/>
              </a:ext>
            </a:extLst>
          </a:blip>
          <a:srcRect/>
          <a:stretch>
            <a:fillRect/>
          </a:stretch>
        </p:blipFill>
        <p:spPr bwMode="ltGray">
          <a:xfrm>
            <a:off x="3000375" y="631507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0" name="Picture 46" descr="MGH Ribbon logo"/>
          <p:cNvPicPr>
            <a:picLocks noChangeAspect="1" noChangeArrowheads="1"/>
          </p:cNvPicPr>
          <p:nvPr userDrawn="1"/>
        </p:nvPicPr>
        <p:blipFill>
          <a:blip r:embed="rId25">
            <a:extLst>
              <a:ext uri="{28A0092B-C50C-407E-A947-70E740481C1C}">
                <a14:useLocalDpi xmlns:a14="http://schemas.microsoft.com/office/drawing/2010/main" val="0"/>
              </a:ext>
            </a:extLst>
          </a:blip>
          <a:srcRect/>
          <a:stretch>
            <a:fillRect/>
          </a:stretch>
        </p:blipFill>
        <p:spPr bwMode="hidden">
          <a:xfrm>
            <a:off x="7162800" y="6716713"/>
            <a:ext cx="1981200" cy="14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1" name="Picture 49" descr="DFS">
            <a:hlinkClick r:id="" action="ppaction://customshow?id=3&amp;return=true"/>
          </p:cNvPr>
          <p:cNvPicPr>
            <a:picLocks noChangeAspect="1" noChangeArrowheads="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38200" y="5638800"/>
            <a:ext cx="20574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2" name="Picture 50" descr="WG_Nav Test-Ref Atlas">
            <a:hlinkClick r:id="rId27"/>
          </p:cNvPr>
          <p:cNvPicPr>
            <a:picLocks noChangeAspect="1" noChangeArrowheads="1"/>
          </p:cNvPicPr>
          <p:nvPr userDrawn="1"/>
        </p:nvPicPr>
        <p:blipFill>
          <a:blip r:embed="rId28">
            <a:extLst>
              <a:ext uri="{28A0092B-C50C-407E-A947-70E740481C1C}">
                <a14:useLocalDpi xmlns:a14="http://schemas.microsoft.com/office/drawing/2010/main" val="0"/>
              </a:ext>
            </a:extLst>
          </a:blip>
          <a:srcRect/>
          <a:stretch>
            <a:fillRect/>
          </a:stretch>
        </p:blipFill>
        <p:spPr bwMode="ltGray">
          <a:xfrm>
            <a:off x="2362200" y="631507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3" name="update" descr="spotlight">
            <a:hlinkClick r:id="rId29"/>
          </p:cNvPr>
          <p:cNvPicPr>
            <a:picLocks noChangeAspect="1" noChangeArrowheads="1"/>
          </p:cNvPicPr>
          <p:nvPr userDrawn="1"/>
        </p:nvPicPr>
        <p:blipFill>
          <a:blip r:embed="rId30">
            <a:extLst>
              <a:ext uri="{28A0092B-C50C-407E-A947-70E740481C1C}">
                <a14:useLocalDpi xmlns:a14="http://schemas.microsoft.com/office/drawing/2010/main" val="0"/>
              </a:ext>
            </a:extLst>
          </a:blip>
          <a:srcRect/>
          <a:stretch>
            <a:fillRect/>
          </a:stretch>
        </p:blipFill>
        <p:spPr bwMode="auto">
          <a:xfrm>
            <a:off x="2895600" y="5619750"/>
            <a:ext cx="1169988"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timing>
    <p:tnLst>
      <p:par>
        <p:cTn id="1" dur="indefinite" restart="never" nodeType="tmRoot"/>
      </p:par>
    </p:tnLst>
  </p:timing>
  <p:txStyles>
    <p:titleStyle>
      <a:lvl1pPr algn="r" rtl="0" eaLnBrk="0" fontAlgn="base" hangingPunct="0">
        <a:spcBef>
          <a:spcPct val="0"/>
        </a:spcBef>
        <a:spcAft>
          <a:spcPct val="0"/>
        </a:spcAft>
        <a:defRPr sz="1400">
          <a:solidFill>
            <a:schemeClr val="tx2"/>
          </a:solidFill>
          <a:latin typeface="+mj-lt"/>
          <a:ea typeface="+mj-ea"/>
          <a:cs typeface="+mj-cs"/>
        </a:defRPr>
      </a:lvl1pPr>
      <a:lvl2pPr algn="r" rtl="0" eaLnBrk="0" fontAlgn="base" hangingPunct="0">
        <a:spcBef>
          <a:spcPct val="0"/>
        </a:spcBef>
        <a:spcAft>
          <a:spcPct val="0"/>
        </a:spcAft>
        <a:defRPr sz="1400">
          <a:solidFill>
            <a:schemeClr val="tx2"/>
          </a:solidFill>
          <a:latin typeface="Arial" pitchFamily="34" charset="0"/>
        </a:defRPr>
      </a:lvl2pPr>
      <a:lvl3pPr algn="r" rtl="0" eaLnBrk="0" fontAlgn="base" hangingPunct="0">
        <a:spcBef>
          <a:spcPct val="0"/>
        </a:spcBef>
        <a:spcAft>
          <a:spcPct val="0"/>
        </a:spcAft>
        <a:defRPr sz="1400">
          <a:solidFill>
            <a:schemeClr val="tx2"/>
          </a:solidFill>
          <a:latin typeface="Arial" pitchFamily="34" charset="0"/>
        </a:defRPr>
      </a:lvl3pPr>
      <a:lvl4pPr algn="r" rtl="0" eaLnBrk="0" fontAlgn="base" hangingPunct="0">
        <a:spcBef>
          <a:spcPct val="0"/>
        </a:spcBef>
        <a:spcAft>
          <a:spcPct val="0"/>
        </a:spcAft>
        <a:defRPr sz="1400">
          <a:solidFill>
            <a:schemeClr val="tx2"/>
          </a:solidFill>
          <a:latin typeface="Arial" pitchFamily="34" charset="0"/>
        </a:defRPr>
      </a:lvl4pPr>
      <a:lvl5pPr algn="r" rtl="0" eaLnBrk="0" fontAlgn="base" hangingPunct="0">
        <a:spcBef>
          <a:spcPct val="0"/>
        </a:spcBef>
        <a:spcAft>
          <a:spcPct val="0"/>
        </a:spcAft>
        <a:defRPr sz="1400">
          <a:solidFill>
            <a:schemeClr val="tx2"/>
          </a:solidFill>
          <a:latin typeface="Arial" pitchFamily="34" charset="0"/>
        </a:defRPr>
      </a:lvl5pPr>
      <a:lvl6pPr marL="457200" algn="r" rtl="0" fontAlgn="base">
        <a:spcBef>
          <a:spcPct val="0"/>
        </a:spcBef>
        <a:spcAft>
          <a:spcPct val="0"/>
        </a:spcAft>
        <a:defRPr sz="1400">
          <a:solidFill>
            <a:schemeClr val="tx2"/>
          </a:solidFill>
          <a:latin typeface="Arial" pitchFamily="34" charset="0"/>
        </a:defRPr>
      </a:lvl6pPr>
      <a:lvl7pPr marL="914400" algn="r" rtl="0" fontAlgn="base">
        <a:spcBef>
          <a:spcPct val="0"/>
        </a:spcBef>
        <a:spcAft>
          <a:spcPct val="0"/>
        </a:spcAft>
        <a:defRPr sz="1400">
          <a:solidFill>
            <a:schemeClr val="tx2"/>
          </a:solidFill>
          <a:latin typeface="Arial" pitchFamily="34" charset="0"/>
        </a:defRPr>
      </a:lvl7pPr>
      <a:lvl8pPr marL="1371600" algn="r" rtl="0" fontAlgn="base">
        <a:spcBef>
          <a:spcPct val="0"/>
        </a:spcBef>
        <a:spcAft>
          <a:spcPct val="0"/>
        </a:spcAft>
        <a:defRPr sz="1400">
          <a:solidFill>
            <a:schemeClr val="tx2"/>
          </a:solidFill>
          <a:latin typeface="Arial" pitchFamily="34" charset="0"/>
        </a:defRPr>
      </a:lvl8pPr>
      <a:lvl9pPr marL="1828800" algn="r" rtl="0" fontAlgn="base">
        <a:spcBef>
          <a:spcPct val="0"/>
        </a:spcBef>
        <a:spcAft>
          <a:spcPct val="0"/>
        </a:spcAft>
        <a:defRPr sz="1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5362" name="AP1" descr="ch02BK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hidden">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3"/>
          <p:cNvSpPr>
            <a:spLocks noGrp="1" noChangeArrowheads="1"/>
          </p:cNvSpPr>
          <p:nvPr>
            <p:ph type="title"/>
          </p:nvPr>
        </p:nvSpPr>
        <p:spPr bwMode="auto">
          <a:xfrm>
            <a:off x="914400" y="6858000"/>
            <a:ext cx="8229600"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Section 3</a:t>
            </a:r>
          </a:p>
        </p:txBody>
      </p:sp>
      <p:sp>
        <p:nvSpPr>
          <p:cNvPr id="1247236" name="Rectangle 4"/>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a:defRPr/>
            </a:pPr>
            <a:fld id="{D6901D74-E925-4052-9C1A-7F8BBAB5325E}" type="slidenum">
              <a:rPr lang="en-US"/>
              <a:pPr>
                <a:defRPr/>
              </a:pPr>
              <a:t>‹#›</a:t>
            </a:fld>
            <a:endParaRPr lang="en-US"/>
          </a:p>
        </p:txBody>
      </p:sp>
      <p:pic>
        <p:nvPicPr>
          <p:cNvPr id="15365" name="Picture 5" descr="H_S3"/>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invGray">
          <a:xfrm>
            <a:off x="5791200" y="0"/>
            <a:ext cx="33528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6" descr="WG_NavBar2a"/>
          <p:cNvPicPr>
            <a:picLocks noChangeAspect="1" noChangeArrowheads="1"/>
          </p:cNvPicPr>
          <p:nvPr userDrawn="1"/>
        </p:nvPicPr>
        <p:blipFill>
          <a:blip r:embed="rId15">
            <a:extLst>
              <a:ext uri="{28A0092B-C50C-407E-A947-70E740481C1C}">
                <a14:useLocalDpi xmlns:a14="http://schemas.microsoft.com/office/drawing/2010/main" val="0"/>
              </a:ext>
            </a:extLst>
          </a:blip>
          <a:srcRect b="15790"/>
          <a:stretch>
            <a:fillRect/>
          </a:stretch>
        </p:blipFill>
        <p:spPr bwMode="ltGray">
          <a:xfrm>
            <a:off x="2200275" y="6197600"/>
            <a:ext cx="472440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Picture 7" descr="WG_Nav Test-Help">
            <a:hlinkClick r:id="" action="ppaction://customshow?id=0&amp;return=true" highlightClick="1"/>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ltGray">
          <a:xfrm>
            <a:off x="3638550"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8" name="Picture 8" descr="WG_Nav Test-Home">
            <a:hlinkClick r:id="rId17" action="ppaction://hlinksldjump" highlightClick="1"/>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ltGray">
          <a:xfrm>
            <a:off x="4914900"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9" name="Picture 9" descr="WG_Nav Test-Backward">
            <a:hlinkClick r:id="" action="ppaction://hlinkshowjump?jump=previousslide" highlightClick="1"/>
          </p:cNvPr>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ltGray">
          <a:xfrm>
            <a:off x="5553075"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0" name="Picture 10" descr="WG_Nav Test-Exit">
            <a:hlinkClick r:id="" action="ppaction://hlinkshowjump?jump=endshow" highlightClick="1"/>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ltGray">
          <a:xfrm>
            <a:off x="4276725"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1" name="Picture 11" descr="WG_Nav Test-Forward">
            <a:hlinkClick r:id="" action="ppaction://hlinkshowjump?jump=nextslide" highlightClick="1"/>
          </p:cNvPr>
          <p:cNvPicPr>
            <a:picLocks noChangeAspect="1" noChangeArrowheads="1"/>
          </p:cNvPicPr>
          <p:nvPr userDrawn="1"/>
        </p:nvPicPr>
        <p:blipFill>
          <a:blip r:embed="rId21">
            <a:extLst>
              <a:ext uri="{28A0092B-C50C-407E-A947-70E740481C1C}">
                <a14:useLocalDpi xmlns:a14="http://schemas.microsoft.com/office/drawing/2010/main" val="0"/>
              </a:ext>
            </a:extLst>
          </a:blip>
          <a:srcRect/>
          <a:stretch>
            <a:fillRect/>
          </a:stretch>
        </p:blipFill>
        <p:spPr bwMode="ltGray">
          <a:xfrm>
            <a:off x="6191250"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2" name="Picture 13" descr="WG_Nav Test-Online">
            <a:hlinkClick r:id="rId22" highlightClick="1"/>
          </p:cNvPr>
          <p:cNvPicPr>
            <a:picLocks noChangeAspect="1" noChangeArrowheads="1"/>
          </p:cNvPicPr>
          <p:nvPr userDrawn="1"/>
        </p:nvPicPr>
        <p:blipFill>
          <a:blip r:embed="rId23">
            <a:extLst>
              <a:ext uri="{28A0092B-C50C-407E-A947-70E740481C1C}">
                <a14:useLocalDpi xmlns:a14="http://schemas.microsoft.com/office/drawing/2010/main" val="0"/>
              </a:ext>
            </a:extLst>
          </a:blip>
          <a:srcRect/>
          <a:stretch>
            <a:fillRect/>
          </a:stretch>
        </p:blipFill>
        <p:spPr bwMode="ltGray">
          <a:xfrm>
            <a:off x="3000375" y="631507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3" name="Picture 14" descr="MGH Ribbon logo"/>
          <p:cNvPicPr>
            <a:picLocks noChangeAspect="1" noChangeArrowheads="1"/>
          </p:cNvPicPr>
          <p:nvPr userDrawn="1"/>
        </p:nvPicPr>
        <p:blipFill>
          <a:blip r:embed="rId24">
            <a:extLst>
              <a:ext uri="{28A0092B-C50C-407E-A947-70E740481C1C}">
                <a14:useLocalDpi xmlns:a14="http://schemas.microsoft.com/office/drawing/2010/main" val="0"/>
              </a:ext>
            </a:extLst>
          </a:blip>
          <a:srcRect/>
          <a:stretch>
            <a:fillRect/>
          </a:stretch>
        </p:blipFill>
        <p:spPr bwMode="hidden">
          <a:xfrm>
            <a:off x="7162800" y="6716713"/>
            <a:ext cx="1981200" cy="14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4" name="Picture 15" descr="WG_Nav Test-Ref Atlas">
            <a:hlinkClick r:id="rId25"/>
          </p:cNvPr>
          <p:cNvPicPr>
            <a:picLocks noChangeAspect="1" noChangeArrowheads="1"/>
          </p:cNvPicPr>
          <p:nvPr userDrawn="1"/>
        </p:nvPicPr>
        <p:blipFill>
          <a:blip r:embed="rId26">
            <a:extLst>
              <a:ext uri="{28A0092B-C50C-407E-A947-70E740481C1C}">
                <a14:useLocalDpi xmlns:a14="http://schemas.microsoft.com/office/drawing/2010/main" val="0"/>
              </a:ext>
            </a:extLst>
          </a:blip>
          <a:srcRect/>
          <a:stretch>
            <a:fillRect/>
          </a:stretch>
        </p:blipFill>
        <p:spPr bwMode="ltGray">
          <a:xfrm>
            <a:off x="2362200" y="631507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iming>
    <p:tnLst>
      <p:par>
        <p:cTn id="1" dur="indefinite" restart="never" nodeType="tmRoot"/>
      </p:par>
    </p:tnLst>
  </p:timing>
  <p:txStyles>
    <p:titleStyle>
      <a:lvl1pPr algn="r" rtl="0" eaLnBrk="0" fontAlgn="base" hangingPunct="0">
        <a:spcBef>
          <a:spcPct val="0"/>
        </a:spcBef>
        <a:spcAft>
          <a:spcPct val="0"/>
        </a:spcAft>
        <a:defRPr sz="1400">
          <a:solidFill>
            <a:schemeClr val="tx2"/>
          </a:solidFill>
          <a:latin typeface="+mj-lt"/>
          <a:ea typeface="+mj-ea"/>
          <a:cs typeface="+mj-cs"/>
        </a:defRPr>
      </a:lvl1pPr>
      <a:lvl2pPr algn="r" rtl="0" eaLnBrk="0" fontAlgn="base" hangingPunct="0">
        <a:spcBef>
          <a:spcPct val="0"/>
        </a:spcBef>
        <a:spcAft>
          <a:spcPct val="0"/>
        </a:spcAft>
        <a:defRPr sz="1400">
          <a:solidFill>
            <a:schemeClr val="tx2"/>
          </a:solidFill>
          <a:latin typeface="Arial" pitchFamily="34" charset="0"/>
        </a:defRPr>
      </a:lvl2pPr>
      <a:lvl3pPr algn="r" rtl="0" eaLnBrk="0" fontAlgn="base" hangingPunct="0">
        <a:spcBef>
          <a:spcPct val="0"/>
        </a:spcBef>
        <a:spcAft>
          <a:spcPct val="0"/>
        </a:spcAft>
        <a:defRPr sz="1400">
          <a:solidFill>
            <a:schemeClr val="tx2"/>
          </a:solidFill>
          <a:latin typeface="Arial" pitchFamily="34" charset="0"/>
        </a:defRPr>
      </a:lvl3pPr>
      <a:lvl4pPr algn="r" rtl="0" eaLnBrk="0" fontAlgn="base" hangingPunct="0">
        <a:spcBef>
          <a:spcPct val="0"/>
        </a:spcBef>
        <a:spcAft>
          <a:spcPct val="0"/>
        </a:spcAft>
        <a:defRPr sz="1400">
          <a:solidFill>
            <a:schemeClr val="tx2"/>
          </a:solidFill>
          <a:latin typeface="Arial" pitchFamily="34" charset="0"/>
        </a:defRPr>
      </a:lvl4pPr>
      <a:lvl5pPr algn="r" rtl="0" eaLnBrk="0" fontAlgn="base" hangingPunct="0">
        <a:spcBef>
          <a:spcPct val="0"/>
        </a:spcBef>
        <a:spcAft>
          <a:spcPct val="0"/>
        </a:spcAft>
        <a:defRPr sz="1400">
          <a:solidFill>
            <a:schemeClr val="tx2"/>
          </a:solidFill>
          <a:latin typeface="Arial" pitchFamily="34" charset="0"/>
        </a:defRPr>
      </a:lvl5pPr>
      <a:lvl6pPr marL="457200" algn="r" rtl="0" fontAlgn="base">
        <a:spcBef>
          <a:spcPct val="0"/>
        </a:spcBef>
        <a:spcAft>
          <a:spcPct val="0"/>
        </a:spcAft>
        <a:defRPr sz="1400">
          <a:solidFill>
            <a:schemeClr val="tx2"/>
          </a:solidFill>
          <a:latin typeface="Arial" pitchFamily="34" charset="0"/>
        </a:defRPr>
      </a:lvl6pPr>
      <a:lvl7pPr marL="914400" algn="r" rtl="0" fontAlgn="base">
        <a:spcBef>
          <a:spcPct val="0"/>
        </a:spcBef>
        <a:spcAft>
          <a:spcPct val="0"/>
        </a:spcAft>
        <a:defRPr sz="1400">
          <a:solidFill>
            <a:schemeClr val="tx2"/>
          </a:solidFill>
          <a:latin typeface="Arial" pitchFamily="34" charset="0"/>
        </a:defRPr>
      </a:lvl7pPr>
      <a:lvl8pPr marL="1371600" algn="r" rtl="0" fontAlgn="base">
        <a:spcBef>
          <a:spcPct val="0"/>
        </a:spcBef>
        <a:spcAft>
          <a:spcPct val="0"/>
        </a:spcAft>
        <a:defRPr sz="1400">
          <a:solidFill>
            <a:schemeClr val="tx2"/>
          </a:solidFill>
          <a:latin typeface="Arial" pitchFamily="34" charset="0"/>
        </a:defRPr>
      </a:lvl8pPr>
      <a:lvl9pPr marL="1828800" algn="r" rtl="0" fontAlgn="base">
        <a:spcBef>
          <a:spcPct val="0"/>
        </a:spcBef>
        <a:spcAft>
          <a:spcPct val="0"/>
        </a:spcAft>
        <a:defRPr sz="1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5.xml"/><Relationship Id="rId1" Type="http://schemas.openxmlformats.org/officeDocument/2006/relationships/tags" Target="../tags/tag2.xml"/><Relationship Id="rId5" Type="http://schemas.openxmlformats.org/officeDocument/2006/relationships/image" Target="../media/image2.jpeg"/><Relationship Id="rId4" Type="http://schemas.openxmlformats.org/officeDocument/2006/relationships/image" Target="../media/image28.jpeg"/></Relationships>
</file>

<file path=ppt/slides/_rels/slide1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notesSlide" Target="../notesSlides/notesSlide10.xml"/><Relationship Id="rId7" Type="http://schemas.openxmlformats.org/officeDocument/2006/relationships/image" Target="../media/image38.png"/><Relationship Id="rId2" Type="http://schemas.openxmlformats.org/officeDocument/2006/relationships/slideLayout" Target="../slideLayouts/slideLayout46.xml"/><Relationship Id="rId1" Type="http://schemas.openxmlformats.org/officeDocument/2006/relationships/tags" Target="../tags/tag11.xml"/><Relationship Id="rId6" Type="http://schemas.openxmlformats.org/officeDocument/2006/relationships/image" Target="../media/image37.png"/><Relationship Id="rId5" Type="http://schemas.openxmlformats.org/officeDocument/2006/relationships/image" Target="../media/image36.jpeg"/><Relationship Id="rId10" Type="http://schemas.openxmlformats.org/officeDocument/2006/relationships/image" Target="../media/image41.png"/><Relationship Id="rId4" Type="http://schemas.openxmlformats.org/officeDocument/2006/relationships/image" Target="../media/image35.jpeg"/><Relationship Id="rId9" Type="http://schemas.openxmlformats.org/officeDocument/2006/relationships/image" Target="../media/image40.png"/></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134.xml"/><Relationship Id="rId1" Type="http://schemas.openxmlformats.org/officeDocument/2006/relationships/tags" Target="../tags/tag105.xml"/></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134.xml"/><Relationship Id="rId1" Type="http://schemas.openxmlformats.org/officeDocument/2006/relationships/tags" Target="../tags/tag106.xml"/></Relationships>
</file>

<file path=ppt/slides/_rels/slide102.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notesSlide" Target="../notesSlides/notesSlide94.xml"/><Relationship Id="rId7" Type="http://schemas.openxmlformats.org/officeDocument/2006/relationships/image" Target="../media/image83.png"/><Relationship Id="rId12" Type="http://schemas.openxmlformats.org/officeDocument/2006/relationships/image" Target="../media/image88.png"/><Relationship Id="rId2" Type="http://schemas.openxmlformats.org/officeDocument/2006/relationships/slideLayout" Target="../slideLayouts/slideLayout123.xml"/><Relationship Id="rId1" Type="http://schemas.openxmlformats.org/officeDocument/2006/relationships/tags" Target="../tags/tag107.xml"/><Relationship Id="rId6" Type="http://schemas.openxmlformats.org/officeDocument/2006/relationships/image" Target="../media/image82.png"/><Relationship Id="rId11" Type="http://schemas.openxmlformats.org/officeDocument/2006/relationships/image" Target="../media/image87.png"/><Relationship Id="rId5" Type="http://schemas.openxmlformats.org/officeDocument/2006/relationships/image" Target="../media/image81.png"/><Relationship Id="rId10" Type="http://schemas.openxmlformats.org/officeDocument/2006/relationships/image" Target="../media/image86.png"/><Relationship Id="rId4" Type="http://schemas.openxmlformats.org/officeDocument/2006/relationships/image" Target="../media/image80.png"/><Relationship Id="rId9" Type="http://schemas.openxmlformats.org/officeDocument/2006/relationships/image" Target="../media/image85.png"/></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35.xml"/><Relationship Id="rId1" Type="http://schemas.openxmlformats.org/officeDocument/2006/relationships/tags" Target="../tags/tag108.xml"/></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tags" Target="../tags/tag13.xml"/><Relationship Id="rId7" Type="http://schemas.openxmlformats.org/officeDocument/2006/relationships/image" Target="../media/image43.jpeg"/><Relationship Id="rId2" Type="http://schemas.openxmlformats.org/officeDocument/2006/relationships/tags" Target="../tags/tag12.xml"/><Relationship Id="rId1" Type="http://schemas.openxmlformats.org/officeDocument/2006/relationships/vmlDrawing" Target="../drawings/vmlDrawing1.vml"/><Relationship Id="rId6" Type="http://schemas.openxmlformats.org/officeDocument/2006/relationships/notesSlide" Target="../notesSlides/notesSlide11.xml"/><Relationship Id="rId5" Type="http://schemas.openxmlformats.org/officeDocument/2006/relationships/slideLayout" Target="../slideLayouts/slideLayout46.xml"/><Relationship Id="rId4" Type="http://schemas.openxmlformats.org/officeDocument/2006/relationships/tags" Target="../tags/tag14.xml"/><Relationship Id="rId9" Type="http://schemas.openxmlformats.org/officeDocument/2006/relationships/image" Target="../media/image42.emf"/></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6.xml"/><Relationship Id="rId1" Type="http://schemas.openxmlformats.org/officeDocument/2006/relationships/tags" Target="../tags/tag15.xml"/><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6.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6.xml"/><Relationship Id="rId1" Type="http://schemas.openxmlformats.org/officeDocument/2006/relationships/tags" Target="../tags/tag16.xml"/><Relationship Id="rId4" Type="http://schemas.openxmlformats.org/officeDocument/2006/relationships/image" Target="../media/image46.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6.xml"/><Relationship Id="rId1" Type="http://schemas.openxmlformats.org/officeDocument/2006/relationships/tags" Target="../tags/tag17.xml"/><Relationship Id="rId5" Type="http://schemas.openxmlformats.org/officeDocument/2006/relationships/image" Target="../media/image47.jpeg"/><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6.xml"/><Relationship Id="rId1" Type="http://schemas.openxmlformats.org/officeDocument/2006/relationships/tags" Target="../tags/tag18.xml"/><Relationship Id="rId4" Type="http://schemas.openxmlformats.org/officeDocument/2006/relationships/image" Target="../media/image49.jpeg"/></Relationships>
</file>

<file path=ppt/slides/_rels/slide1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8" Type="http://schemas.openxmlformats.org/officeDocument/2006/relationships/slide" Target="slide58.xml"/><Relationship Id="rId3" Type="http://schemas.openxmlformats.org/officeDocument/2006/relationships/notesSlide" Target="../notesSlides/notesSlide2.xml"/><Relationship Id="rId7" Type="http://schemas.openxmlformats.org/officeDocument/2006/relationships/slide" Target="slide43.xm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slide" Target="slide22.xml"/><Relationship Id="rId5" Type="http://schemas.openxmlformats.org/officeDocument/2006/relationships/slide" Target="slide8.xml"/><Relationship Id="rId4" Type="http://schemas.openxmlformats.org/officeDocument/2006/relationships/slide" Target="slide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6.xml"/><Relationship Id="rId1" Type="http://schemas.openxmlformats.org/officeDocument/2006/relationships/tags" Target="../tags/tag19.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4.xml"/><Relationship Id="rId1" Type="http://schemas.openxmlformats.org/officeDocument/2006/relationships/tags" Target="../tags/tag20.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57.xml"/><Relationship Id="rId1" Type="http://schemas.openxmlformats.org/officeDocument/2006/relationships/tags" Target="../tags/tag21.xml"/><Relationship Id="rId5" Type="http://schemas.openxmlformats.org/officeDocument/2006/relationships/image" Target="../media/image30.png"/><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57.xml"/><Relationship Id="rId1" Type="http://schemas.openxmlformats.org/officeDocument/2006/relationships/tags" Target="../tags/tag22.xml"/><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57.xml"/><Relationship Id="rId1" Type="http://schemas.openxmlformats.org/officeDocument/2006/relationships/tags" Target="../tags/tag23.xml"/><Relationship Id="rId4" Type="http://schemas.openxmlformats.org/officeDocument/2006/relationships/image" Target="../media/image34.jpeg"/></Relationships>
</file>

<file path=ppt/slides/_rels/slide2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notesSlide" Target="../notesSlides/notesSlide21.xml"/><Relationship Id="rId7" Type="http://schemas.openxmlformats.org/officeDocument/2006/relationships/image" Target="../media/image51.png"/><Relationship Id="rId12" Type="http://schemas.openxmlformats.org/officeDocument/2006/relationships/image" Target="../media/image52.png"/><Relationship Id="rId2" Type="http://schemas.openxmlformats.org/officeDocument/2006/relationships/slideLayout" Target="../slideLayouts/slideLayout68.xml"/><Relationship Id="rId1" Type="http://schemas.openxmlformats.org/officeDocument/2006/relationships/tags" Target="../tags/tag24.xml"/><Relationship Id="rId6" Type="http://schemas.openxmlformats.org/officeDocument/2006/relationships/image" Target="../media/image37.png"/><Relationship Id="rId11" Type="http://schemas.openxmlformats.org/officeDocument/2006/relationships/image" Target="../media/image41.png"/><Relationship Id="rId5" Type="http://schemas.openxmlformats.org/officeDocument/2006/relationships/image" Target="../media/image36.jpeg"/><Relationship Id="rId10" Type="http://schemas.openxmlformats.org/officeDocument/2006/relationships/image" Target="../media/image38.png"/><Relationship Id="rId4" Type="http://schemas.openxmlformats.org/officeDocument/2006/relationships/image" Target="../media/image35.jpeg"/><Relationship Id="rId9"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8.xml"/><Relationship Id="rId1" Type="http://schemas.openxmlformats.org/officeDocument/2006/relationships/tags" Target="../tags/tag25.xml"/><Relationship Id="rId5" Type="http://schemas.openxmlformats.org/officeDocument/2006/relationships/image" Target="../media/image53.jpeg"/><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8.xml"/><Relationship Id="rId1" Type="http://schemas.openxmlformats.org/officeDocument/2006/relationships/tags" Target="../tags/tag26.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8.xml"/><Relationship Id="rId1" Type="http://schemas.openxmlformats.org/officeDocument/2006/relationships/tags" Target="../tags/tag27.xml"/><Relationship Id="rId5" Type="http://schemas.openxmlformats.org/officeDocument/2006/relationships/image" Target="../media/image55.jpeg"/><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tags" Target="../tags/tag4.xml"/><Relationship Id="rId5" Type="http://schemas.openxmlformats.org/officeDocument/2006/relationships/image" Target="../media/image30.png"/><Relationship Id="rId4" Type="http://schemas.openxmlformats.org/officeDocument/2006/relationships/image" Target="../media/image29.jpeg"/></Relationships>
</file>

<file path=ppt/slides/_rels/slide3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8.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8.xml"/><Relationship Id="rId1" Type="http://schemas.openxmlformats.org/officeDocument/2006/relationships/tags" Target="../tags/tag28.xml"/><Relationship Id="rId4" Type="http://schemas.openxmlformats.org/officeDocument/2006/relationships/image" Target="../media/image57.jpeg"/></Relationships>
</file>

<file path=ppt/slides/_rels/slide3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8.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8.xml"/><Relationship Id="rId1" Type="http://schemas.openxmlformats.org/officeDocument/2006/relationships/tags" Target="../tags/tag29.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68.xml"/><Relationship Id="rId1" Type="http://schemas.openxmlformats.org/officeDocument/2006/relationships/tags" Target="../tags/tag30.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8.xml"/><Relationship Id="rId1" Type="http://schemas.openxmlformats.org/officeDocument/2006/relationships/tags" Target="../tags/tag31.xml"/><Relationship Id="rId4" Type="http://schemas.openxmlformats.org/officeDocument/2006/relationships/image" Target="../media/image59.jpeg"/></Relationships>
</file>

<file path=ppt/slides/_rels/slide36.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68.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68.xml"/><Relationship Id="rId1" Type="http://schemas.openxmlformats.org/officeDocument/2006/relationships/tags" Target="../tags/tag32.xml"/><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68.xml"/><Relationship Id="rId1" Type="http://schemas.openxmlformats.org/officeDocument/2006/relationships/tags" Target="../tags/tag33.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68.xml"/><Relationship Id="rId1" Type="http://schemas.openxmlformats.org/officeDocument/2006/relationships/tags" Target="../tags/tag3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5.xml"/><Relationship Id="rId4" Type="http://schemas.openxmlformats.org/officeDocument/2006/relationships/image" Target="../media/image31.jpe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68.xml"/><Relationship Id="rId1" Type="http://schemas.openxmlformats.org/officeDocument/2006/relationships/tags" Target="../tags/tag35.xml"/></Relationships>
</file>

<file path=ppt/slides/_rels/slide41.xml.rels><?xml version="1.0" encoding="UTF-8" standalone="yes"?>
<Relationships xmlns="http://schemas.openxmlformats.org/package/2006/relationships"><Relationship Id="rId8" Type="http://schemas.openxmlformats.org/officeDocument/2006/relationships/image" Target="../media/image61.emf"/><Relationship Id="rId3" Type="http://schemas.openxmlformats.org/officeDocument/2006/relationships/tags" Target="../tags/tag37.xml"/><Relationship Id="rId7" Type="http://schemas.openxmlformats.org/officeDocument/2006/relationships/oleObject" Target="../embeddings/oleObject2.bin"/><Relationship Id="rId2" Type="http://schemas.openxmlformats.org/officeDocument/2006/relationships/tags" Target="../tags/tag36.xml"/><Relationship Id="rId1" Type="http://schemas.openxmlformats.org/officeDocument/2006/relationships/vmlDrawing" Target="../drawings/vmlDrawing2.vml"/><Relationship Id="rId6" Type="http://schemas.openxmlformats.org/officeDocument/2006/relationships/notesSlide" Target="../notesSlides/notesSlide33.xml"/><Relationship Id="rId5" Type="http://schemas.openxmlformats.org/officeDocument/2006/relationships/slideLayout" Target="../slideLayouts/slideLayout68.xml"/><Relationship Id="rId4" Type="http://schemas.openxmlformats.org/officeDocument/2006/relationships/tags" Target="../tags/tag38.xml"/><Relationship Id="rId9" Type="http://schemas.openxmlformats.org/officeDocument/2006/relationships/image" Target="../media/image62.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4.xml"/><Relationship Id="rId1" Type="http://schemas.openxmlformats.org/officeDocument/2006/relationships/tags" Target="../tags/tag39.xml"/><Relationship Id="rId4" Type="http://schemas.openxmlformats.org/officeDocument/2006/relationships/image" Target="../media/image21.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79.xml"/><Relationship Id="rId1" Type="http://schemas.openxmlformats.org/officeDocument/2006/relationships/tags" Target="../tags/tag40.xml"/><Relationship Id="rId5" Type="http://schemas.openxmlformats.org/officeDocument/2006/relationships/image" Target="../media/image30.png"/><Relationship Id="rId4" Type="http://schemas.openxmlformats.org/officeDocument/2006/relationships/image" Target="../media/image32.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79.xml"/><Relationship Id="rId1" Type="http://schemas.openxmlformats.org/officeDocument/2006/relationships/tags" Target="../tags/tag41.xml"/><Relationship Id="rId5" Type="http://schemas.openxmlformats.org/officeDocument/2006/relationships/image" Target="../media/image34.jpeg"/><Relationship Id="rId4" Type="http://schemas.openxmlformats.org/officeDocument/2006/relationships/image" Target="../media/image33.jpeg"/></Relationships>
</file>

<file path=ppt/slides/_rels/slide4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notesSlide" Target="../notesSlides/notesSlide37.xml"/><Relationship Id="rId7" Type="http://schemas.openxmlformats.org/officeDocument/2006/relationships/image" Target="../media/image39.png"/><Relationship Id="rId2" Type="http://schemas.openxmlformats.org/officeDocument/2006/relationships/slideLayout" Target="../slideLayouts/slideLayout90.xml"/><Relationship Id="rId1" Type="http://schemas.openxmlformats.org/officeDocument/2006/relationships/tags" Target="../tags/tag42.xml"/><Relationship Id="rId6" Type="http://schemas.openxmlformats.org/officeDocument/2006/relationships/image" Target="../media/image37.png"/><Relationship Id="rId11" Type="http://schemas.openxmlformats.org/officeDocument/2006/relationships/image" Target="../media/image52.png"/><Relationship Id="rId5" Type="http://schemas.openxmlformats.org/officeDocument/2006/relationships/image" Target="../media/image63.jpeg"/><Relationship Id="rId10" Type="http://schemas.openxmlformats.org/officeDocument/2006/relationships/image" Target="../media/image41.png"/><Relationship Id="rId4" Type="http://schemas.openxmlformats.org/officeDocument/2006/relationships/image" Target="../media/image35.jpeg"/><Relationship Id="rId9" Type="http://schemas.openxmlformats.org/officeDocument/2006/relationships/image" Target="../media/image38.png"/></Relationships>
</file>

<file path=ppt/slides/_rels/slide46.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tags" Target="../tags/tag44.xml"/><Relationship Id="rId7" Type="http://schemas.openxmlformats.org/officeDocument/2006/relationships/image" Target="../media/image43.jpeg"/><Relationship Id="rId2" Type="http://schemas.openxmlformats.org/officeDocument/2006/relationships/tags" Target="../tags/tag43.xml"/><Relationship Id="rId1" Type="http://schemas.openxmlformats.org/officeDocument/2006/relationships/vmlDrawing" Target="../drawings/vmlDrawing3.vml"/><Relationship Id="rId6" Type="http://schemas.openxmlformats.org/officeDocument/2006/relationships/notesSlide" Target="../notesSlides/notesSlide38.xml"/><Relationship Id="rId5" Type="http://schemas.openxmlformats.org/officeDocument/2006/relationships/slideLayout" Target="../slideLayouts/slideLayout90.xml"/><Relationship Id="rId4" Type="http://schemas.openxmlformats.org/officeDocument/2006/relationships/tags" Target="../tags/tag45.xml"/><Relationship Id="rId9" Type="http://schemas.openxmlformats.org/officeDocument/2006/relationships/image" Target="../media/image64.emf"/></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90.xml"/><Relationship Id="rId1" Type="http://schemas.openxmlformats.org/officeDocument/2006/relationships/tags" Target="../tags/tag46.xml"/><Relationship Id="rId4" Type="http://schemas.openxmlformats.org/officeDocument/2006/relationships/image" Target="../media/image44.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90.xml"/><Relationship Id="rId1" Type="http://schemas.openxmlformats.org/officeDocument/2006/relationships/tags" Target="../tags/tag47.xml"/><Relationship Id="rId4" Type="http://schemas.openxmlformats.org/officeDocument/2006/relationships/image" Target="../media/image65.jpeg"/></Relationships>
</file>

<file path=ppt/slides/_rels/slide49.xml.rels><?xml version="1.0" encoding="UTF-8" standalone="yes"?>
<Relationships xmlns="http://schemas.openxmlformats.org/package/2006/relationships"><Relationship Id="rId8" Type="http://schemas.openxmlformats.org/officeDocument/2006/relationships/image" Target="../media/image66.emf"/><Relationship Id="rId3" Type="http://schemas.openxmlformats.org/officeDocument/2006/relationships/tags" Target="../tags/tag49.xml"/><Relationship Id="rId7" Type="http://schemas.openxmlformats.org/officeDocument/2006/relationships/oleObject" Target="../embeddings/oleObject4.bin"/><Relationship Id="rId2" Type="http://schemas.openxmlformats.org/officeDocument/2006/relationships/tags" Target="../tags/tag48.xml"/><Relationship Id="rId1" Type="http://schemas.openxmlformats.org/officeDocument/2006/relationships/vmlDrawing" Target="../drawings/vmlDrawing4.vml"/><Relationship Id="rId6" Type="http://schemas.openxmlformats.org/officeDocument/2006/relationships/notesSlide" Target="../notesSlides/notesSlide41.xml"/><Relationship Id="rId5" Type="http://schemas.openxmlformats.org/officeDocument/2006/relationships/slideLayout" Target="../slideLayouts/slideLayout90.xml"/><Relationship Id="rId4" Type="http://schemas.openxmlformats.org/officeDocument/2006/relationships/tags" Target="../tags/tag50.xml"/><Relationship Id="rId9" Type="http://schemas.openxmlformats.org/officeDocument/2006/relationships/image" Target="../media/image62.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6.xml"/><Relationship Id="rId4" Type="http://schemas.openxmlformats.org/officeDocument/2006/relationships/image" Target="../media/image31.jpe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90.xml"/><Relationship Id="rId1" Type="http://schemas.openxmlformats.org/officeDocument/2006/relationships/tags" Target="../tags/tag51.xml"/><Relationship Id="rId4" Type="http://schemas.openxmlformats.org/officeDocument/2006/relationships/image" Target="../media/image44.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90.xml"/><Relationship Id="rId1" Type="http://schemas.openxmlformats.org/officeDocument/2006/relationships/tags" Target="../tags/tag52.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90.xml"/><Relationship Id="rId1" Type="http://schemas.openxmlformats.org/officeDocument/2006/relationships/tags" Target="../tags/tag53.xml"/><Relationship Id="rId4" Type="http://schemas.openxmlformats.org/officeDocument/2006/relationships/image" Target="../media/image67.jpeg"/></Relationships>
</file>

<file path=ppt/slides/_rels/slide53.xml.rels><?xml version="1.0" encoding="UTF-8" standalone="yes"?>
<Relationships xmlns="http://schemas.openxmlformats.org/package/2006/relationships"><Relationship Id="rId8" Type="http://schemas.openxmlformats.org/officeDocument/2006/relationships/image" Target="../media/image68.emf"/><Relationship Id="rId3" Type="http://schemas.openxmlformats.org/officeDocument/2006/relationships/tags" Target="../tags/tag55.xml"/><Relationship Id="rId7" Type="http://schemas.openxmlformats.org/officeDocument/2006/relationships/oleObject" Target="../embeddings/oleObject5.bin"/><Relationship Id="rId2" Type="http://schemas.openxmlformats.org/officeDocument/2006/relationships/tags" Target="../tags/tag54.xml"/><Relationship Id="rId1" Type="http://schemas.openxmlformats.org/officeDocument/2006/relationships/vmlDrawing" Target="../drawings/vmlDrawing5.vml"/><Relationship Id="rId6" Type="http://schemas.openxmlformats.org/officeDocument/2006/relationships/notesSlide" Target="../notesSlides/notesSlide45.xml"/><Relationship Id="rId5" Type="http://schemas.openxmlformats.org/officeDocument/2006/relationships/slideLayout" Target="../slideLayouts/slideLayout90.xml"/><Relationship Id="rId4" Type="http://schemas.openxmlformats.org/officeDocument/2006/relationships/tags" Target="../tags/tag56.xml"/><Relationship Id="rId9" Type="http://schemas.openxmlformats.org/officeDocument/2006/relationships/image" Target="../media/image62.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90.xml"/><Relationship Id="rId1" Type="http://schemas.openxmlformats.org/officeDocument/2006/relationships/tags" Target="../tags/tag57.xml"/><Relationship Id="rId4" Type="http://schemas.openxmlformats.org/officeDocument/2006/relationships/image" Target="../media/image44.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90.xml"/><Relationship Id="rId1" Type="http://schemas.openxmlformats.org/officeDocument/2006/relationships/tags" Target="../tags/tag58.xml"/></Relationships>
</file>

<file path=ppt/slides/_rels/slide56.xml.rels><?xml version="1.0" encoding="UTF-8" standalone="yes"?>
<Relationships xmlns="http://schemas.openxmlformats.org/package/2006/relationships"><Relationship Id="rId8" Type="http://schemas.openxmlformats.org/officeDocument/2006/relationships/image" Target="../media/image69.emf"/><Relationship Id="rId3" Type="http://schemas.openxmlformats.org/officeDocument/2006/relationships/tags" Target="../tags/tag60.xml"/><Relationship Id="rId7" Type="http://schemas.openxmlformats.org/officeDocument/2006/relationships/oleObject" Target="../embeddings/oleObject6.bin"/><Relationship Id="rId2" Type="http://schemas.openxmlformats.org/officeDocument/2006/relationships/tags" Target="../tags/tag59.xml"/><Relationship Id="rId1" Type="http://schemas.openxmlformats.org/officeDocument/2006/relationships/vmlDrawing" Target="../drawings/vmlDrawing6.vml"/><Relationship Id="rId6" Type="http://schemas.openxmlformats.org/officeDocument/2006/relationships/notesSlide" Target="../notesSlides/notesSlide48.xml"/><Relationship Id="rId5" Type="http://schemas.openxmlformats.org/officeDocument/2006/relationships/slideLayout" Target="../slideLayouts/slideLayout90.xml"/><Relationship Id="rId4" Type="http://schemas.openxmlformats.org/officeDocument/2006/relationships/tags" Target="../tags/tag61.xml"/><Relationship Id="rId9" Type="http://schemas.openxmlformats.org/officeDocument/2006/relationships/image" Target="../media/image62.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4.xml"/><Relationship Id="rId1" Type="http://schemas.openxmlformats.org/officeDocument/2006/relationships/tags" Target="../tags/tag62.xml"/><Relationship Id="rId4" Type="http://schemas.openxmlformats.org/officeDocument/2006/relationships/image" Target="../media/image23.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01.xml"/><Relationship Id="rId1" Type="http://schemas.openxmlformats.org/officeDocument/2006/relationships/tags" Target="../tags/tag63.xml"/><Relationship Id="rId5" Type="http://schemas.openxmlformats.org/officeDocument/2006/relationships/image" Target="../media/image70.jpeg"/><Relationship Id="rId4" Type="http://schemas.openxmlformats.org/officeDocument/2006/relationships/image" Target="../media/image30.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01.xml"/><Relationship Id="rId1" Type="http://schemas.openxmlformats.org/officeDocument/2006/relationships/tags" Target="../tags/tag64.xml"/><Relationship Id="rId4" Type="http://schemas.openxmlformats.org/officeDocument/2006/relationships/image" Target="../media/image71.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7.xml"/><Relationship Id="rId4" Type="http://schemas.openxmlformats.org/officeDocument/2006/relationships/image" Target="../media/image31.jpe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01.xml"/><Relationship Id="rId1" Type="http://schemas.openxmlformats.org/officeDocument/2006/relationships/tags" Target="../tags/tag65.xml"/><Relationship Id="rId4" Type="http://schemas.openxmlformats.org/officeDocument/2006/relationships/image" Target="../media/image72.jpe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24.xml"/><Relationship Id="rId1" Type="http://schemas.openxmlformats.org/officeDocument/2006/relationships/tags" Target="../tags/tag66.xml"/><Relationship Id="rId4" Type="http://schemas.openxmlformats.org/officeDocument/2006/relationships/image" Target="../media/image24.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23.xml"/><Relationship Id="rId1" Type="http://schemas.openxmlformats.org/officeDocument/2006/relationships/tags" Target="../tags/tag67.xml"/><Relationship Id="rId4" Type="http://schemas.openxmlformats.org/officeDocument/2006/relationships/image" Target="../media/image45.jpe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23.xml"/><Relationship Id="rId1" Type="http://schemas.openxmlformats.org/officeDocument/2006/relationships/tags" Target="../tags/tag68.xml"/><Relationship Id="rId4" Type="http://schemas.openxmlformats.org/officeDocument/2006/relationships/image" Target="../media/image48.jpe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23.xml"/><Relationship Id="rId1" Type="http://schemas.openxmlformats.org/officeDocument/2006/relationships/tags" Target="../tags/tag69.xml"/><Relationship Id="rId4" Type="http://schemas.openxmlformats.org/officeDocument/2006/relationships/image" Target="../media/image50.jpe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23.xml"/><Relationship Id="rId1" Type="http://schemas.openxmlformats.org/officeDocument/2006/relationships/tags" Target="../tags/tag70.xml"/><Relationship Id="rId6" Type="http://schemas.openxmlformats.org/officeDocument/2006/relationships/image" Target="../media/image73.png"/><Relationship Id="rId5" Type="http://schemas.openxmlformats.org/officeDocument/2006/relationships/hyperlink" Target="08WGC_InMotion/WGC-p035.html" TargetMode="External"/><Relationship Id="rId4" Type="http://schemas.openxmlformats.org/officeDocument/2006/relationships/image" Target="../media/image54.jpe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23.xml"/><Relationship Id="rId1" Type="http://schemas.openxmlformats.org/officeDocument/2006/relationships/tags" Target="../tags/tag71.xml"/><Relationship Id="rId6" Type="http://schemas.openxmlformats.org/officeDocument/2006/relationships/image" Target="../media/image74.png"/><Relationship Id="rId5" Type="http://schemas.openxmlformats.org/officeDocument/2006/relationships/hyperlink" Target="08WGC_InMotion/WGC-p036.html" TargetMode="External"/><Relationship Id="rId4" Type="http://schemas.openxmlformats.org/officeDocument/2006/relationships/image" Target="../media/image56.jpe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23.xml"/><Relationship Id="rId1" Type="http://schemas.openxmlformats.org/officeDocument/2006/relationships/tags" Target="../tags/tag72.xml"/><Relationship Id="rId4" Type="http://schemas.openxmlformats.org/officeDocument/2006/relationships/image" Target="../media/image58.jpe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23.xml"/><Relationship Id="rId1" Type="http://schemas.openxmlformats.org/officeDocument/2006/relationships/tags" Target="../tags/tag73.xml"/><Relationship Id="rId6" Type="http://schemas.openxmlformats.org/officeDocument/2006/relationships/image" Target="../media/image73.png"/><Relationship Id="rId5" Type="http://schemas.openxmlformats.org/officeDocument/2006/relationships/hyperlink" Target="08WGC_InMotion/WGC-p039.html" TargetMode="External"/><Relationship Id="rId4" Type="http://schemas.openxmlformats.org/officeDocument/2006/relationships/image" Target="../media/image60.jpe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23.xml"/><Relationship Id="rId1" Type="http://schemas.openxmlformats.org/officeDocument/2006/relationships/tags" Target="../tags/tag74.xml"/><Relationship Id="rId6" Type="http://schemas.openxmlformats.org/officeDocument/2006/relationships/image" Target="../media/image73.png"/><Relationship Id="rId5" Type="http://schemas.openxmlformats.org/officeDocument/2006/relationships/hyperlink" Target="08WGC_InMotion/WGC-p042.html" TargetMode="External"/><Relationship Id="rId4" Type="http://schemas.openxmlformats.org/officeDocument/2006/relationships/image" Target="../media/image75.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4.xml"/><Relationship Id="rId1" Type="http://schemas.openxmlformats.org/officeDocument/2006/relationships/tags" Target="../tags/tag8.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23.xml"/><Relationship Id="rId1" Type="http://schemas.openxmlformats.org/officeDocument/2006/relationships/tags" Target="../tags/tag75.xml"/><Relationship Id="rId4" Type="http://schemas.openxmlformats.org/officeDocument/2006/relationships/image" Target="../media/image76.jpe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23.xml"/><Relationship Id="rId1" Type="http://schemas.openxmlformats.org/officeDocument/2006/relationships/tags" Target="../tags/tag76.xml"/><Relationship Id="rId4" Type="http://schemas.openxmlformats.org/officeDocument/2006/relationships/image" Target="../media/image77.jpe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23.xml"/><Relationship Id="rId1" Type="http://schemas.openxmlformats.org/officeDocument/2006/relationships/tags" Target="../tags/tag77.xml"/><Relationship Id="rId4" Type="http://schemas.openxmlformats.org/officeDocument/2006/relationships/image" Target="../media/image78.jpe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23.xml"/><Relationship Id="rId1" Type="http://schemas.openxmlformats.org/officeDocument/2006/relationships/tags" Target="../tags/tag78.xml"/><Relationship Id="rId4" Type="http://schemas.openxmlformats.org/officeDocument/2006/relationships/image" Target="../media/image79.jpe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134.xml"/><Relationship Id="rId1" Type="http://schemas.openxmlformats.org/officeDocument/2006/relationships/tags" Target="../tags/tag79.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134.xml"/><Relationship Id="rId1" Type="http://schemas.openxmlformats.org/officeDocument/2006/relationships/tags" Target="../tags/tag80.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134.xml"/><Relationship Id="rId1" Type="http://schemas.openxmlformats.org/officeDocument/2006/relationships/tags" Target="../tags/tag81.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134.xml"/><Relationship Id="rId1" Type="http://schemas.openxmlformats.org/officeDocument/2006/relationships/tags" Target="../tags/tag82.xm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134.xml"/><Relationship Id="rId1" Type="http://schemas.openxmlformats.org/officeDocument/2006/relationships/tags" Target="../tags/tag83.xm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134.xml"/><Relationship Id="rId1" Type="http://schemas.openxmlformats.org/officeDocument/2006/relationships/tags" Target="../tags/tag84.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5.xml"/><Relationship Id="rId1" Type="http://schemas.openxmlformats.org/officeDocument/2006/relationships/tags" Target="../tags/tag9.xml"/><Relationship Id="rId5" Type="http://schemas.openxmlformats.org/officeDocument/2006/relationships/image" Target="../media/image32.jpeg"/><Relationship Id="rId4" Type="http://schemas.openxmlformats.org/officeDocument/2006/relationships/image" Target="../media/image30.png"/></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134.xml"/><Relationship Id="rId1" Type="http://schemas.openxmlformats.org/officeDocument/2006/relationships/tags" Target="../tags/tag85.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134.xml"/><Relationship Id="rId1" Type="http://schemas.openxmlformats.org/officeDocument/2006/relationships/tags" Target="../tags/tag86.xml"/></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134.xml"/><Relationship Id="rId1" Type="http://schemas.openxmlformats.org/officeDocument/2006/relationships/tags" Target="../tags/tag87.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134.xml"/><Relationship Id="rId1" Type="http://schemas.openxmlformats.org/officeDocument/2006/relationships/tags" Target="../tags/tag88.xml"/></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134.xml"/><Relationship Id="rId1" Type="http://schemas.openxmlformats.org/officeDocument/2006/relationships/tags" Target="../tags/tag89.xml"/></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134.xml"/><Relationship Id="rId1" Type="http://schemas.openxmlformats.org/officeDocument/2006/relationships/tags" Target="../tags/tag90.xml"/></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134.xml"/><Relationship Id="rId1" Type="http://schemas.openxmlformats.org/officeDocument/2006/relationships/tags" Target="../tags/tag91.xml"/></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134.xml"/><Relationship Id="rId1" Type="http://schemas.openxmlformats.org/officeDocument/2006/relationships/tags" Target="../tags/tag92.xml"/></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134.xml"/><Relationship Id="rId1" Type="http://schemas.openxmlformats.org/officeDocument/2006/relationships/tags" Target="../tags/tag93.xml"/></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134.xml"/><Relationship Id="rId1" Type="http://schemas.openxmlformats.org/officeDocument/2006/relationships/tags" Target="../tags/tag94.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5.xml"/><Relationship Id="rId1" Type="http://schemas.openxmlformats.org/officeDocument/2006/relationships/tags" Target="../tags/tag10.xml"/><Relationship Id="rId5" Type="http://schemas.openxmlformats.org/officeDocument/2006/relationships/image" Target="../media/image34.jpeg"/><Relationship Id="rId4" Type="http://schemas.openxmlformats.org/officeDocument/2006/relationships/image" Target="../media/image33.jpeg"/></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134.xml"/><Relationship Id="rId1" Type="http://schemas.openxmlformats.org/officeDocument/2006/relationships/tags" Target="../tags/tag95.xml"/></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134.xml"/><Relationship Id="rId1" Type="http://schemas.openxmlformats.org/officeDocument/2006/relationships/tags" Target="../tags/tag96.xml"/></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134.xml"/><Relationship Id="rId1" Type="http://schemas.openxmlformats.org/officeDocument/2006/relationships/tags" Target="../tags/tag97.xml"/></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134.xml"/><Relationship Id="rId1" Type="http://schemas.openxmlformats.org/officeDocument/2006/relationships/tags" Target="../tags/tag98.xml"/></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134.xml"/><Relationship Id="rId1" Type="http://schemas.openxmlformats.org/officeDocument/2006/relationships/tags" Target="../tags/tag99.xml"/></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134.xml"/><Relationship Id="rId1" Type="http://schemas.openxmlformats.org/officeDocument/2006/relationships/tags" Target="../tags/tag100.xml"/></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134.xml"/><Relationship Id="rId1" Type="http://schemas.openxmlformats.org/officeDocument/2006/relationships/tags" Target="../tags/tag101.xml"/></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134.xml"/><Relationship Id="rId1" Type="http://schemas.openxmlformats.org/officeDocument/2006/relationships/tags" Target="../tags/tag102.xml"/></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134.xml"/><Relationship Id="rId1" Type="http://schemas.openxmlformats.org/officeDocument/2006/relationships/tags" Target="../tags/tag103.xml"/></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134.xml"/><Relationship Id="rId1" Type="http://schemas.openxmlformats.org/officeDocument/2006/relationships/tags" Target="../tags/tag10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482" name="Picture 12" descr="WGC Splash_C0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2"/>
          <p:cNvSpPr>
            <a:spLocks noGrp="1" noChangeArrowheads="1"/>
          </p:cNvSpPr>
          <p:nvPr>
            <p:ph type="title"/>
          </p:nvPr>
        </p:nvSpPr>
        <p:spPr/>
        <p:txBody>
          <a:bodyPr/>
          <a:lstStyle/>
          <a:p>
            <a:pPr eaLnBrk="1" hangingPunct="1"/>
            <a:r>
              <a:rPr lang="en-US" smtClean="0"/>
              <a:t>Splash Screen</a:t>
            </a:r>
          </a:p>
        </p:txBody>
      </p:sp>
      <p:pic>
        <p:nvPicPr>
          <p:cNvPr id="20484" name="Picture 11" descr="MGH Ribbon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2800" y="6716713"/>
            <a:ext cx="1981200" cy="14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type="title"/>
          </p:nvPr>
        </p:nvSpPr>
        <p:spPr/>
        <p:txBody>
          <a:bodyPr/>
          <a:lstStyle/>
          <a:p>
            <a:pPr eaLnBrk="1" hangingPunct="1"/>
            <a:r>
              <a:rPr lang="en-US" smtClean="0"/>
              <a:t>Section 1-GTR</a:t>
            </a:r>
          </a:p>
        </p:txBody>
      </p:sp>
      <p:pic>
        <p:nvPicPr>
          <p:cNvPr id="1030151" name="Picture 7" descr="Places_to_Locat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625" y="1427163"/>
            <a:ext cx="376237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154" name="Text Box 10"/>
          <p:cNvSpPr txBox="1">
            <a:spLocks noChangeArrowheads="1"/>
          </p:cNvSpPr>
          <p:nvPr/>
        </p:nvSpPr>
        <p:spPr bwMode="auto">
          <a:xfrm>
            <a:off x="685800" y="2038350"/>
            <a:ext cx="2387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20000"/>
              </a:spcBef>
              <a:spcAft>
                <a:spcPct val="20000"/>
              </a:spcAft>
            </a:pPr>
            <a:r>
              <a:rPr lang="en-US" sz="2400" b="1">
                <a:solidFill>
                  <a:srgbClr val="ED1C24"/>
                </a:solidFill>
              </a:rPr>
              <a:t>A.</a:t>
            </a:r>
            <a:r>
              <a:rPr lang="en-US" sz="2400"/>
              <a:t>	Isthmus of Panama</a:t>
            </a:r>
          </a:p>
        </p:txBody>
      </p:sp>
      <p:sp>
        <p:nvSpPr>
          <p:cNvPr id="29701" name="Text Box 11"/>
          <p:cNvSpPr txBox="1">
            <a:spLocks noChangeArrowheads="1"/>
          </p:cNvSpPr>
          <p:nvPr/>
        </p:nvSpPr>
        <p:spPr bwMode="auto">
          <a:xfrm>
            <a:off x="685800" y="577850"/>
            <a:ext cx="7772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4000" b="1">
                <a:solidFill>
                  <a:srgbClr val="008C44"/>
                </a:solidFill>
              </a:rPr>
              <a:t>Planet Earth</a:t>
            </a:r>
          </a:p>
        </p:txBody>
      </p:sp>
      <p:sp>
        <p:nvSpPr>
          <p:cNvPr id="1030164" name="Text Box 20"/>
          <p:cNvSpPr txBox="1">
            <a:spLocks noChangeArrowheads="1"/>
          </p:cNvSpPr>
          <p:nvPr/>
        </p:nvSpPr>
        <p:spPr bwMode="auto">
          <a:xfrm>
            <a:off x="685800" y="2846388"/>
            <a:ext cx="23876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20000"/>
              </a:spcBef>
              <a:spcAft>
                <a:spcPct val="20000"/>
              </a:spcAft>
            </a:pPr>
            <a:r>
              <a:rPr lang="en-US" sz="2400" b="1">
                <a:solidFill>
                  <a:srgbClr val="ED1C24"/>
                </a:solidFill>
              </a:rPr>
              <a:t>B.</a:t>
            </a:r>
            <a:r>
              <a:rPr lang="en-US" sz="2400"/>
              <a:t>	Sinai Peninsula</a:t>
            </a:r>
          </a:p>
        </p:txBody>
      </p:sp>
      <p:sp>
        <p:nvSpPr>
          <p:cNvPr id="1030165" name="Text Box 21"/>
          <p:cNvSpPr txBox="1">
            <a:spLocks noChangeArrowheads="1"/>
          </p:cNvSpPr>
          <p:nvPr/>
        </p:nvSpPr>
        <p:spPr bwMode="auto">
          <a:xfrm>
            <a:off x="685800" y="3646488"/>
            <a:ext cx="23876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20000"/>
              </a:spcBef>
              <a:spcAft>
                <a:spcPct val="20000"/>
              </a:spcAft>
            </a:pPr>
            <a:r>
              <a:rPr lang="en-US" sz="2400" b="1">
                <a:solidFill>
                  <a:srgbClr val="ED1C24"/>
                </a:solidFill>
              </a:rPr>
              <a:t>C.</a:t>
            </a:r>
            <a:r>
              <a:rPr lang="en-US" sz="2400"/>
              <a:t>	Mount Everest</a:t>
            </a:r>
          </a:p>
        </p:txBody>
      </p:sp>
      <p:sp>
        <p:nvSpPr>
          <p:cNvPr id="1030166" name="Text Box 22"/>
          <p:cNvSpPr txBox="1">
            <a:spLocks noChangeArrowheads="1"/>
          </p:cNvSpPr>
          <p:nvPr/>
        </p:nvSpPr>
        <p:spPr bwMode="auto">
          <a:xfrm>
            <a:off x="685800" y="4446588"/>
            <a:ext cx="23876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20000"/>
              </a:spcBef>
              <a:spcAft>
                <a:spcPct val="20000"/>
              </a:spcAft>
            </a:pPr>
            <a:r>
              <a:rPr lang="en-US" sz="2400" b="1">
                <a:solidFill>
                  <a:srgbClr val="ED1C24"/>
                </a:solidFill>
              </a:rPr>
              <a:t>D.</a:t>
            </a:r>
            <a:r>
              <a:rPr lang="en-US" sz="2400"/>
              <a:t>	Dead Sea</a:t>
            </a:r>
          </a:p>
        </p:txBody>
      </p:sp>
      <p:sp>
        <p:nvSpPr>
          <p:cNvPr id="1030167" name="Text Box 23"/>
          <p:cNvSpPr txBox="1">
            <a:spLocks noChangeArrowheads="1"/>
          </p:cNvSpPr>
          <p:nvPr/>
        </p:nvSpPr>
        <p:spPr bwMode="auto">
          <a:xfrm>
            <a:off x="685800" y="4929188"/>
            <a:ext cx="23876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20000"/>
              </a:spcBef>
              <a:spcAft>
                <a:spcPct val="20000"/>
              </a:spcAft>
            </a:pPr>
            <a:r>
              <a:rPr lang="en-US" sz="2400" b="1">
                <a:solidFill>
                  <a:srgbClr val="ED1C24"/>
                </a:solidFill>
              </a:rPr>
              <a:t>E.</a:t>
            </a:r>
            <a:r>
              <a:rPr lang="en-US" sz="2400"/>
              <a:t>	Mariana Trench</a:t>
            </a:r>
          </a:p>
        </p:txBody>
      </p:sp>
      <p:pic>
        <p:nvPicPr>
          <p:cNvPr id="1030171" name="Picture 27" descr="world-ma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14638" y="1819275"/>
            <a:ext cx="5800725" cy="362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156" name="Picture 12" descr="GW_P212-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40225" y="3349625"/>
            <a:ext cx="2746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160" name="Picture 16" descr="GW_P212-D"/>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26163" y="2714625"/>
            <a:ext cx="27463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158" name="Picture 14" descr="GW_P212-B"/>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94400" y="2989263"/>
            <a:ext cx="27463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159" name="Picture 15" descr="GW_P212-C"/>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62763" y="2989263"/>
            <a:ext cx="274637"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161" name="Picture 17" descr="GW_P212-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07325" y="2867025"/>
            <a:ext cx="2746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030151"/>
                                        </p:tgtEl>
                                        <p:attrNameLst>
                                          <p:attrName>style.visibility</p:attrName>
                                        </p:attrNameLst>
                                      </p:cBhvr>
                                      <p:to>
                                        <p:strVal val="visible"/>
                                      </p:to>
                                    </p:set>
                                    <p:animEffect transition="in" filter="wipe(left)">
                                      <p:cBhvr>
                                        <p:cTn id="7" dur="500"/>
                                        <p:tgtEl>
                                          <p:spTgt spid="1030151"/>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1030171"/>
                                        </p:tgtEl>
                                        <p:attrNameLst>
                                          <p:attrName>style.visibility</p:attrName>
                                        </p:attrNameLst>
                                      </p:cBhvr>
                                      <p:to>
                                        <p:strVal val="visible"/>
                                      </p:to>
                                    </p:set>
                                    <p:animEffect transition="in" filter="wipe(up)">
                                      <p:cBhvr>
                                        <p:cTn id="11" dur="500"/>
                                        <p:tgtEl>
                                          <p:spTgt spid="1030171"/>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030154"/>
                                        </p:tgtEl>
                                        <p:attrNameLst>
                                          <p:attrName>style.visibility</p:attrName>
                                        </p:attrNameLst>
                                      </p:cBhvr>
                                      <p:to>
                                        <p:strVal val="visible"/>
                                      </p:to>
                                    </p:set>
                                    <p:animEffect transition="in" filter="wipe(left)">
                                      <p:cBhvr>
                                        <p:cTn id="16" dur="500"/>
                                        <p:tgtEl>
                                          <p:spTgt spid="1030154"/>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4" presetClass="entr" presetSubtype="32" fill="hold" nodeType="clickEffect">
                                  <p:stCondLst>
                                    <p:cond delay="0"/>
                                  </p:stCondLst>
                                  <p:childTnLst>
                                    <p:set>
                                      <p:cBhvr>
                                        <p:cTn id="20" dur="1" fill="hold">
                                          <p:stCondLst>
                                            <p:cond delay="0"/>
                                          </p:stCondLst>
                                        </p:cTn>
                                        <p:tgtEl>
                                          <p:spTgt spid="1030156"/>
                                        </p:tgtEl>
                                        <p:attrNameLst>
                                          <p:attrName>style.visibility</p:attrName>
                                        </p:attrNameLst>
                                      </p:cBhvr>
                                      <p:to>
                                        <p:strVal val="visible"/>
                                      </p:to>
                                    </p:set>
                                    <p:animEffect transition="in" filter="box(out)">
                                      <p:cBhvr>
                                        <p:cTn id="21" dur="500"/>
                                        <p:tgtEl>
                                          <p:spTgt spid="1030156"/>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30164"/>
                                        </p:tgtEl>
                                        <p:attrNameLst>
                                          <p:attrName>style.visibility</p:attrName>
                                        </p:attrNameLst>
                                      </p:cBhvr>
                                      <p:to>
                                        <p:strVal val="visible"/>
                                      </p:to>
                                    </p:set>
                                    <p:animEffect transition="in" filter="wipe(left)">
                                      <p:cBhvr>
                                        <p:cTn id="26" dur="500"/>
                                        <p:tgtEl>
                                          <p:spTgt spid="1030164"/>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4" presetClass="entr" presetSubtype="32" fill="hold" nodeType="clickEffect">
                                  <p:stCondLst>
                                    <p:cond delay="0"/>
                                  </p:stCondLst>
                                  <p:childTnLst>
                                    <p:set>
                                      <p:cBhvr>
                                        <p:cTn id="30" dur="1" fill="hold">
                                          <p:stCondLst>
                                            <p:cond delay="0"/>
                                          </p:stCondLst>
                                        </p:cTn>
                                        <p:tgtEl>
                                          <p:spTgt spid="1030158"/>
                                        </p:tgtEl>
                                        <p:attrNameLst>
                                          <p:attrName>style.visibility</p:attrName>
                                        </p:attrNameLst>
                                      </p:cBhvr>
                                      <p:to>
                                        <p:strVal val="visible"/>
                                      </p:to>
                                    </p:set>
                                    <p:animEffect transition="in" filter="box(out)">
                                      <p:cBhvr>
                                        <p:cTn id="31" dur="500"/>
                                        <p:tgtEl>
                                          <p:spTgt spid="1030158"/>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030165"/>
                                        </p:tgtEl>
                                        <p:attrNameLst>
                                          <p:attrName>style.visibility</p:attrName>
                                        </p:attrNameLst>
                                      </p:cBhvr>
                                      <p:to>
                                        <p:strVal val="visible"/>
                                      </p:to>
                                    </p:set>
                                    <p:animEffect transition="in" filter="wipe(left)">
                                      <p:cBhvr>
                                        <p:cTn id="36" dur="500"/>
                                        <p:tgtEl>
                                          <p:spTgt spid="1030165"/>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4" presetClass="entr" presetSubtype="32" fill="hold" nodeType="clickEffect">
                                  <p:stCondLst>
                                    <p:cond delay="0"/>
                                  </p:stCondLst>
                                  <p:childTnLst>
                                    <p:set>
                                      <p:cBhvr>
                                        <p:cTn id="40" dur="1" fill="hold">
                                          <p:stCondLst>
                                            <p:cond delay="0"/>
                                          </p:stCondLst>
                                        </p:cTn>
                                        <p:tgtEl>
                                          <p:spTgt spid="1030159"/>
                                        </p:tgtEl>
                                        <p:attrNameLst>
                                          <p:attrName>style.visibility</p:attrName>
                                        </p:attrNameLst>
                                      </p:cBhvr>
                                      <p:to>
                                        <p:strVal val="visible"/>
                                      </p:to>
                                    </p:set>
                                    <p:animEffect transition="in" filter="box(out)">
                                      <p:cBhvr>
                                        <p:cTn id="41" dur="500"/>
                                        <p:tgtEl>
                                          <p:spTgt spid="1030159"/>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030166"/>
                                        </p:tgtEl>
                                        <p:attrNameLst>
                                          <p:attrName>style.visibility</p:attrName>
                                        </p:attrNameLst>
                                      </p:cBhvr>
                                      <p:to>
                                        <p:strVal val="visible"/>
                                      </p:to>
                                    </p:set>
                                    <p:animEffect transition="in" filter="wipe(left)">
                                      <p:cBhvr>
                                        <p:cTn id="46" dur="500"/>
                                        <p:tgtEl>
                                          <p:spTgt spid="1030166"/>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4" presetClass="entr" presetSubtype="32" fill="hold" nodeType="clickEffect">
                                  <p:stCondLst>
                                    <p:cond delay="0"/>
                                  </p:stCondLst>
                                  <p:childTnLst>
                                    <p:set>
                                      <p:cBhvr>
                                        <p:cTn id="50" dur="1" fill="hold">
                                          <p:stCondLst>
                                            <p:cond delay="0"/>
                                          </p:stCondLst>
                                        </p:cTn>
                                        <p:tgtEl>
                                          <p:spTgt spid="1030160"/>
                                        </p:tgtEl>
                                        <p:attrNameLst>
                                          <p:attrName>style.visibility</p:attrName>
                                        </p:attrNameLst>
                                      </p:cBhvr>
                                      <p:to>
                                        <p:strVal val="visible"/>
                                      </p:to>
                                    </p:set>
                                    <p:animEffect transition="in" filter="box(out)">
                                      <p:cBhvr>
                                        <p:cTn id="51" dur="500"/>
                                        <p:tgtEl>
                                          <p:spTgt spid="1030160"/>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1030167"/>
                                        </p:tgtEl>
                                        <p:attrNameLst>
                                          <p:attrName>style.visibility</p:attrName>
                                        </p:attrNameLst>
                                      </p:cBhvr>
                                      <p:to>
                                        <p:strVal val="visible"/>
                                      </p:to>
                                    </p:set>
                                    <p:animEffect transition="in" filter="wipe(left)">
                                      <p:cBhvr>
                                        <p:cTn id="56" dur="500"/>
                                        <p:tgtEl>
                                          <p:spTgt spid="1030167"/>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4" presetClass="entr" presetSubtype="32" fill="hold" nodeType="clickEffect">
                                  <p:stCondLst>
                                    <p:cond delay="0"/>
                                  </p:stCondLst>
                                  <p:childTnLst>
                                    <p:set>
                                      <p:cBhvr>
                                        <p:cTn id="60" dur="1" fill="hold">
                                          <p:stCondLst>
                                            <p:cond delay="0"/>
                                          </p:stCondLst>
                                        </p:cTn>
                                        <p:tgtEl>
                                          <p:spTgt spid="1030161"/>
                                        </p:tgtEl>
                                        <p:attrNameLst>
                                          <p:attrName>style.visibility</p:attrName>
                                        </p:attrNameLst>
                                      </p:cBhvr>
                                      <p:to>
                                        <p:strVal val="visible"/>
                                      </p:to>
                                    </p:set>
                                    <p:animEffect transition="in" filter="box(out)">
                                      <p:cBhvr>
                                        <p:cTn id="61" dur="500"/>
                                        <p:tgtEl>
                                          <p:spTgt spid="10301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0154" grpId="0" autoUpdateAnimBg="0"/>
      <p:bldP spid="1030164" grpId="0" autoUpdateAnimBg="0"/>
      <p:bldP spid="1030165" grpId="0" autoUpdateAnimBg="0"/>
      <p:bldP spid="1030166" grpId="0" autoUpdateAnimBg="0"/>
      <p:bldP spid="1030167" grpId="0" autoUpdateAnimBg="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3"/>
          <p:cNvSpPr>
            <a:spLocks noGrp="1" noChangeArrowheads="1"/>
          </p:cNvSpPr>
          <p:nvPr>
            <p:ph type="title"/>
          </p:nvPr>
        </p:nvSpPr>
        <p:spPr/>
        <p:txBody>
          <a:bodyPr/>
          <a:lstStyle/>
          <a:p>
            <a:pPr eaLnBrk="1" hangingPunct="1"/>
            <a:r>
              <a:rPr lang="en-US" smtClean="0"/>
              <a:t>Vocab27</a:t>
            </a:r>
          </a:p>
        </p:txBody>
      </p:sp>
      <p:sp>
        <p:nvSpPr>
          <p:cNvPr id="115715" name="Text Box 6"/>
          <p:cNvSpPr txBox="1">
            <a:spLocks noChangeArrowheads="1"/>
          </p:cNvSpPr>
          <p:nvPr/>
        </p:nvSpPr>
        <p:spPr bwMode="auto">
          <a:xfrm>
            <a:off x="1441450" y="1477963"/>
            <a:ext cx="6184900" cy="157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groundwater</a:t>
            </a:r>
          </a:p>
          <a:p>
            <a:pPr eaLnBrk="1" hangingPunct="1">
              <a:lnSpc>
                <a:spcPct val="90000"/>
              </a:lnSpc>
              <a:spcBef>
                <a:spcPct val="30000"/>
              </a:spcBef>
              <a:spcAft>
                <a:spcPct val="30000"/>
              </a:spcAft>
            </a:pPr>
            <a:r>
              <a:rPr lang="en-US" sz="2800">
                <a:solidFill>
                  <a:srgbClr val="000000"/>
                </a:solidFill>
              </a:rPr>
              <a:t>water within the Earth that supplies wells and springs </a:t>
            </a:r>
          </a:p>
        </p:txBody>
      </p:sp>
    </p:spTree>
    <p:custDataLst>
      <p:tags r:id="rId1"/>
    </p:custDataLst>
  </p:cSld>
  <p:clrMapOvr>
    <a:masterClrMapping/>
  </p:clrMapOvr>
  <p:transition advClick="0">
    <p:wipe dir="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3"/>
          <p:cNvSpPr>
            <a:spLocks noGrp="1" noChangeArrowheads="1"/>
          </p:cNvSpPr>
          <p:nvPr>
            <p:ph type="title"/>
          </p:nvPr>
        </p:nvSpPr>
        <p:spPr/>
        <p:txBody>
          <a:bodyPr/>
          <a:lstStyle/>
          <a:p>
            <a:pPr eaLnBrk="1" hangingPunct="1"/>
            <a:r>
              <a:rPr lang="en-US" smtClean="0"/>
              <a:t>Vocab28</a:t>
            </a:r>
          </a:p>
        </p:txBody>
      </p:sp>
      <p:sp>
        <p:nvSpPr>
          <p:cNvPr id="116739" name="Text Box 6"/>
          <p:cNvSpPr txBox="1">
            <a:spLocks noChangeArrowheads="1"/>
          </p:cNvSpPr>
          <p:nvPr/>
        </p:nvSpPr>
        <p:spPr bwMode="auto">
          <a:xfrm>
            <a:off x="1441450" y="1477963"/>
            <a:ext cx="6184900" cy="157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aquifer</a:t>
            </a:r>
          </a:p>
          <a:p>
            <a:pPr eaLnBrk="1" hangingPunct="1">
              <a:lnSpc>
                <a:spcPct val="90000"/>
              </a:lnSpc>
              <a:spcBef>
                <a:spcPct val="30000"/>
              </a:spcBef>
              <a:spcAft>
                <a:spcPct val="30000"/>
              </a:spcAft>
            </a:pPr>
            <a:r>
              <a:rPr lang="en-US" sz="2800">
                <a:solidFill>
                  <a:srgbClr val="000000"/>
                </a:solidFill>
              </a:rPr>
              <a:t>underground water-bearing layers of porous rock, sand, or gravel </a:t>
            </a:r>
          </a:p>
        </p:txBody>
      </p:sp>
    </p:spTree>
    <p:custDataLst>
      <p:tags r:id="rId1"/>
    </p:custDataLst>
  </p:cSld>
  <p:clrMapOvr>
    <a:masterClrMapping/>
  </p:clrMapOvr>
  <p:transition advClick="0">
    <p:wipe dir="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49" descr="H_Hel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invGray">
          <a:xfrm>
            <a:off x="5791200" y="0"/>
            <a:ext cx="33528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763" name="Rectangle 2"/>
          <p:cNvSpPr>
            <a:spLocks noGrp="1" noChangeArrowheads="1"/>
          </p:cNvSpPr>
          <p:nvPr>
            <p:ph type="title"/>
          </p:nvPr>
        </p:nvSpPr>
        <p:spPr/>
        <p:txBody>
          <a:bodyPr/>
          <a:lstStyle/>
          <a:p>
            <a:pPr eaLnBrk="1" hangingPunct="1"/>
            <a:r>
              <a:rPr lang="en-US" smtClean="0"/>
              <a:t>Help</a:t>
            </a:r>
          </a:p>
        </p:txBody>
      </p:sp>
      <p:sp>
        <p:nvSpPr>
          <p:cNvPr id="117764" name="Text Box 39"/>
          <p:cNvSpPr txBox="1">
            <a:spLocks noChangeArrowheads="1"/>
          </p:cNvSpPr>
          <p:nvPr/>
        </p:nvSpPr>
        <p:spPr bwMode="auto">
          <a:xfrm>
            <a:off x="808038" y="596900"/>
            <a:ext cx="7726362"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20000"/>
              </a:spcBef>
              <a:spcAft>
                <a:spcPct val="20000"/>
              </a:spcAft>
            </a:pPr>
            <a:r>
              <a:rPr lang="en-US" sz="2400" b="1">
                <a:solidFill>
                  <a:srgbClr val="C1272D"/>
                </a:solidFill>
              </a:rPr>
              <a:t>To navigate within this </a:t>
            </a:r>
            <a:r>
              <a:rPr lang="en-US" sz="2400" b="1" i="1">
                <a:solidFill>
                  <a:srgbClr val="C1272D"/>
                </a:solidFill>
              </a:rPr>
              <a:t>Presentation Plus!</a:t>
            </a:r>
            <a:r>
              <a:rPr lang="en-US" sz="2400" b="1">
                <a:solidFill>
                  <a:srgbClr val="C1272D"/>
                </a:solidFill>
              </a:rPr>
              <a:t> product:</a:t>
            </a:r>
          </a:p>
        </p:txBody>
      </p:sp>
      <p:sp>
        <p:nvSpPr>
          <p:cNvPr id="117765" name="Text Box 40"/>
          <p:cNvSpPr txBox="1">
            <a:spLocks noChangeArrowheads="1"/>
          </p:cNvSpPr>
          <p:nvPr/>
        </p:nvSpPr>
        <p:spPr bwMode="auto">
          <a:xfrm>
            <a:off x="1474788" y="1187450"/>
            <a:ext cx="6678612" cy="456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60000"/>
              </a:spcBef>
              <a:spcAft>
                <a:spcPct val="60000"/>
              </a:spcAft>
            </a:pPr>
            <a:r>
              <a:rPr lang="en-US" sz="1600"/>
              <a:t>Click the </a:t>
            </a:r>
            <a:r>
              <a:rPr lang="en-US" sz="1600" b="1">
                <a:solidFill>
                  <a:srgbClr val="003399"/>
                </a:solidFill>
              </a:rPr>
              <a:t>Forward</a:t>
            </a:r>
            <a:r>
              <a:rPr lang="en-US" sz="1600" b="1"/>
              <a:t> </a:t>
            </a:r>
            <a:r>
              <a:rPr lang="en-US" sz="1600"/>
              <a:t>button to go to the next slide.</a:t>
            </a:r>
          </a:p>
          <a:p>
            <a:pPr eaLnBrk="1" hangingPunct="1">
              <a:lnSpc>
                <a:spcPct val="90000"/>
              </a:lnSpc>
              <a:spcBef>
                <a:spcPct val="60000"/>
              </a:spcBef>
              <a:spcAft>
                <a:spcPct val="60000"/>
              </a:spcAft>
            </a:pPr>
            <a:r>
              <a:rPr lang="en-US" sz="1600"/>
              <a:t>Click the </a:t>
            </a:r>
            <a:r>
              <a:rPr lang="en-US" sz="1600" b="1">
                <a:solidFill>
                  <a:srgbClr val="003399"/>
                </a:solidFill>
              </a:rPr>
              <a:t>Previous</a:t>
            </a:r>
            <a:r>
              <a:rPr lang="en-US" sz="1600" b="1"/>
              <a:t> </a:t>
            </a:r>
            <a:r>
              <a:rPr lang="en-US" sz="1600"/>
              <a:t>button to return to the previous slide.</a:t>
            </a:r>
          </a:p>
          <a:p>
            <a:pPr eaLnBrk="1" hangingPunct="1">
              <a:lnSpc>
                <a:spcPct val="90000"/>
              </a:lnSpc>
              <a:spcBef>
                <a:spcPct val="60000"/>
              </a:spcBef>
              <a:spcAft>
                <a:spcPct val="60000"/>
              </a:spcAft>
            </a:pPr>
            <a:r>
              <a:rPr lang="en-US" sz="1600"/>
              <a:t>Click the </a:t>
            </a:r>
            <a:r>
              <a:rPr lang="en-US" sz="1600" b="1">
                <a:solidFill>
                  <a:srgbClr val="003399"/>
                </a:solidFill>
              </a:rPr>
              <a:t>Return</a:t>
            </a:r>
            <a:r>
              <a:rPr lang="en-US" sz="1600"/>
              <a:t> button to return to the main presentation.</a:t>
            </a:r>
          </a:p>
          <a:p>
            <a:pPr eaLnBrk="1" hangingPunct="1">
              <a:lnSpc>
                <a:spcPct val="90000"/>
              </a:lnSpc>
              <a:spcBef>
                <a:spcPct val="60000"/>
              </a:spcBef>
              <a:spcAft>
                <a:spcPct val="60000"/>
              </a:spcAft>
            </a:pPr>
            <a:r>
              <a:rPr lang="en-US" sz="1600"/>
              <a:t>Click the </a:t>
            </a:r>
            <a:r>
              <a:rPr lang="en-US" sz="1600" b="1">
                <a:solidFill>
                  <a:srgbClr val="003399"/>
                </a:solidFill>
              </a:rPr>
              <a:t>Home</a:t>
            </a:r>
            <a:r>
              <a:rPr lang="en-US" sz="1600" b="1"/>
              <a:t> </a:t>
            </a:r>
            <a:r>
              <a:rPr lang="en-US" sz="1600"/>
              <a:t>button to return to the Chapter Menu. </a:t>
            </a:r>
          </a:p>
          <a:p>
            <a:pPr eaLnBrk="1" hangingPunct="1">
              <a:lnSpc>
                <a:spcPct val="90000"/>
              </a:lnSpc>
              <a:spcBef>
                <a:spcPct val="60000"/>
              </a:spcBef>
              <a:spcAft>
                <a:spcPct val="60000"/>
              </a:spcAft>
            </a:pPr>
            <a:r>
              <a:rPr lang="en-US" sz="1600"/>
              <a:t>Click the </a:t>
            </a:r>
            <a:r>
              <a:rPr lang="en-US" sz="1600" b="1">
                <a:solidFill>
                  <a:srgbClr val="003399"/>
                </a:solidFill>
              </a:rPr>
              <a:t>Help</a:t>
            </a:r>
            <a:r>
              <a:rPr lang="en-US" sz="1600" b="1"/>
              <a:t> </a:t>
            </a:r>
            <a:r>
              <a:rPr lang="en-US" sz="1600"/>
              <a:t>button to access this screen.</a:t>
            </a:r>
          </a:p>
          <a:p>
            <a:pPr eaLnBrk="1" hangingPunct="1">
              <a:lnSpc>
                <a:spcPct val="90000"/>
              </a:lnSpc>
              <a:spcBef>
                <a:spcPct val="60000"/>
              </a:spcBef>
              <a:spcAft>
                <a:spcPct val="60000"/>
              </a:spcAft>
            </a:pPr>
            <a:r>
              <a:rPr lang="en-US" sz="1600"/>
              <a:t>Click the </a:t>
            </a:r>
            <a:r>
              <a:rPr lang="en-US" sz="1600" b="1">
                <a:solidFill>
                  <a:srgbClr val="003399"/>
                </a:solidFill>
              </a:rPr>
              <a:t>Exit</a:t>
            </a:r>
            <a:r>
              <a:rPr lang="en-US" sz="1600"/>
              <a:t> button or press the </a:t>
            </a:r>
            <a:r>
              <a:rPr lang="en-US" sz="1600" b="1">
                <a:solidFill>
                  <a:srgbClr val="003399"/>
                </a:solidFill>
              </a:rPr>
              <a:t>Escape</a:t>
            </a:r>
            <a:r>
              <a:rPr lang="en-US" sz="1600"/>
              <a:t> key [Esc] to end the </a:t>
            </a:r>
            <a:br>
              <a:rPr lang="en-US" sz="1600"/>
            </a:br>
            <a:r>
              <a:rPr lang="en-US" sz="1600"/>
              <a:t>chapter slide show.</a:t>
            </a:r>
          </a:p>
          <a:p>
            <a:pPr eaLnBrk="1" hangingPunct="1">
              <a:lnSpc>
                <a:spcPct val="90000"/>
              </a:lnSpc>
              <a:spcBef>
                <a:spcPct val="60000"/>
              </a:spcBef>
              <a:spcAft>
                <a:spcPct val="60000"/>
              </a:spcAft>
            </a:pPr>
            <a:r>
              <a:rPr lang="en-US" sz="1600"/>
              <a:t>Links to </a:t>
            </a:r>
            <a:r>
              <a:rPr lang="en-US" sz="1600" b="1">
                <a:solidFill>
                  <a:srgbClr val="003399"/>
                </a:solidFill>
              </a:rPr>
              <a:t>Maps in Motion</a:t>
            </a:r>
            <a:r>
              <a:rPr lang="en-US" sz="1600"/>
              <a:t>, static maps and charts, and transparencies appear near the bottom of slides as they are relevant.</a:t>
            </a:r>
          </a:p>
          <a:p>
            <a:pPr eaLnBrk="1" hangingPunct="1">
              <a:lnSpc>
                <a:spcPct val="90000"/>
              </a:lnSpc>
              <a:spcBef>
                <a:spcPct val="60000"/>
              </a:spcBef>
              <a:spcAft>
                <a:spcPct val="60000"/>
              </a:spcAft>
            </a:pPr>
            <a:r>
              <a:rPr lang="en-US" sz="1600"/>
              <a:t>Links to the </a:t>
            </a:r>
            <a:r>
              <a:rPr lang="en-US" sz="1600" b="1">
                <a:solidFill>
                  <a:srgbClr val="003399"/>
                </a:solidFill>
              </a:rPr>
              <a:t>Reference Atlas</a:t>
            </a:r>
            <a:r>
              <a:rPr lang="en-US" sz="1600"/>
              <a:t> and </a:t>
            </a:r>
            <a:r>
              <a:rPr lang="en-US" sz="1600" b="1">
                <a:solidFill>
                  <a:srgbClr val="003399"/>
                </a:solidFill>
              </a:rPr>
              <a:t>Geography Online</a:t>
            </a:r>
            <a:r>
              <a:rPr lang="en-US" sz="1600"/>
              <a:t> are located on the navigation bar of most screens.</a:t>
            </a:r>
          </a:p>
        </p:txBody>
      </p:sp>
      <p:pic>
        <p:nvPicPr>
          <p:cNvPr id="117766" name="Picture 41" descr="WG_Nav Test-Backwar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2975" y="1630363"/>
            <a:ext cx="42862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67" name="Picture 42" descr="WG_Nav Test-Dbl Backwar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3450" y="2146300"/>
            <a:ext cx="42862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68" name="Picture 43" descr="WG_Nav Test-Exi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33450" y="3695700"/>
            <a:ext cx="42862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69" name="Picture 44" descr="WG_Nav Test-Forward"/>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33450" y="1114425"/>
            <a:ext cx="42862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70" name="Picture 45" descr="WG_Nav Test-Help"/>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33450" y="3178175"/>
            <a:ext cx="42862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71" name="Picture 46" descr="WG_Nav Test-Ho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33450" y="2662238"/>
            <a:ext cx="42862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72" name="Picture 47" descr="WG_Nav Test-Onlin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19175" y="5257800"/>
            <a:ext cx="42862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73" name="Picture 48" descr="WG_Nav Test-Ref Atlas"/>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23875" y="5257800"/>
            <a:ext cx="428625"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advClick="0">
    <p:wipe dir="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18786" name="Rectangle 3"/>
          <p:cNvSpPr>
            <a:spLocks noGrp="1" noChangeArrowheads="1"/>
          </p:cNvSpPr>
          <p:nvPr>
            <p:ph type="title"/>
          </p:nvPr>
        </p:nvSpPr>
        <p:spPr/>
        <p:txBody>
          <a:bodyPr/>
          <a:lstStyle/>
          <a:p>
            <a:pPr eaLnBrk="1" hangingPunct="1"/>
            <a:r>
              <a:rPr lang="en-US" smtClean="0"/>
              <a:t>End of Custom Shows</a:t>
            </a:r>
          </a:p>
        </p:txBody>
      </p:sp>
      <p:sp>
        <p:nvSpPr>
          <p:cNvPr id="118787" name="Text Box 6"/>
          <p:cNvSpPr txBox="1">
            <a:spLocks noChangeArrowheads="1"/>
          </p:cNvSpPr>
          <p:nvPr/>
        </p:nvSpPr>
        <p:spPr bwMode="auto">
          <a:xfrm>
            <a:off x="2903538" y="1120775"/>
            <a:ext cx="3321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t>This slide is intentionally blank.</a:t>
            </a:r>
          </a:p>
        </p:txBody>
      </p:sp>
    </p:spTree>
    <p:custDataLst>
      <p:tags r:id="rId1"/>
    </p:custDataLst>
  </p:cSld>
  <p:clrMapOvr>
    <a:masterClrMapping/>
  </p:clrMapOvr>
  <p:transition advClick="0" advTm="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PAnswers"/>
          <p:cNvSpPr>
            <a:spLocks noGrp="1" noChangeArrowheads="1"/>
          </p:cNvSpPr>
          <p:nvPr>
            <p:ph type="body" idx="1"/>
            <p:custDataLst>
              <p:tags r:id="rId3"/>
            </p:custDataLst>
          </p:nvPr>
        </p:nvSpPr>
        <p:spPr bwMode="hidden">
          <a:xfrm>
            <a:off x="6324600" y="3886200"/>
            <a:ext cx="1066800" cy="1600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533400" indent="-533400" eaLnBrk="1" hangingPunct="1">
              <a:buFontTx/>
              <a:buAutoNum type="alphaUcPeriod"/>
            </a:pPr>
            <a:r>
              <a:rPr lang="en-US" smtClean="0">
                <a:solidFill>
                  <a:schemeClr val="bg1"/>
                </a:solidFill>
              </a:rPr>
              <a:t>A</a:t>
            </a:r>
          </a:p>
          <a:p>
            <a:pPr marL="533400" indent="-533400" eaLnBrk="1" hangingPunct="1">
              <a:buFontTx/>
              <a:buAutoNum type="alphaUcPeriod"/>
            </a:pPr>
            <a:r>
              <a:rPr lang="en-US" smtClean="0">
                <a:solidFill>
                  <a:schemeClr val="bg1"/>
                </a:solidFill>
              </a:rPr>
              <a:t>B</a:t>
            </a:r>
          </a:p>
          <a:p>
            <a:pPr marL="533400" indent="-533400" eaLnBrk="1" hangingPunct="1">
              <a:buFontTx/>
              <a:buAutoNum type="alphaUcPeriod"/>
            </a:pPr>
            <a:r>
              <a:rPr lang="en-US" smtClean="0">
                <a:solidFill>
                  <a:schemeClr val="bg1"/>
                </a:solidFill>
              </a:rPr>
              <a:t>C</a:t>
            </a:r>
          </a:p>
        </p:txBody>
      </p:sp>
      <p:sp>
        <p:nvSpPr>
          <p:cNvPr id="1028" name="TPQuestion"/>
          <p:cNvSpPr>
            <a:spLocks noGrp="1" noChangeArrowheads="1"/>
          </p:cNvSpPr>
          <p:nvPr>
            <p:ph type="title"/>
          </p:nvPr>
        </p:nvSpPr>
        <p:spPr/>
        <p:txBody>
          <a:bodyPr/>
          <a:lstStyle/>
          <a:p>
            <a:pPr eaLnBrk="1" hangingPunct="1"/>
            <a:r>
              <a:rPr lang="en-US" smtClean="0"/>
              <a:t>Section 1</a:t>
            </a:r>
          </a:p>
        </p:txBody>
      </p:sp>
      <p:sp>
        <p:nvSpPr>
          <p:cNvPr id="939014" name="Text Box 6"/>
          <p:cNvSpPr txBox="1">
            <a:spLocks noChangeArrowheads="1"/>
          </p:cNvSpPr>
          <p:nvPr/>
        </p:nvSpPr>
        <p:spPr bwMode="auto">
          <a:xfrm>
            <a:off x="914400" y="2292350"/>
            <a:ext cx="4495800"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461963" algn="l"/>
              </a:tabLst>
              <a:defRPr>
                <a:solidFill>
                  <a:schemeClr val="tx1"/>
                </a:solidFill>
                <a:latin typeface="Arial" pitchFamily="34" charset="0"/>
              </a:defRPr>
            </a:lvl1pPr>
            <a:lvl2pPr marL="742950" indent="-285750" eaLnBrk="0" hangingPunct="0">
              <a:tabLst>
                <a:tab pos="461963" algn="l"/>
              </a:tabLst>
              <a:defRPr>
                <a:solidFill>
                  <a:schemeClr val="tx1"/>
                </a:solidFill>
                <a:latin typeface="Arial" pitchFamily="34" charset="0"/>
              </a:defRPr>
            </a:lvl2pPr>
            <a:lvl3pPr marL="1143000" indent="-228600" eaLnBrk="0" hangingPunct="0">
              <a:tabLst>
                <a:tab pos="461963" algn="l"/>
              </a:tabLst>
              <a:defRPr>
                <a:solidFill>
                  <a:schemeClr val="tx1"/>
                </a:solidFill>
                <a:latin typeface="Arial" pitchFamily="34" charset="0"/>
              </a:defRPr>
            </a:lvl3pPr>
            <a:lvl4pPr marL="1600200" indent="-228600" eaLnBrk="0" hangingPunct="0">
              <a:tabLst>
                <a:tab pos="461963" algn="l"/>
              </a:tabLst>
              <a:defRPr>
                <a:solidFill>
                  <a:schemeClr val="tx1"/>
                </a:solidFill>
                <a:latin typeface="Arial" pitchFamily="34" charset="0"/>
              </a:defRPr>
            </a:lvl4pPr>
            <a:lvl5pPr marL="2057400" indent="-228600" eaLnBrk="0" hangingPunct="0">
              <a:tabLst>
                <a:tab pos="461963" algn="l"/>
              </a:tabLst>
              <a:defRPr>
                <a:solidFill>
                  <a:schemeClr val="tx1"/>
                </a:solidFill>
                <a:latin typeface="Arial" pitchFamily="34" charset="0"/>
              </a:defRPr>
            </a:lvl5pPr>
            <a:lvl6pPr marL="2514600" indent="-228600" eaLnBrk="0" fontAlgn="base" hangingPunct="0">
              <a:spcBef>
                <a:spcPct val="0"/>
              </a:spcBef>
              <a:spcAft>
                <a:spcPct val="0"/>
              </a:spcAft>
              <a:tabLst>
                <a:tab pos="461963" algn="l"/>
              </a:tabLst>
              <a:defRPr>
                <a:solidFill>
                  <a:schemeClr val="tx1"/>
                </a:solidFill>
                <a:latin typeface="Arial" pitchFamily="34" charset="0"/>
              </a:defRPr>
            </a:lvl6pPr>
            <a:lvl7pPr marL="2971800" indent="-228600" eaLnBrk="0" fontAlgn="base" hangingPunct="0">
              <a:spcBef>
                <a:spcPct val="0"/>
              </a:spcBef>
              <a:spcAft>
                <a:spcPct val="0"/>
              </a:spcAft>
              <a:tabLst>
                <a:tab pos="461963" algn="l"/>
              </a:tabLst>
              <a:defRPr>
                <a:solidFill>
                  <a:schemeClr val="tx1"/>
                </a:solidFill>
                <a:latin typeface="Arial" pitchFamily="34" charset="0"/>
              </a:defRPr>
            </a:lvl7pPr>
            <a:lvl8pPr marL="3429000" indent="-228600" eaLnBrk="0" fontAlgn="base" hangingPunct="0">
              <a:spcBef>
                <a:spcPct val="0"/>
              </a:spcBef>
              <a:spcAft>
                <a:spcPct val="0"/>
              </a:spcAft>
              <a:tabLst>
                <a:tab pos="461963" algn="l"/>
              </a:tabLst>
              <a:defRPr>
                <a:solidFill>
                  <a:schemeClr val="tx1"/>
                </a:solidFill>
                <a:latin typeface="Arial" pitchFamily="34" charset="0"/>
              </a:defRPr>
            </a:lvl8pPr>
            <a:lvl9pPr marL="3886200" indent="-228600" eaLnBrk="0" fontAlgn="base" hangingPunct="0">
              <a:spcBef>
                <a:spcPct val="0"/>
              </a:spcBef>
              <a:spcAft>
                <a:spcPct val="0"/>
              </a:spcAft>
              <a:tabLst>
                <a:tab pos="461963" algn="l"/>
              </a:tabLst>
              <a:defRPr>
                <a:solidFill>
                  <a:schemeClr val="tx1"/>
                </a:solidFill>
                <a:latin typeface="Arial" pitchFamily="34" charset="0"/>
              </a:defRPr>
            </a:lvl9pPr>
          </a:lstStyle>
          <a:p>
            <a:pPr eaLnBrk="1" hangingPunct="1">
              <a:lnSpc>
                <a:spcPct val="90000"/>
              </a:lnSpc>
              <a:spcBef>
                <a:spcPct val="30000"/>
              </a:spcBef>
              <a:spcAft>
                <a:spcPct val="30000"/>
              </a:spcAft>
            </a:pPr>
            <a:r>
              <a:rPr lang="en-US" sz="2800" b="1">
                <a:solidFill>
                  <a:srgbClr val="003399"/>
                </a:solidFill>
                <a:cs typeface="Times New Roman" pitchFamily="18" charset="0"/>
              </a:rPr>
              <a:t>Which of the following is at the center of our solar system? </a:t>
            </a:r>
          </a:p>
          <a:p>
            <a:pPr eaLnBrk="1" hangingPunct="1">
              <a:lnSpc>
                <a:spcPct val="90000"/>
              </a:lnSpc>
              <a:spcBef>
                <a:spcPct val="30000"/>
              </a:spcBef>
              <a:spcAft>
                <a:spcPct val="30000"/>
              </a:spcAft>
            </a:pPr>
            <a:r>
              <a:rPr lang="en-US" sz="2800" b="1">
                <a:solidFill>
                  <a:srgbClr val="003399"/>
                </a:solidFill>
                <a:cs typeface="Times New Roman" pitchFamily="18" charset="0"/>
              </a:rPr>
              <a:t>A.</a:t>
            </a:r>
            <a:r>
              <a:rPr lang="en-US" sz="2800" b="1">
                <a:solidFill>
                  <a:srgbClr val="13489A"/>
                </a:solidFill>
                <a:cs typeface="Times New Roman" pitchFamily="18" charset="0"/>
              </a:rPr>
              <a:t>	</a:t>
            </a:r>
            <a:r>
              <a:rPr lang="en-US" sz="2800">
                <a:solidFill>
                  <a:srgbClr val="000000"/>
                </a:solidFill>
                <a:cs typeface="Times New Roman" pitchFamily="18" charset="0"/>
              </a:rPr>
              <a:t>Earth</a:t>
            </a:r>
            <a:r>
              <a:rPr lang="en-US" sz="2800">
                <a:cs typeface="Times New Roman" pitchFamily="18" charset="0"/>
              </a:rPr>
              <a:t> </a:t>
            </a:r>
          </a:p>
          <a:p>
            <a:pPr eaLnBrk="1" hangingPunct="1">
              <a:lnSpc>
                <a:spcPct val="90000"/>
              </a:lnSpc>
              <a:spcBef>
                <a:spcPct val="30000"/>
              </a:spcBef>
              <a:spcAft>
                <a:spcPct val="30000"/>
              </a:spcAft>
            </a:pPr>
            <a:r>
              <a:rPr lang="en-US" sz="2800" b="1">
                <a:solidFill>
                  <a:srgbClr val="003399"/>
                </a:solidFill>
                <a:cs typeface="Times New Roman" pitchFamily="18" charset="0"/>
              </a:rPr>
              <a:t>B.</a:t>
            </a:r>
            <a:r>
              <a:rPr lang="en-US" sz="2800" b="1">
                <a:solidFill>
                  <a:srgbClr val="13489A"/>
                </a:solidFill>
                <a:cs typeface="Times New Roman" pitchFamily="18" charset="0"/>
              </a:rPr>
              <a:t>	</a:t>
            </a:r>
            <a:r>
              <a:rPr lang="en-US" sz="2800">
                <a:solidFill>
                  <a:srgbClr val="000000"/>
                </a:solidFill>
                <a:cs typeface="Times New Roman" pitchFamily="18" charset="0"/>
              </a:rPr>
              <a:t>Sun</a:t>
            </a:r>
            <a:endParaRPr lang="en-US" sz="2800">
              <a:cs typeface="Times New Roman" pitchFamily="18" charset="0"/>
            </a:endParaRPr>
          </a:p>
          <a:p>
            <a:pPr eaLnBrk="1" hangingPunct="1">
              <a:lnSpc>
                <a:spcPct val="90000"/>
              </a:lnSpc>
              <a:spcBef>
                <a:spcPct val="30000"/>
              </a:spcBef>
              <a:spcAft>
                <a:spcPct val="30000"/>
              </a:spcAft>
            </a:pPr>
            <a:r>
              <a:rPr lang="en-US" sz="2800" b="1">
                <a:solidFill>
                  <a:srgbClr val="003399"/>
                </a:solidFill>
                <a:cs typeface="Times New Roman" pitchFamily="18" charset="0"/>
              </a:rPr>
              <a:t>C.</a:t>
            </a:r>
            <a:r>
              <a:rPr lang="en-US" sz="2800" b="1">
                <a:solidFill>
                  <a:srgbClr val="ED2641"/>
                </a:solidFill>
                <a:cs typeface="Times New Roman" pitchFamily="18" charset="0"/>
              </a:rPr>
              <a:t>	</a:t>
            </a:r>
            <a:r>
              <a:rPr lang="en-US" sz="2800">
                <a:solidFill>
                  <a:srgbClr val="000000"/>
                </a:solidFill>
                <a:cs typeface="Times New Roman" pitchFamily="18" charset="0"/>
              </a:rPr>
              <a:t>Mars</a:t>
            </a:r>
            <a:r>
              <a:rPr lang="en-US" sz="2800">
                <a:cs typeface="Times New Roman" pitchFamily="18" charset="0"/>
              </a:rPr>
              <a:t> </a:t>
            </a:r>
          </a:p>
        </p:txBody>
      </p:sp>
      <p:pic>
        <p:nvPicPr>
          <p:cNvPr id="939015" name="Picture 7" descr="PreviewQuesti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9625" y="1323975"/>
            <a:ext cx="3457575"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Text Box 8"/>
          <p:cNvSpPr txBox="1">
            <a:spLocks noChangeArrowheads="1"/>
          </p:cNvSpPr>
          <p:nvPr/>
        </p:nvSpPr>
        <p:spPr bwMode="auto">
          <a:xfrm>
            <a:off x="685800" y="577850"/>
            <a:ext cx="7772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4000" b="1">
                <a:solidFill>
                  <a:srgbClr val="008C44"/>
                </a:solidFill>
              </a:rPr>
              <a:t>Planet Earth</a:t>
            </a:r>
          </a:p>
        </p:txBody>
      </p:sp>
      <p:graphicFrame>
        <p:nvGraphicFramePr>
          <p:cNvPr id="939017" name="TPChart"/>
          <p:cNvGraphicFramePr>
            <a:graphicFrameLocks/>
          </p:cNvGraphicFramePr>
          <p:nvPr>
            <p:custDataLst>
              <p:tags r:id="rId4"/>
            </p:custDataLst>
          </p:nvPr>
        </p:nvGraphicFramePr>
        <p:xfrm>
          <a:off x="5467350" y="2690813"/>
          <a:ext cx="2998788" cy="3360737"/>
        </p:xfrm>
        <a:graphic>
          <a:graphicData uri="http://schemas.openxmlformats.org/presentationml/2006/ole">
            <mc:AlternateContent xmlns:mc="http://schemas.openxmlformats.org/markup-compatibility/2006">
              <mc:Choice xmlns:v="urn:schemas-microsoft-com:vml" Requires="v">
                <p:oleObj spid="_x0000_s1032" name="Chart" r:id="rId8" imgW="3000421" imgH="3362356" progId="MSGraph.Chart.8">
                  <p:embed followColorScheme="full"/>
                </p:oleObj>
              </mc:Choice>
              <mc:Fallback>
                <p:oleObj name="Chart" r:id="rId8" imgW="3000421" imgH="3362356" progId="MSGraph.Chart.8">
                  <p:embed followColorScheme="full"/>
                  <p:pic>
                    <p:nvPicPr>
                      <p:cNvPr id="0" name="TPChart"/>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67350" y="2690813"/>
                        <a:ext cx="2998788" cy="33607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ustDataLst>
      <p:tags r:id="rId2"/>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939015"/>
                                        </p:tgtEl>
                                        <p:attrNameLst>
                                          <p:attrName>style.visibility</p:attrName>
                                        </p:attrNameLst>
                                      </p:cBhvr>
                                      <p:to>
                                        <p:strVal val="visible"/>
                                      </p:to>
                                    </p:set>
                                    <p:animEffect transition="in" filter="wipe(left)">
                                      <p:cBhvr>
                                        <p:cTn id="7" dur="500"/>
                                        <p:tgtEl>
                                          <p:spTgt spid="939015"/>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39014">
                                            <p:txEl>
                                              <p:pRg st="0" end="0"/>
                                            </p:txEl>
                                          </p:spTgt>
                                        </p:tgtEl>
                                        <p:attrNameLst>
                                          <p:attrName>style.visibility</p:attrName>
                                        </p:attrNameLst>
                                      </p:cBhvr>
                                      <p:to>
                                        <p:strVal val="visible"/>
                                      </p:to>
                                    </p:set>
                                    <p:animEffect transition="in" filter="wipe(left)">
                                      <p:cBhvr>
                                        <p:cTn id="11" dur="500"/>
                                        <p:tgtEl>
                                          <p:spTgt spid="939014">
                                            <p:txEl>
                                              <p:pRg st="0" end="0"/>
                                            </p:txEl>
                                          </p:spTgt>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939014">
                                            <p:txEl>
                                              <p:pRg st="1" end="1"/>
                                            </p:txEl>
                                          </p:spTgt>
                                        </p:tgtEl>
                                        <p:attrNameLst>
                                          <p:attrName>style.visibility</p:attrName>
                                        </p:attrNameLst>
                                      </p:cBhvr>
                                      <p:to>
                                        <p:strVal val="visible"/>
                                      </p:to>
                                    </p:set>
                                    <p:animEffect transition="in" filter="wipe(left)">
                                      <p:cBhvr>
                                        <p:cTn id="15" dur="500"/>
                                        <p:tgtEl>
                                          <p:spTgt spid="939014">
                                            <p:txEl>
                                              <p:pRg st="1" end="1"/>
                                            </p:txEl>
                                          </p:spTgt>
                                        </p:tgtEl>
                                      </p:cBhvr>
                                    </p:animEffect>
                                  </p:childTnLst>
                                </p:cTn>
                              </p:par>
                            </p:childTnLst>
                          </p:cTn>
                        </p:par>
                        <p:par>
                          <p:cTn id="16" fill="hold" nodeType="afterGroup">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939014">
                                            <p:txEl>
                                              <p:pRg st="2" end="2"/>
                                            </p:txEl>
                                          </p:spTgt>
                                        </p:tgtEl>
                                        <p:attrNameLst>
                                          <p:attrName>style.visibility</p:attrName>
                                        </p:attrNameLst>
                                      </p:cBhvr>
                                      <p:to>
                                        <p:strVal val="visible"/>
                                      </p:to>
                                    </p:set>
                                    <p:animEffect transition="in" filter="wipe(left)">
                                      <p:cBhvr>
                                        <p:cTn id="19" dur="500"/>
                                        <p:tgtEl>
                                          <p:spTgt spid="939014">
                                            <p:txEl>
                                              <p:pRg st="2" end="2"/>
                                            </p:txEl>
                                          </p:spTgt>
                                        </p:tgtEl>
                                      </p:cBhvr>
                                    </p:animEffect>
                                  </p:childTnLst>
                                </p:cTn>
                              </p:par>
                            </p:childTnLst>
                          </p:cTn>
                        </p:par>
                        <p:par>
                          <p:cTn id="20" fill="hold" nodeType="afterGroup">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939014">
                                            <p:txEl>
                                              <p:pRg st="3" end="3"/>
                                            </p:txEl>
                                          </p:spTgt>
                                        </p:tgtEl>
                                        <p:attrNameLst>
                                          <p:attrName>style.visibility</p:attrName>
                                        </p:attrNameLst>
                                      </p:cBhvr>
                                      <p:to>
                                        <p:strVal val="visible"/>
                                      </p:to>
                                    </p:set>
                                    <p:animEffect transition="in" filter="wipe(left)">
                                      <p:cBhvr>
                                        <p:cTn id="23" dur="500"/>
                                        <p:tgtEl>
                                          <p:spTgt spid="939014">
                                            <p:txEl>
                                              <p:pRg st="3" end="3"/>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9390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9014" grpId="0" build="p" autoUpdateAnimBg="0" advAuto="0"/>
      <p:bldOleChart spid="9390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smtClean="0"/>
              <a:t>Section 1</a:t>
            </a:r>
          </a:p>
        </p:txBody>
      </p:sp>
      <p:sp>
        <p:nvSpPr>
          <p:cNvPr id="101390" name="Text Box 14"/>
          <p:cNvSpPr txBox="1">
            <a:spLocks noChangeArrowheads="1"/>
          </p:cNvSpPr>
          <p:nvPr/>
        </p:nvSpPr>
        <p:spPr bwMode="auto">
          <a:xfrm>
            <a:off x="685800" y="1905000"/>
            <a:ext cx="7772400"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2800" b="1">
                <a:solidFill>
                  <a:srgbClr val="660066"/>
                </a:solidFill>
              </a:rPr>
              <a:t>Earth is part of a larger physical system that contains other planets, moons, and stars.</a:t>
            </a:r>
          </a:p>
        </p:txBody>
      </p:sp>
      <p:sp>
        <p:nvSpPr>
          <p:cNvPr id="101391" name="Text Box 15"/>
          <p:cNvSpPr txBox="1">
            <a:spLocks noChangeArrowheads="1"/>
          </p:cNvSpPr>
          <p:nvPr/>
        </p:nvSpPr>
        <p:spPr bwMode="auto">
          <a:xfrm>
            <a:off x="685800" y="666750"/>
            <a:ext cx="77724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Our Solar System</a:t>
            </a:r>
          </a:p>
        </p:txBody>
      </p:sp>
      <p:pic>
        <p:nvPicPr>
          <p:cNvPr id="101392" name="Picture 16" descr="MainIde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113" y="1295400"/>
            <a:ext cx="1676400"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93" name="Text Box 17"/>
          <p:cNvSpPr txBox="1">
            <a:spLocks noChangeArrowheads="1"/>
          </p:cNvSpPr>
          <p:nvPr/>
        </p:nvSpPr>
        <p:spPr bwMode="auto">
          <a:xfrm>
            <a:off x="685800" y="2943225"/>
            <a:ext cx="7772400" cy="294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39725" indent="-339725" eaLnBrk="0" hangingPunct="0">
              <a:defRPr>
                <a:solidFill>
                  <a:schemeClr val="tx1"/>
                </a:solidFill>
                <a:latin typeface="Arial" pitchFamily="34" charset="0"/>
              </a:defRPr>
            </a:lvl1pPr>
            <a:lvl2pPr marL="800100" indent="-346075"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Tx/>
              <a:buChar char="•"/>
            </a:pPr>
            <a:r>
              <a:rPr lang="en-US" sz="2400">
                <a:solidFill>
                  <a:srgbClr val="000000"/>
                </a:solidFill>
                <a:cs typeface="Times New Roman" pitchFamily="18" charset="0"/>
              </a:rPr>
              <a:t>At least eight planets exist, and each is in its own orbit around the sun:</a:t>
            </a:r>
            <a:endParaRPr lang="en-US" sz="2400"/>
          </a:p>
          <a:p>
            <a:pPr lvl="1"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Mercury</a:t>
            </a:r>
          </a:p>
          <a:p>
            <a:pPr lvl="1"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Venus</a:t>
            </a:r>
          </a:p>
          <a:p>
            <a:pPr lvl="1"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Earth</a:t>
            </a:r>
          </a:p>
          <a:p>
            <a:pPr lvl="1"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Mars</a:t>
            </a:r>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1391"/>
                                        </p:tgtEl>
                                        <p:attrNameLst>
                                          <p:attrName>style.visibility</p:attrName>
                                        </p:attrNameLst>
                                      </p:cBhvr>
                                      <p:to>
                                        <p:strVal val="visible"/>
                                      </p:to>
                                    </p:set>
                                    <p:animEffect transition="in" filter="wipe(left)">
                                      <p:cBhvr>
                                        <p:cTn id="7" dur="500"/>
                                        <p:tgtEl>
                                          <p:spTgt spid="101391"/>
                                        </p:tgtEl>
                                      </p:cBhvr>
                                    </p:animEffect>
                                  </p:childTnLst>
                                </p:cTn>
                              </p:par>
                            </p:childTnLst>
                          </p:cTn>
                        </p:par>
                        <p:par>
                          <p:cTn id="8" fill="hold" nodeType="afterGroup">
                            <p:stCondLst>
                              <p:cond delay="500"/>
                            </p:stCondLst>
                            <p:childTnLst>
                              <p:par>
                                <p:cTn id="9" presetID="4" presetClass="entr" presetSubtype="32" fill="hold" nodeType="afterEffect">
                                  <p:stCondLst>
                                    <p:cond delay="0"/>
                                  </p:stCondLst>
                                  <p:childTnLst>
                                    <p:set>
                                      <p:cBhvr>
                                        <p:cTn id="10" dur="1" fill="hold">
                                          <p:stCondLst>
                                            <p:cond delay="0"/>
                                          </p:stCondLst>
                                        </p:cTn>
                                        <p:tgtEl>
                                          <p:spTgt spid="101392"/>
                                        </p:tgtEl>
                                        <p:attrNameLst>
                                          <p:attrName>style.visibility</p:attrName>
                                        </p:attrNameLst>
                                      </p:cBhvr>
                                      <p:to>
                                        <p:strVal val="visible"/>
                                      </p:to>
                                    </p:set>
                                    <p:animEffect transition="in" filter="box(out)">
                                      <p:cBhvr>
                                        <p:cTn id="11" dur="500"/>
                                        <p:tgtEl>
                                          <p:spTgt spid="101392"/>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01390"/>
                                        </p:tgtEl>
                                        <p:attrNameLst>
                                          <p:attrName>style.visibility</p:attrName>
                                        </p:attrNameLst>
                                      </p:cBhvr>
                                      <p:to>
                                        <p:strVal val="visible"/>
                                      </p:to>
                                    </p:set>
                                    <p:animEffect transition="in" filter="wipe(left)">
                                      <p:cBhvr>
                                        <p:cTn id="15" dur="500"/>
                                        <p:tgtEl>
                                          <p:spTgt spid="101390"/>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01393">
                                            <p:txEl>
                                              <p:pRg st="0" end="0"/>
                                            </p:txEl>
                                          </p:spTgt>
                                        </p:tgtEl>
                                        <p:attrNameLst>
                                          <p:attrName>style.visibility</p:attrName>
                                        </p:attrNameLst>
                                      </p:cBhvr>
                                      <p:to>
                                        <p:strVal val="visible"/>
                                      </p:to>
                                    </p:set>
                                    <p:animEffect transition="in" filter="wipe(left)">
                                      <p:cBhvr>
                                        <p:cTn id="20" dur="500"/>
                                        <p:tgtEl>
                                          <p:spTgt spid="101393">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01393">
                                            <p:txEl>
                                              <p:pRg st="1" end="1"/>
                                            </p:txEl>
                                          </p:spTgt>
                                        </p:tgtEl>
                                        <p:attrNameLst>
                                          <p:attrName>style.visibility</p:attrName>
                                        </p:attrNameLst>
                                      </p:cBhvr>
                                      <p:to>
                                        <p:strVal val="visible"/>
                                      </p:to>
                                    </p:set>
                                    <p:animEffect transition="in" filter="wipe(left)">
                                      <p:cBhvr>
                                        <p:cTn id="25" dur="500"/>
                                        <p:tgtEl>
                                          <p:spTgt spid="101393">
                                            <p:txEl>
                                              <p:pRg st="1" end="1"/>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01393">
                                            <p:txEl>
                                              <p:pRg st="2" end="2"/>
                                            </p:txEl>
                                          </p:spTgt>
                                        </p:tgtEl>
                                        <p:attrNameLst>
                                          <p:attrName>style.visibility</p:attrName>
                                        </p:attrNameLst>
                                      </p:cBhvr>
                                      <p:to>
                                        <p:strVal val="visible"/>
                                      </p:to>
                                    </p:set>
                                    <p:animEffect transition="in" filter="wipe(left)">
                                      <p:cBhvr>
                                        <p:cTn id="30" dur="500"/>
                                        <p:tgtEl>
                                          <p:spTgt spid="101393">
                                            <p:txEl>
                                              <p:pRg st="2" end="2"/>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01393">
                                            <p:txEl>
                                              <p:pRg st="3" end="3"/>
                                            </p:txEl>
                                          </p:spTgt>
                                        </p:tgtEl>
                                        <p:attrNameLst>
                                          <p:attrName>style.visibility</p:attrName>
                                        </p:attrNameLst>
                                      </p:cBhvr>
                                      <p:to>
                                        <p:strVal val="visible"/>
                                      </p:to>
                                    </p:set>
                                    <p:animEffect transition="in" filter="wipe(left)">
                                      <p:cBhvr>
                                        <p:cTn id="35" dur="500"/>
                                        <p:tgtEl>
                                          <p:spTgt spid="101393">
                                            <p:txEl>
                                              <p:pRg st="3" end="3"/>
                                            </p:txEl>
                                          </p:spTgt>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01393">
                                            <p:txEl>
                                              <p:pRg st="4" end="4"/>
                                            </p:txEl>
                                          </p:spTgt>
                                        </p:tgtEl>
                                        <p:attrNameLst>
                                          <p:attrName>style.visibility</p:attrName>
                                        </p:attrNameLst>
                                      </p:cBhvr>
                                      <p:to>
                                        <p:strVal val="visible"/>
                                      </p:to>
                                    </p:set>
                                    <p:animEffect transition="in" filter="wipe(left)">
                                      <p:cBhvr>
                                        <p:cTn id="40" dur="500"/>
                                        <p:tgtEl>
                                          <p:spTgt spid="10139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90" grpId="0" autoUpdateAnimBg="0"/>
      <p:bldP spid="101391" grpId="0" autoUpdateAnimBg="0"/>
      <p:bldP spid="101393" grpId="0" build="p" bldLvl="2"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endParaRPr lang="en-US" smtClean="0"/>
          </a:p>
        </p:txBody>
      </p:sp>
      <p:sp>
        <p:nvSpPr>
          <p:cNvPr id="31747" name="Rectangle 3"/>
          <p:cNvSpPr>
            <a:spLocks noChangeArrowheads="1"/>
          </p:cNvSpPr>
          <p:nvPr/>
        </p:nvSpPr>
        <p:spPr bwMode="auto">
          <a:xfrm>
            <a:off x="609600" y="800100"/>
            <a:ext cx="55435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90000"/>
              </a:lnSpc>
              <a:spcBef>
                <a:spcPct val="30000"/>
              </a:spcBef>
              <a:spcAft>
                <a:spcPct val="30000"/>
              </a:spcAft>
            </a:pPr>
            <a:r>
              <a:rPr lang="en-US" sz="4000" b="1">
                <a:solidFill>
                  <a:srgbClr val="003399"/>
                </a:solidFill>
              </a:rPr>
              <a:t>Our Solar System</a:t>
            </a:r>
          </a:p>
        </p:txBody>
      </p:sp>
      <p:sp>
        <p:nvSpPr>
          <p:cNvPr id="5" name="Text Box 18"/>
          <p:cNvSpPr txBox="1">
            <a:spLocks noGrp="1" noChangeArrowheads="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800100">
              <a:defRPr sz="2800">
                <a:solidFill>
                  <a:schemeClr val="tx1"/>
                </a:solidFill>
                <a:latin typeface="Arial" pitchFamily="34" charset="0"/>
              </a:defRPr>
            </a:lvl1pPr>
            <a:lvl2pPr>
              <a:defRPr sz="2400">
                <a:solidFill>
                  <a:schemeClr val="tx1"/>
                </a:solidFill>
                <a:latin typeface="Arial" pitchFamily="34" charset="0"/>
              </a:defRPr>
            </a:lvl2pPr>
            <a:lvl3pPr>
              <a:defRPr sz="2000">
                <a:solidFill>
                  <a:schemeClr val="tx1"/>
                </a:solidFill>
                <a:latin typeface="Arial" pitchFamily="34" charset="0"/>
              </a:defRPr>
            </a:lvl3pPr>
            <a:lvl4pPr>
              <a:defRPr>
                <a:solidFill>
                  <a:schemeClr val="tx1"/>
                </a:solidFill>
                <a:latin typeface="Arial" pitchFamily="34" charset="0"/>
              </a:defRPr>
            </a:lvl4pPr>
            <a:lvl5pPr>
              <a:defRPr>
                <a:solidFill>
                  <a:schemeClr val="tx1"/>
                </a:solidFill>
                <a:latin typeface="Arial" pitchFamily="34" charset="0"/>
              </a:defRPr>
            </a:lvl5pPr>
            <a:lvl6pPr eaLnBrk="0" hangingPunct="0">
              <a:defRPr>
                <a:solidFill>
                  <a:schemeClr val="tx1"/>
                </a:solidFill>
                <a:latin typeface="Arial" pitchFamily="34" charset="0"/>
              </a:defRPr>
            </a:lvl6pPr>
            <a:lvl7pPr eaLnBrk="0" hangingPunct="0">
              <a:defRPr>
                <a:solidFill>
                  <a:schemeClr val="tx1"/>
                </a:solidFill>
                <a:latin typeface="Arial" pitchFamily="34" charset="0"/>
              </a:defRPr>
            </a:lvl7pPr>
            <a:lvl8pPr eaLnBrk="0" hangingPunct="0">
              <a:defRPr>
                <a:solidFill>
                  <a:schemeClr val="tx1"/>
                </a:solidFill>
                <a:latin typeface="Arial" pitchFamily="34" charset="0"/>
              </a:defRPr>
            </a:lvl8pPr>
            <a:lvl9pPr eaLnBrk="0" hangingPunct="0">
              <a:defRPr>
                <a:solidFill>
                  <a:schemeClr val="tx1"/>
                </a:solidFill>
                <a:latin typeface="Arial" pitchFamily="34" charset="0"/>
              </a:defRPr>
            </a:lvl9pPr>
          </a:lstStyle>
          <a:p>
            <a:pPr eaLnBrk="1" hangingPunct="1">
              <a:lnSpc>
                <a:spcPct val="90000"/>
              </a:lnSpc>
              <a:spcBef>
                <a:spcPct val="30000"/>
              </a:spcBef>
              <a:spcAft>
                <a:spcPct val="30000"/>
              </a:spcAft>
              <a:buFont typeface="Arial" pitchFamily="34" charset="0"/>
              <a:buChar char="–"/>
            </a:pPr>
            <a:r>
              <a:rPr lang="en-US" sz="2400" smtClean="0">
                <a:solidFill>
                  <a:srgbClr val="000000"/>
                </a:solidFill>
                <a:cs typeface="Times New Roman" pitchFamily="18" charset="0"/>
              </a:rPr>
              <a:t>Jupiter</a:t>
            </a:r>
          </a:p>
          <a:p>
            <a:pPr eaLnBrk="1" hangingPunct="1">
              <a:lnSpc>
                <a:spcPct val="90000"/>
              </a:lnSpc>
              <a:spcBef>
                <a:spcPct val="30000"/>
              </a:spcBef>
              <a:spcAft>
                <a:spcPct val="30000"/>
              </a:spcAft>
              <a:buFont typeface="Arial" pitchFamily="34" charset="0"/>
              <a:buChar char="–"/>
            </a:pPr>
            <a:r>
              <a:rPr lang="en-US" sz="2400" smtClean="0">
                <a:solidFill>
                  <a:srgbClr val="000000"/>
                </a:solidFill>
                <a:cs typeface="Times New Roman" pitchFamily="18" charset="0"/>
              </a:rPr>
              <a:t>Saturn</a:t>
            </a:r>
          </a:p>
          <a:p>
            <a:pPr eaLnBrk="1" hangingPunct="1">
              <a:lnSpc>
                <a:spcPct val="90000"/>
              </a:lnSpc>
              <a:spcBef>
                <a:spcPct val="30000"/>
              </a:spcBef>
              <a:spcAft>
                <a:spcPct val="30000"/>
              </a:spcAft>
              <a:buFont typeface="Arial" pitchFamily="34" charset="0"/>
              <a:buChar char="–"/>
            </a:pPr>
            <a:r>
              <a:rPr lang="en-US" sz="2400" smtClean="0">
                <a:solidFill>
                  <a:srgbClr val="000000"/>
                </a:solidFill>
                <a:cs typeface="Times New Roman" pitchFamily="18" charset="0"/>
              </a:rPr>
              <a:t>Uranus</a:t>
            </a:r>
          </a:p>
          <a:p>
            <a:pPr eaLnBrk="1" hangingPunct="1">
              <a:lnSpc>
                <a:spcPct val="90000"/>
              </a:lnSpc>
              <a:spcBef>
                <a:spcPct val="30000"/>
              </a:spcBef>
              <a:spcAft>
                <a:spcPct val="30000"/>
              </a:spcAft>
              <a:buFont typeface="Arial" pitchFamily="34" charset="0"/>
              <a:buChar char="–"/>
            </a:pPr>
            <a:r>
              <a:rPr lang="en-US" sz="2400" smtClean="0">
                <a:solidFill>
                  <a:srgbClr val="000000"/>
                </a:solidFill>
                <a:cs typeface="Times New Roman" pitchFamily="18" charset="0"/>
              </a:rPr>
              <a:t>Neptune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left)">
                                      <p:cBhvr>
                                        <p:cTn id="12" dur="500"/>
                                        <p:tgtEl>
                                          <p:spTgt spid="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left)">
                                      <p:cBhvr>
                                        <p:cTn id="17" dur="500"/>
                                        <p:tgtEl>
                                          <p:spTgt spid="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left)">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endParaRPr lang="en-US" smtClean="0"/>
          </a:p>
        </p:txBody>
      </p:sp>
      <p:pic>
        <p:nvPicPr>
          <p:cNvPr id="32771" name="Picture 4" descr="03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71500" y="685800"/>
            <a:ext cx="8115300" cy="54673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smtClean="0"/>
              <a:t>Section 1</a:t>
            </a:r>
          </a:p>
        </p:txBody>
      </p:sp>
      <p:sp>
        <p:nvSpPr>
          <p:cNvPr id="1307651" name="Text Box 3"/>
          <p:cNvSpPr txBox="1">
            <a:spLocks noChangeArrowheads="1"/>
          </p:cNvSpPr>
          <p:nvPr/>
        </p:nvSpPr>
        <p:spPr bwMode="auto">
          <a:xfrm>
            <a:off x="685800" y="1371600"/>
            <a:ext cx="731520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4488" indent="-3444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Tx/>
              <a:buChar char="•"/>
            </a:pPr>
            <a:r>
              <a:rPr lang="en-US" sz="2400"/>
              <a:t>Ceres and Pluto are dwarf planets.</a:t>
            </a:r>
          </a:p>
        </p:txBody>
      </p:sp>
      <p:sp>
        <p:nvSpPr>
          <p:cNvPr id="1307652" name="Text Box 4"/>
          <p:cNvSpPr txBox="1">
            <a:spLocks noChangeArrowheads="1"/>
          </p:cNvSpPr>
          <p:nvPr/>
        </p:nvSpPr>
        <p:spPr bwMode="auto">
          <a:xfrm>
            <a:off x="685800" y="1922463"/>
            <a:ext cx="7315200"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4488" indent="-3444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Tx/>
              <a:buChar char="•"/>
            </a:pPr>
            <a:r>
              <a:rPr lang="en-US" sz="2400">
                <a:solidFill>
                  <a:srgbClr val="000000"/>
                </a:solidFill>
                <a:cs typeface="Times New Roman" pitchFamily="18" charset="0"/>
              </a:rPr>
              <a:t>All of the planets are grouped into two types—terrestrial and gas giant planets.</a:t>
            </a:r>
          </a:p>
          <a:p>
            <a:pPr eaLnBrk="1" hangingPunct="1">
              <a:lnSpc>
                <a:spcPct val="90000"/>
              </a:lnSpc>
              <a:spcBef>
                <a:spcPct val="30000"/>
              </a:spcBef>
              <a:spcAft>
                <a:spcPct val="30000"/>
              </a:spcAft>
              <a:buFontTx/>
              <a:buChar char="•"/>
            </a:pPr>
            <a:r>
              <a:rPr lang="en-US" sz="2400">
                <a:solidFill>
                  <a:srgbClr val="000000"/>
                </a:solidFill>
                <a:cs typeface="Times New Roman" pitchFamily="18" charset="0"/>
              </a:rPr>
              <a:t>Thousand of smaller objects—including asteroids, comets, and meteoroids—revolve around the sun.</a:t>
            </a:r>
          </a:p>
        </p:txBody>
      </p:sp>
      <p:sp>
        <p:nvSpPr>
          <p:cNvPr id="33797" name="Text Box 5"/>
          <p:cNvSpPr txBox="1">
            <a:spLocks noChangeArrowheads="1"/>
          </p:cNvSpPr>
          <p:nvPr/>
        </p:nvSpPr>
        <p:spPr bwMode="auto">
          <a:xfrm>
            <a:off x="685800" y="666750"/>
            <a:ext cx="77724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Our Solar System </a:t>
            </a:r>
            <a:r>
              <a:rPr lang="en-US" b="1">
                <a:solidFill>
                  <a:srgbClr val="003399"/>
                </a:solidFill>
              </a:rPr>
              <a:t>(cont.)</a:t>
            </a:r>
          </a:p>
        </p:txBody>
      </p:sp>
      <p:pic>
        <p:nvPicPr>
          <p:cNvPr id="1307654" name="Picture 6" descr="031">
            <a:hlinkClick r:id="" action="ppaction://customshow?id=4&amp;return=tru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73850" y="5173663"/>
            <a:ext cx="1819275"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7655" name="Text Box 7"/>
          <p:cNvSpPr txBox="1">
            <a:spLocks noChangeArrowheads="1"/>
          </p:cNvSpPr>
          <p:nvPr/>
        </p:nvSpPr>
        <p:spPr bwMode="auto">
          <a:xfrm>
            <a:off x="4478338" y="5816600"/>
            <a:ext cx="2101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n-US" b="1">
                <a:hlinkClick r:id="" action="ppaction://customshow?id=4&amp;return=true"/>
              </a:rPr>
              <a:t>The Solar System</a:t>
            </a:r>
            <a:endParaRPr lang="en-US" b="1"/>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307651"/>
                                        </p:tgtEl>
                                        <p:attrNameLst>
                                          <p:attrName>style.visibility</p:attrName>
                                        </p:attrNameLst>
                                      </p:cBhvr>
                                      <p:to>
                                        <p:strVal val="visible"/>
                                      </p:to>
                                    </p:set>
                                    <p:animEffect transition="in" filter="wipe(left)">
                                      <p:cBhvr>
                                        <p:cTn id="7" dur="500"/>
                                        <p:tgtEl>
                                          <p:spTgt spid="130765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07652">
                                            <p:txEl>
                                              <p:pRg st="0" end="0"/>
                                            </p:txEl>
                                          </p:spTgt>
                                        </p:tgtEl>
                                        <p:attrNameLst>
                                          <p:attrName>style.visibility</p:attrName>
                                        </p:attrNameLst>
                                      </p:cBhvr>
                                      <p:to>
                                        <p:strVal val="visible"/>
                                      </p:to>
                                    </p:set>
                                    <p:animEffect transition="in" filter="wipe(left)">
                                      <p:cBhvr>
                                        <p:cTn id="12" dur="500"/>
                                        <p:tgtEl>
                                          <p:spTgt spid="1307652">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07652">
                                            <p:txEl>
                                              <p:pRg st="1" end="1"/>
                                            </p:txEl>
                                          </p:spTgt>
                                        </p:tgtEl>
                                        <p:attrNameLst>
                                          <p:attrName>style.visibility</p:attrName>
                                        </p:attrNameLst>
                                      </p:cBhvr>
                                      <p:to>
                                        <p:strVal val="visible"/>
                                      </p:to>
                                    </p:set>
                                    <p:animEffect transition="in" filter="wipe(left)">
                                      <p:cBhvr>
                                        <p:cTn id="17" dur="500"/>
                                        <p:tgtEl>
                                          <p:spTgt spid="1307652">
                                            <p:txEl>
                                              <p:pRg st="1" end="1"/>
                                            </p:txEl>
                                          </p:spTgt>
                                        </p:tgtEl>
                                      </p:cBhvr>
                                    </p:animEffect>
                                  </p:childTnLst>
                                </p:cTn>
                              </p:par>
                            </p:childTnLst>
                          </p:cTn>
                        </p:par>
                        <p:par>
                          <p:cTn id="18" fill="hold" nodeType="afterGroup">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1307655"/>
                                        </p:tgtEl>
                                        <p:attrNameLst>
                                          <p:attrName>style.visibility</p:attrName>
                                        </p:attrNameLst>
                                      </p:cBhvr>
                                      <p:to>
                                        <p:strVal val="visible"/>
                                      </p:to>
                                    </p:set>
                                    <p:animEffect transition="in" filter="wipe(left)">
                                      <p:cBhvr>
                                        <p:cTn id="21" dur="500"/>
                                        <p:tgtEl>
                                          <p:spTgt spid="1307655"/>
                                        </p:tgtEl>
                                      </p:cBhvr>
                                    </p:animEffect>
                                  </p:childTnLst>
                                </p:cTn>
                              </p:par>
                            </p:childTnLst>
                          </p:cTn>
                        </p:par>
                        <p:par>
                          <p:cTn id="22" fill="hold" nodeType="afterGroup">
                            <p:stCondLst>
                              <p:cond delay="1000"/>
                            </p:stCondLst>
                            <p:childTnLst>
                              <p:par>
                                <p:cTn id="23" presetID="22" presetClass="entr" presetSubtype="1" fill="hold" nodeType="afterEffect">
                                  <p:stCondLst>
                                    <p:cond delay="0"/>
                                  </p:stCondLst>
                                  <p:childTnLst>
                                    <p:set>
                                      <p:cBhvr>
                                        <p:cTn id="24" dur="1" fill="hold">
                                          <p:stCondLst>
                                            <p:cond delay="0"/>
                                          </p:stCondLst>
                                        </p:cTn>
                                        <p:tgtEl>
                                          <p:spTgt spid="1307654"/>
                                        </p:tgtEl>
                                        <p:attrNameLst>
                                          <p:attrName>style.visibility</p:attrName>
                                        </p:attrNameLst>
                                      </p:cBhvr>
                                      <p:to>
                                        <p:strVal val="visible"/>
                                      </p:to>
                                    </p:set>
                                    <p:animEffect transition="in" filter="wipe(up)">
                                      <p:cBhvr>
                                        <p:cTn id="25" dur="500"/>
                                        <p:tgtEl>
                                          <p:spTgt spid="13076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7651" grpId="0" autoUpdateAnimBg="0"/>
      <p:bldP spid="1307652" grpId="0" build="p" autoUpdateAnimBg="0"/>
      <p:bldP spid="1307655"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smtClean="0"/>
              <a:t>Section 1</a:t>
            </a:r>
          </a:p>
        </p:txBody>
      </p:sp>
      <p:sp>
        <p:nvSpPr>
          <p:cNvPr id="1091587" name="Text Box 3"/>
          <p:cNvSpPr txBox="1">
            <a:spLocks noChangeArrowheads="1"/>
          </p:cNvSpPr>
          <p:nvPr/>
        </p:nvSpPr>
        <p:spPr bwMode="auto">
          <a:xfrm>
            <a:off x="685800" y="1905000"/>
            <a:ext cx="7772400" cy="98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2800" b="1">
                <a:solidFill>
                  <a:srgbClr val="660066"/>
                </a:solidFill>
              </a:rPr>
              <a:t>Earth’s surface is a complex mix of landforms and water systems.</a:t>
            </a:r>
          </a:p>
        </p:txBody>
      </p:sp>
      <p:sp>
        <p:nvSpPr>
          <p:cNvPr id="1091588" name="Text Box 4"/>
          <p:cNvSpPr txBox="1">
            <a:spLocks noChangeArrowheads="1"/>
          </p:cNvSpPr>
          <p:nvPr/>
        </p:nvSpPr>
        <p:spPr bwMode="auto">
          <a:xfrm>
            <a:off x="685800" y="666750"/>
            <a:ext cx="77724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Getting to Know Earth</a:t>
            </a:r>
          </a:p>
        </p:txBody>
      </p:sp>
      <p:pic>
        <p:nvPicPr>
          <p:cNvPr id="1091589" name="Picture 5" descr="MainIde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113" y="1295400"/>
            <a:ext cx="1676400"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1590" name="Text Box 6"/>
          <p:cNvSpPr txBox="1">
            <a:spLocks noChangeArrowheads="1"/>
          </p:cNvSpPr>
          <p:nvPr/>
        </p:nvSpPr>
        <p:spPr bwMode="auto">
          <a:xfrm>
            <a:off x="685800" y="2943225"/>
            <a:ext cx="7162800" cy="250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39725" indent="-339725"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Tx/>
              <a:buChar char="•"/>
            </a:pPr>
            <a:r>
              <a:rPr lang="en-US" sz="2400">
                <a:solidFill>
                  <a:srgbClr val="000000"/>
                </a:solidFill>
                <a:cs typeface="Times New Roman" pitchFamily="18" charset="0"/>
              </a:rPr>
              <a:t>About 70% of the surface of the Earth is made up of water and is called the hydrosphere.</a:t>
            </a:r>
          </a:p>
          <a:p>
            <a:pPr eaLnBrk="1" hangingPunct="1">
              <a:lnSpc>
                <a:spcPct val="90000"/>
              </a:lnSpc>
              <a:spcBef>
                <a:spcPct val="30000"/>
              </a:spcBef>
              <a:spcAft>
                <a:spcPct val="30000"/>
              </a:spcAft>
              <a:buFontTx/>
              <a:buChar char="•"/>
            </a:pPr>
            <a:r>
              <a:rPr lang="en-US" sz="2400">
                <a:solidFill>
                  <a:srgbClr val="000000"/>
                </a:solidFill>
                <a:cs typeface="Times New Roman" pitchFamily="18" charset="0"/>
              </a:rPr>
              <a:t>About 30% of the surface of the Earth is land, including continents and islands.</a:t>
            </a:r>
          </a:p>
          <a:p>
            <a:pPr eaLnBrk="1" hangingPunct="1">
              <a:lnSpc>
                <a:spcPct val="90000"/>
              </a:lnSpc>
              <a:spcBef>
                <a:spcPct val="30000"/>
              </a:spcBef>
              <a:spcAft>
                <a:spcPct val="30000"/>
              </a:spcAft>
              <a:buFontTx/>
              <a:buChar char="•"/>
            </a:pPr>
            <a:r>
              <a:rPr lang="en-US" sz="2400">
                <a:solidFill>
                  <a:srgbClr val="000000"/>
                </a:solidFill>
                <a:cs typeface="Times New Roman" pitchFamily="18" charset="0"/>
              </a:rPr>
              <a:t>The air we breathe is part of the Earth’s atmosphere.</a:t>
            </a:r>
          </a:p>
        </p:txBody>
      </p:sp>
      <p:pic>
        <p:nvPicPr>
          <p:cNvPr id="1091591" name="Picture 7" descr="032">
            <a:hlinkClick r:id="" action="ppaction://customshow?id=5&amp;return=tru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3575" y="4935538"/>
            <a:ext cx="15081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1592" name="Text Box 8"/>
          <p:cNvSpPr txBox="1">
            <a:spLocks noChangeArrowheads="1"/>
          </p:cNvSpPr>
          <p:nvPr/>
        </p:nvSpPr>
        <p:spPr bwMode="auto">
          <a:xfrm>
            <a:off x="4564063" y="5816600"/>
            <a:ext cx="2406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n-US" b="1">
                <a:hlinkClick r:id="" action="ppaction://customshow?id=5&amp;return=true"/>
              </a:rPr>
              <a:t>Water, Land, and Air</a:t>
            </a:r>
            <a:endParaRPr lang="en-US" b="1"/>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91588"/>
                                        </p:tgtEl>
                                        <p:attrNameLst>
                                          <p:attrName>style.visibility</p:attrName>
                                        </p:attrNameLst>
                                      </p:cBhvr>
                                      <p:to>
                                        <p:strVal val="visible"/>
                                      </p:to>
                                    </p:set>
                                    <p:animEffect transition="in" filter="wipe(left)">
                                      <p:cBhvr>
                                        <p:cTn id="7" dur="500"/>
                                        <p:tgtEl>
                                          <p:spTgt spid="1091588"/>
                                        </p:tgtEl>
                                      </p:cBhvr>
                                    </p:animEffect>
                                  </p:childTnLst>
                                </p:cTn>
                              </p:par>
                            </p:childTnLst>
                          </p:cTn>
                        </p:par>
                        <p:par>
                          <p:cTn id="8" fill="hold" nodeType="afterGroup">
                            <p:stCondLst>
                              <p:cond delay="500"/>
                            </p:stCondLst>
                            <p:childTnLst>
                              <p:par>
                                <p:cTn id="9" presetID="4" presetClass="entr" presetSubtype="32" fill="hold" nodeType="afterEffect">
                                  <p:stCondLst>
                                    <p:cond delay="0"/>
                                  </p:stCondLst>
                                  <p:childTnLst>
                                    <p:set>
                                      <p:cBhvr>
                                        <p:cTn id="10" dur="1" fill="hold">
                                          <p:stCondLst>
                                            <p:cond delay="0"/>
                                          </p:stCondLst>
                                        </p:cTn>
                                        <p:tgtEl>
                                          <p:spTgt spid="1091589"/>
                                        </p:tgtEl>
                                        <p:attrNameLst>
                                          <p:attrName>style.visibility</p:attrName>
                                        </p:attrNameLst>
                                      </p:cBhvr>
                                      <p:to>
                                        <p:strVal val="visible"/>
                                      </p:to>
                                    </p:set>
                                    <p:animEffect transition="in" filter="box(out)">
                                      <p:cBhvr>
                                        <p:cTn id="11" dur="500"/>
                                        <p:tgtEl>
                                          <p:spTgt spid="1091589"/>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091587"/>
                                        </p:tgtEl>
                                        <p:attrNameLst>
                                          <p:attrName>style.visibility</p:attrName>
                                        </p:attrNameLst>
                                      </p:cBhvr>
                                      <p:to>
                                        <p:strVal val="visible"/>
                                      </p:to>
                                    </p:set>
                                    <p:animEffect transition="in" filter="wipe(left)">
                                      <p:cBhvr>
                                        <p:cTn id="15" dur="500"/>
                                        <p:tgtEl>
                                          <p:spTgt spid="1091587"/>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091590">
                                            <p:txEl>
                                              <p:pRg st="0" end="0"/>
                                            </p:txEl>
                                          </p:spTgt>
                                        </p:tgtEl>
                                        <p:attrNameLst>
                                          <p:attrName>style.visibility</p:attrName>
                                        </p:attrNameLst>
                                      </p:cBhvr>
                                      <p:to>
                                        <p:strVal val="visible"/>
                                      </p:to>
                                    </p:set>
                                    <p:animEffect transition="in" filter="wipe(left)">
                                      <p:cBhvr>
                                        <p:cTn id="20" dur="500"/>
                                        <p:tgtEl>
                                          <p:spTgt spid="1091590">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091590">
                                            <p:txEl>
                                              <p:pRg st="1" end="1"/>
                                            </p:txEl>
                                          </p:spTgt>
                                        </p:tgtEl>
                                        <p:attrNameLst>
                                          <p:attrName>style.visibility</p:attrName>
                                        </p:attrNameLst>
                                      </p:cBhvr>
                                      <p:to>
                                        <p:strVal val="visible"/>
                                      </p:to>
                                    </p:set>
                                    <p:animEffect transition="in" filter="wipe(left)">
                                      <p:cBhvr>
                                        <p:cTn id="25" dur="500"/>
                                        <p:tgtEl>
                                          <p:spTgt spid="1091590">
                                            <p:txEl>
                                              <p:pRg st="1" end="1"/>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091590">
                                            <p:txEl>
                                              <p:pRg st="2" end="2"/>
                                            </p:txEl>
                                          </p:spTgt>
                                        </p:tgtEl>
                                        <p:attrNameLst>
                                          <p:attrName>style.visibility</p:attrName>
                                        </p:attrNameLst>
                                      </p:cBhvr>
                                      <p:to>
                                        <p:strVal val="visible"/>
                                      </p:to>
                                    </p:set>
                                    <p:animEffect transition="in" filter="wipe(left)">
                                      <p:cBhvr>
                                        <p:cTn id="30" dur="500"/>
                                        <p:tgtEl>
                                          <p:spTgt spid="1091590">
                                            <p:txEl>
                                              <p:pRg st="2" end="2"/>
                                            </p:txEl>
                                          </p:spTgt>
                                        </p:tgtEl>
                                      </p:cBhvr>
                                    </p:animEffect>
                                  </p:childTnLst>
                                </p:cTn>
                              </p:par>
                            </p:childTnLst>
                          </p:cTn>
                        </p:par>
                        <p:par>
                          <p:cTn id="31" fill="hold" nodeType="afterGroup">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1091592"/>
                                        </p:tgtEl>
                                        <p:attrNameLst>
                                          <p:attrName>style.visibility</p:attrName>
                                        </p:attrNameLst>
                                      </p:cBhvr>
                                      <p:to>
                                        <p:strVal val="visible"/>
                                      </p:to>
                                    </p:set>
                                    <p:animEffect transition="in" filter="wipe(left)">
                                      <p:cBhvr>
                                        <p:cTn id="34" dur="500"/>
                                        <p:tgtEl>
                                          <p:spTgt spid="1091592"/>
                                        </p:tgtEl>
                                      </p:cBhvr>
                                    </p:animEffect>
                                  </p:childTnLst>
                                </p:cTn>
                              </p:par>
                            </p:childTnLst>
                          </p:cTn>
                        </p:par>
                        <p:par>
                          <p:cTn id="35" fill="hold" nodeType="afterGroup">
                            <p:stCondLst>
                              <p:cond delay="1000"/>
                            </p:stCondLst>
                            <p:childTnLst>
                              <p:par>
                                <p:cTn id="36" presetID="22" presetClass="entr" presetSubtype="1" fill="hold" nodeType="afterEffect">
                                  <p:stCondLst>
                                    <p:cond delay="0"/>
                                  </p:stCondLst>
                                  <p:childTnLst>
                                    <p:set>
                                      <p:cBhvr>
                                        <p:cTn id="37" dur="1" fill="hold">
                                          <p:stCondLst>
                                            <p:cond delay="0"/>
                                          </p:stCondLst>
                                        </p:cTn>
                                        <p:tgtEl>
                                          <p:spTgt spid="1091591"/>
                                        </p:tgtEl>
                                        <p:attrNameLst>
                                          <p:attrName>style.visibility</p:attrName>
                                        </p:attrNameLst>
                                      </p:cBhvr>
                                      <p:to>
                                        <p:strVal val="visible"/>
                                      </p:to>
                                    </p:set>
                                    <p:animEffect transition="in" filter="wipe(up)">
                                      <p:cBhvr>
                                        <p:cTn id="38" dur="500"/>
                                        <p:tgtEl>
                                          <p:spTgt spid="10915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1587" grpId="0" autoUpdateAnimBg="0"/>
      <p:bldP spid="1091588" grpId="0" autoUpdateAnimBg="0"/>
      <p:bldP spid="1091590" grpId="0" build="p" bldLvl="2" autoUpdateAnimBg="0"/>
      <p:bldP spid="1091592"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endParaRPr lang="en-US" smtClean="0"/>
          </a:p>
        </p:txBody>
      </p:sp>
      <p:pic>
        <p:nvPicPr>
          <p:cNvPr id="35843" name="Picture 19" descr="03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57250" y="650875"/>
            <a:ext cx="7391400" cy="54752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smtClean="0"/>
              <a:t>Section 1</a:t>
            </a:r>
          </a:p>
        </p:txBody>
      </p:sp>
      <p:sp>
        <p:nvSpPr>
          <p:cNvPr id="36867" name="Text Box 5"/>
          <p:cNvSpPr txBox="1">
            <a:spLocks noChangeArrowheads="1"/>
          </p:cNvSpPr>
          <p:nvPr/>
        </p:nvSpPr>
        <p:spPr bwMode="auto">
          <a:xfrm>
            <a:off x="685800" y="666750"/>
            <a:ext cx="77724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Getting to Know Earth </a:t>
            </a:r>
            <a:r>
              <a:rPr lang="en-US" b="1">
                <a:solidFill>
                  <a:srgbClr val="003399"/>
                </a:solidFill>
              </a:rPr>
              <a:t>(cont.)</a:t>
            </a:r>
          </a:p>
        </p:txBody>
      </p:sp>
      <p:sp>
        <p:nvSpPr>
          <p:cNvPr id="1097734" name="Text Box 6"/>
          <p:cNvSpPr txBox="1">
            <a:spLocks noChangeArrowheads="1"/>
          </p:cNvSpPr>
          <p:nvPr/>
        </p:nvSpPr>
        <p:spPr bwMode="auto">
          <a:xfrm>
            <a:off x="685800" y="2247900"/>
            <a:ext cx="731520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4488" indent="-3444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Tx/>
              <a:buChar char="•"/>
            </a:pPr>
            <a:r>
              <a:rPr lang="en-US" sz="2400">
                <a:solidFill>
                  <a:srgbClr val="000000"/>
                </a:solidFill>
                <a:cs typeface="Times New Roman" pitchFamily="18" charset="0"/>
              </a:rPr>
              <a:t>Landforms</a:t>
            </a:r>
          </a:p>
        </p:txBody>
      </p:sp>
      <p:sp>
        <p:nvSpPr>
          <p:cNvPr id="1097735" name="Text Box 7"/>
          <p:cNvSpPr txBox="1">
            <a:spLocks noChangeArrowheads="1"/>
          </p:cNvSpPr>
          <p:nvPr/>
        </p:nvSpPr>
        <p:spPr bwMode="auto">
          <a:xfrm>
            <a:off x="685800" y="2798763"/>
            <a:ext cx="7315200" cy="250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8001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Landforms and bodies of water are the natural features of the Earth’s surface.</a:t>
            </a:r>
          </a:p>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Underwater landforms are as diverse as those found on dry land.</a:t>
            </a:r>
          </a:p>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Seen from space, Earth’s most visible landforms are the seven continents.</a:t>
            </a:r>
          </a:p>
        </p:txBody>
      </p:sp>
      <p:sp>
        <p:nvSpPr>
          <p:cNvPr id="1097736" name="Text Box 8"/>
          <p:cNvSpPr txBox="1">
            <a:spLocks noChangeArrowheads="1"/>
          </p:cNvSpPr>
          <p:nvPr/>
        </p:nvSpPr>
        <p:spPr bwMode="auto">
          <a:xfrm>
            <a:off x="685800" y="1371600"/>
            <a:ext cx="73152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4488" indent="-3444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Tx/>
              <a:buChar char="•"/>
            </a:pPr>
            <a:r>
              <a:rPr lang="en-US" sz="2400">
                <a:solidFill>
                  <a:srgbClr val="000000"/>
                </a:solidFill>
                <a:cs typeface="Times New Roman" pitchFamily="18" charset="0"/>
              </a:rPr>
              <a:t>The part of the Earth that supports life is the biosphere.</a:t>
            </a:r>
          </a:p>
        </p:txBody>
      </p:sp>
      <p:sp>
        <p:nvSpPr>
          <p:cNvPr id="1097740" name="Text Box 12"/>
          <p:cNvSpPr txBox="1">
            <a:spLocks noChangeArrowheads="1"/>
          </p:cNvSpPr>
          <p:nvPr/>
        </p:nvSpPr>
        <p:spPr bwMode="auto">
          <a:xfrm>
            <a:off x="4284663" y="5816600"/>
            <a:ext cx="2686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n-US" b="1">
                <a:hlinkClick r:id="" action="ppaction://customshow?id=6&amp;return=true"/>
              </a:rPr>
              <a:t>Underwater Landforms</a:t>
            </a:r>
            <a:endParaRPr lang="en-US" b="1"/>
          </a:p>
        </p:txBody>
      </p:sp>
      <p:pic>
        <p:nvPicPr>
          <p:cNvPr id="1097741" name="Picture 13" descr="033">
            <a:hlinkClick r:id="" action="ppaction://customshow?id=6&amp;return=tru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3575" y="4935538"/>
            <a:ext cx="1581150"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97736"/>
                                        </p:tgtEl>
                                        <p:attrNameLst>
                                          <p:attrName>style.visibility</p:attrName>
                                        </p:attrNameLst>
                                      </p:cBhvr>
                                      <p:to>
                                        <p:strVal val="visible"/>
                                      </p:to>
                                    </p:set>
                                    <p:animEffect transition="in" filter="wipe(left)">
                                      <p:cBhvr>
                                        <p:cTn id="7" dur="500"/>
                                        <p:tgtEl>
                                          <p:spTgt spid="109773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97734"/>
                                        </p:tgtEl>
                                        <p:attrNameLst>
                                          <p:attrName>style.visibility</p:attrName>
                                        </p:attrNameLst>
                                      </p:cBhvr>
                                      <p:to>
                                        <p:strVal val="visible"/>
                                      </p:to>
                                    </p:set>
                                    <p:animEffect transition="in" filter="wipe(left)">
                                      <p:cBhvr>
                                        <p:cTn id="12" dur="500"/>
                                        <p:tgtEl>
                                          <p:spTgt spid="109773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97735">
                                            <p:txEl>
                                              <p:pRg st="0" end="0"/>
                                            </p:txEl>
                                          </p:spTgt>
                                        </p:tgtEl>
                                        <p:attrNameLst>
                                          <p:attrName>style.visibility</p:attrName>
                                        </p:attrNameLst>
                                      </p:cBhvr>
                                      <p:to>
                                        <p:strVal val="visible"/>
                                      </p:to>
                                    </p:set>
                                    <p:animEffect transition="in" filter="wipe(left)">
                                      <p:cBhvr>
                                        <p:cTn id="17" dur="500"/>
                                        <p:tgtEl>
                                          <p:spTgt spid="1097735">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97735">
                                            <p:txEl>
                                              <p:pRg st="1" end="1"/>
                                            </p:txEl>
                                          </p:spTgt>
                                        </p:tgtEl>
                                        <p:attrNameLst>
                                          <p:attrName>style.visibility</p:attrName>
                                        </p:attrNameLst>
                                      </p:cBhvr>
                                      <p:to>
                                        <p:strVal val="visible"/>
                                      </p:to>
                                    </p:set>
                                    <p:animEffect transition="in" filter="wipe(left)">
                                      <p:cBhvr>
                                        <p:cTn id="22" dur="500"/>
                                        <p:tgtEl>
                                          <p:spTgt spid="1097735">
                                            <p:txEl>
                                              <p:pRg st="1" end="1"/>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97735">
                                            <p:txEl>
                                              <p:pRg st="2" end="2"/>
                                            </p:txEl>
                                          </p:spTgt>
                                        </p:tgtEl>
                                        <p:attrNameLst>
                                          <p:attrName>style.visibility</p:attrName>
                                        </p:attrNameLst>
                                      </p:cBhvr>
                                      <p:to>
                                        <p:strVal val="visible"/>
                                      </p:to>
                                    </p:set>
                                    <p:animEffect transition="in" filter="wipe(left)">
                                      <p:cBhvr>
                                        <p:cTn id="27" dur="500"/>
                                        <p:tgtEl>
                                          <p:spTgt spid="1097735">
                                            <p:txEl>
                                              <p:pRg st="2" end="2"/>
                                            </p:txEl>
                                          </p:spTgt>
                                        </p:tgtEl>
                                      </p:cBhvr>
                                    </p:animEffect>
                                  </p:childTnLst>
                                </p:cTn>
                              </p:par>
                            </p:childTnLst>
                          </p:cTn>
                        </p:par>
                        <p:par>
                          <p:cTn id="28" fill="hold" nodeType="afterGroup">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1097740"/>
                                        </p:tgtEl>
                                        <p:attrNameLst>
                                          <p:attrName>style.visibility</p:attrName>
                                        </p:attrNameLst>
                                      </p:cBhvr>
                                      <p:to>
                                        <p:strVal val="visible"/>
                                      </p:to>
                                    </p:set>
                                    <p:animEffect transition="in" filter="wipe(left)">
                                      <p:cBhvr>
                                        <p:cTn id="31" dur="500"/>
                                        <p:tgtEl>
                                          <p:spTgt spid="1097740"/>
                                        </p:tgtEl>
                                      </p:cBhvr>
                                    </p:animEffect>
                                  </p:childTnLst>
                                </p:cTn>
                              </p:par>
                            </p:childTnLst>
                          </p:cTn>
                        </p:par>
                        <p:par>
                          <p:cTn id="32" fill="hold" nodeType="afterGroup">
                            <p:stCondLst>
                              <p:cond delay="1000"/>
                            </p:stCondLst>
                            <p:childTnLst>
                              <p:par>
                                <p:cTn id="33" presetID="22" presetClass="entr" presetSubtype="1" fill="hold" nodeType="afterEffect">
                                  <p:stCondLst>
                                    <p:cond delay="0"/>
                                  </p:stCondLst>
                                  <p:childTnLst>
                                    <p:set>
                                      <p:cBhvr>
                                        <p:cTn id="34" dur="1" fill="hold">
                                          <p:stCondLst>
                                            <p:cond delay="0"/>
                                          </p:stCondLst>
                                        </p:cTn>
                                        <p:tgtEl>
                                          <p:spTgt spid="1097741"/>
                                        </p:tgtEl>
                                        <p:attrNameLst>
                                          <p:attrName>style.visibility</p:attrName>
                                        </p:attrNameLst>
                                      </p:cBhvr>
                                      <p:to>
                                        <p:strVal val="visible"/>
                                      </p:to>
                                    </p:set>
                                    <p:animEffect transition="in" filter="wipe(up)">
                                      <p:cBhvr>
                                        <p:cTn id="35" dur="500"/>
                                        <p:tgtEl>
                                          <p:spTgt spid="10977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7734" grpId="0" autoUpdateAnimBg="0"/>
      <p:bldP spid="1097735" grpId="0" build="p" autoUpdateAnimBg="0"/>
      <p:bldP spid="1097736" grpId="0"/>
      <p:bldP spid="1097740"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endParaRPr lang="en-US" smtClean="0"/>
          </a:p>
        </p:txBody>
      </p:sp>
      <p:pic>
        <p:nvPicPr>
          <p:cNvPr id="37891" name="Picture 4" descr="03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41363" y="628650"/>
            <a:ext cx="7583487" cy="54673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mtClean="0"/>
              <a:t>Chapter Menu</a:t>
            </a:r>
          </a:p>
        </p:txBody>
      </p:sp>
      <p:sp>
        <p:nvSpPr>
          <p:cNvPr id="5160" name="Text Box 40"/>
          <p:cNvSpPr txBox="1">
            <a:spLocks noChangeArrowheads="1"/>
          </p:cNvSpPr>
          <p:nvPr/>
        </p:nvSpPr>
        <p:spPr bwMode="auto">
          <a:xfrm>
            <a:off x="4679950" y="1584325"/>
            <a:ext cx="3810000"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2400" b="1">
                <a:solidFill>
                  <a:srgbClr val="006600"/>
                </a:solidFill>
                <a:hlinkClick r:id="rId4" action="ppaction://hlinksldjump"/>
              </a:rPr>
              <a:t>Introduction</a:t>
            </a:r>
            <a:endParaRPr lang="en-US" sz="2400" b="1">
              <a:solidFill>
                <a:srgbClr val="006600"/>
              </a:solidFill>
            </a:endParaRPr>
          </a:p>
          <a:p>
            <a:pPr eaLnBrk="1" hangingPunct="1">
              <a:lnSpc>
                <a:spcPct val="90000"/>
              </a:lnSpc>
              <a:spcBef>
                <a:spcPct val="30000"/>
              </a:spcBef>
              <a:spcAft>
                <a:spcPct val="30000"/>
              </a:spcAft>
            </a:pPr>
            <a:r>
              <a:rPr lang="en-US" sz="2400" b="1">
                <a:solidFill>
                  <a:srgbClr val="006600"/>
                </a:solidFill>
                <a:hlinkClick r:id="rId5" action="ppaction://hlinksldjump"/>
              </a:rPr>
              <a:t>Section 1:</a:t>
            </a:r>
            <a:r>
              <a:rPr lang="en-US" sz="2400">
                <a:solidFill>
                  <a:srgbClr val="006600"/>
                </a:solidFill>
              </a:rPr>
              <a:t/>
            </a:r>
            <a:br>
              <a:rPr lang="en-US" sz="2400">
                <a:solidFill>
                  <a:srgbClr val="006600"/>
                </a:solidFill>
              </a:rPr>
            </a:br>
            <a:r>
              <a:rPr lang="en-US" sz="2400">
                <a:solidFill>
                  <a:srgbClr val="006600"/>
                </a:solidFill>
              </a:rPr>
              <a:t>Planet Earth</a:t>
            </a:r>
          </a:p>
          <a:p>
            <a:pPr eaLnBrk="1" hangingPunct="1">
              <a:lnSpc>
                <a:spcPct val="90000"/>
              </a:lnSpc>
              <a:spcBef>
                <a:spcPct val="30000"/>
              </a:spcBef>
              <a:spcAft>
                <a:spcPct val="30000"/>
              </a:spcAft>
            </a:pPr>
            <a:r>
              <a:rPr lang="en-US" sz="2400" b="1">
                <a:solidFill>
                  <a:srgbClr val="006600"/>
                </a:solidFill>
                <a:hlinkClick r:id="rId6" action="ppaction://hlinksldjump"/>
              </a:rPr>
              <a:t>Section 2:</a:t>
            </a:r>
            <a:r>
              <a:rPr lang="en-US" sz="2400">
                <a:solidFill>
                  <a:srgbClr val="006600"/>
                </a:solidFill>
              </a:rPr>
              <a:t/>
            </a:r>
            <a:br>
              <a:rPr lang="en-US" sz="2400">
                <a:solidFill>
                  <a:srgbClr val="006600"/>
                </a:solidFill>
              </a:rPr>
            </a:br>
            <a:r>
              <a:rPr lang="en-US" sz="2400">
                <a:solidFill>
                  <a:srgbClr val="006600"/>
                </a:solidFill>
              </a:rPr>
              <a:t>Forces of Change</a:t>
            </a:r>
          </a:p>
          <a:p>
            <a:pPr eaLnBrk="1" hangingPunct="1">
              <a:lnSpc>
                <a:spcPct val="90000"/>
              </a:lnSpc>
              <a:spcBef>
                <a:spcPct val="30000"/>
              </a:spcBef>
              <a:spcAft>
                <a:spcPct val="30000"/>
              </a:spcAft>
            </a:pPr>
            <a:r>
              <a:rPr lang="en-US" sz="2400" b="1">
                <a:solidFill>
                  <a:srgbClr val="006600"/>
                </a:solidFill>
                <a:hlinkClick r:id="rId7" action="ppaction://hlinksldjump"/>
              </a:rPr>
              <a:t>Section 3:</a:t>
            </a:r>
            <a:r>
              <a:rPr lang="en-US" sz="2400">
                <a:solidFill>
                  <a:srgbClr val="006600"/>
                </a:solidFill>
              </a:rPr>
              <a:t/>
            </a:r>
            <a:br>
              <a:rPr lang="en-US" sz="2400">
                <a:solidFill>
                  <a:srgbClr val="006600"/>
                </a:solidFill>
              </a:rPr>
            </a:br>
            <a:r>
              <a:rPr lang="en-US" sz="2400">
                <a:solidFill>
                  <a:srgbClr val="006600"/>
                </a:solidFill>
              </a:rPr>
              <a:t>Earth’s Water</a:t>
            </a:r>
          </a:p>
          <a:p>
            <a:pPr eaLnBrk="1" hangingPunct="1">
              <a:lnSpc>
                <a:spcPct val="90000"/>
              </a:lnSpc>
              <a:spcBef>
                <a:spcPct val="30000"/>
              </a:spcBef>
              <a:spcAft>
                <a:spcPct val="30000"/>
              </a:spcAft>
            </a:pPr>
            <a:r>
              <a:rPr lang="en-US" sz="2400" b="1">
                <a:solidFill>
                  <a:srgbClr val="006600"/>
                </a:solidFill>
                <a:hlinkClick r:id="rId8" action="ppaction://hlinksldjump"/>
              </a:rPr>
              <a:t>Visual Summary</a:t>
            </a:r>
            <a:endParaRPr lang="en-US" sz="2400" b="1">
              <a:solidFill>
                <a:srgbClr val="006600"/>
              </a:solidFill>
            </a:endParaRPr>
          </a:p>
        </p:txBody>
      </p:sp>
    </p:spTree>
    <p:custDataLst>
      <p:tags r:id="rId1"/>
    </p:custDataLst>
  </p:cSld>
  <p:clrMapOvr>
    <a:masterClrMapping/>
  </p:clrMapOvr>
  <p:transition advClick="0">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160"/>
                                        </p:tgtEl>
                                        <p:attrNameLst>
                                          <p:attrName>style.visibility</p:attrName>
                                        </p:attrNameLst>
                                      </p:cBhvr>
                                      <p:to>
                                        <p:strVal val="visible"/>
                                      </p:to>
                                    </p:set>
                                    <p:animEffect transition="in" filter="wipe(left)">
                                      <p:cBhvr>
                                        <p:cTn id="7" dur="500"/>
                                        <p:tgtEl>
                                          <p:spTgt spid="51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60"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smtClean="0"/>
              <a:t>Section 1</a:t>
            </a:r>
          </a:p>
        </p:txBody>
      </p:sp>
      <p:sp>
        <p:nvSpPr>
          <p:cNvPr id="1099782" name="Text Box 6"/>
          <p:cNvSpPr txBox="1">
            <a:spLocks noChangeArrowheads="1"/>
          </p:cNvSpPr>
          <p:nvPr/>
        </p:nvSpPr>
        <p:spPr bwMode="auto">
          <a:xfrm>
            <a:off x="685800" y="1371600"/>
            <a:ext cx="73152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4488" indent="-3444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Tx/>
              <a:buChar char="•"/>
            </a:pPr>
            <a:r>
              <a:rPr lang="en-US" sz="2400"/>
              <a:t>Earth’s Heights and Depths</a:t>
            </a:r>
          </a:p>
        </p:txBody>
      </p:sp>
      <p:sp>
        <p:nvSpPr>
          <p:cNvPr id="1099783" name="Text Box 7"/>
          <p:cNvSpPr txBox="1">
            <a:spLocks noChangeArrowheads="1"/>
          </p:cNvSpPr>
          <p:nvPr/>
        </p:nvSpPr>
        <p:spPr bwMode="auto">
          <a:xfrm>
            <a:off x="685800" y="1922463"/>
            <a:ext cx="7315200" cy="250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8001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The highest point on Earth is Mount Everest, which is 29,035 feet above sea level.</a:t>
            </a:r>
          </a:p>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The lowest dry land point is the shore of the Dead Sea, which is 1,349 feet below sea level.</a:t>
            </a:r>
          </a:p>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Earth’s deepest known depression is the Mariana Trench, which is 35,827 feet deep.</a:t>
            </a:r>
          </a:p>
        </p:txBody>
      </p:sp>
      <p:sp>
        <p:nvSpPr>
          <p:cNvPr id="38917" name="Text Box 8"/>
          <p:cNvSpPr txBox="1">
            <a:spLocks noChangeArrowheads="1"/>
          </p:cNvSpPr>
          <p:nvPr/>
        </p:nvSpPr>
        <p:spPr bwMode="auto">
          <a:xfrm>
            <a:off x="685800" y="666750"/>
            <a:ext cx="77724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Getting to Know Earth </a:t>
            </a:r>
            <a:r>
              <a:rPr lang="en-US" b="1">
                <a:solidFill>
                  <a:srgbClr val="003399"/>
                </a:solidFill>
              </a:rPr>
              <a:t>(cont.)</a:t>
            </a:r>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99782"/>
                                        </p:tgtEl>
                                        <p:attrNameLst>
                                          <p:attrName>style.visibility</p:attrName>
                                        </p:attrNameLst>
                                      </p:cBhvr>
                                      <p:to>
                                        <p:strVal val="visible"/>
                                      </p:to>
                                    </p:set>
                                    <p:animEffect transition="in" filter="wipe(left)">
                                      <p:cBhvr>
                                        <p:cTn id="7" dur="500"/>
                                        <p:tgtEl>
                                          <p:spTgt spid="109978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99783">
                                            <p:txEl>
                                              <p:pRg st="0" end="0"/>
                                            </p:txEl>
                                          </p:spTgt>
                                        </p:tgtEl>
                                        <p:attrNameLst>
                                          <p:attrName>style.visibility</p:attrName>
                                        </p:attrNameLst>
                                      </p:cBhvr>
                                      <p:to>
                                        <p:strVal val="visible"/>
                                      </p:to>
                                    </p:set>
                                    <p:animEffect transition="in" filter="wipe(left)">
                                      <p:cBhvr>
                                        <p:cTn id="12" dur="500"/>
                                        <p:tgtEl>
                                          <p:spTgt spid="109978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99783">
                                            <p:txEl>
                                              <p:pRg st="1" end="1"/>
                                            </p:txEl>
                                          </p:spTgt>
                                        </p:tgtEl>
                                        <p:attrNameLst>
                                          <p:attrName>style.visibility</p:attrName>
                                        </p:attrNameLst>
                                      </p:cBhvr>
                                      <p:to>
                                        <p:strVal val="visible"/>
                                      </p:to>
                                    </p:set>
                                    <p:animEffect transition="in" filter="wipe(left)">
                                      <p:cBhvr>
                                        <p:cTn id="17" dur="500"/>
                                        <p:tgtEl>
                                          <p:spTgt spid="109978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99783">
                                            <p:txEl>
                                              <p:pRg st="2" end="2"/>
                                            </p:txEl>
                                          </p:spTgt>
                                        </p:tgtEl>
                                        <p:attrNameLst>
                                          <p:attrName>style.visibility</p:attrName>
                                        </p:attrNameLst>
                                      </p:cBhvr>
                                      <p:to>
                                        <p:strVal val="visible"/>
                                      </p:to>
                                    </p:set>
                                    <p:animEffect transition="in" filter="wipe(left)">
                                      <p:cBhvr>
                                        <p:cTn id="22" dur="500"/>
                                        <p:tgtEl>
                                          <p:spTgt spid="109978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9782" grpId="0" autoUpdateAnimBg="0"/>
      <p:bldP spid="1099783"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smtClean="0"/>
              <a:t>Section 1-End</a:t>
            </a:r>
          </a:p>
        </p:txBody>
      </p:sp>
      <p:pic>
        <p:nvPicPr>
          <p:cNvPr id="39939" name="Picture 7" descr="H_S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invGray">
          <a:xfrm>
            <a:off x="5791200" y="0"/>
            <a:ext cx="33528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advClick="0">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smtClean="0"/>
              <a:t>Section 2-GTR</a:t>
            </a:r>
          </a:p>
        </p:txBody>
      </p:sp>
      <p:sp>
        <p:nvSpPr>
          <p:cNvPr id="1116164" name="Text Box 4"/>
          <p:cNvSpPr txBox="1">
            <a:spLocks noChangeArrowheads="1"/>
          </p:cNvSpPr>
          <p:nvPr/>
        </p:nvSpPr>
        <p:spPr bwMode="auto">
          <a:xfrm>
            <a:off x="685800" y="577850"/>
            <a:ext cx="7772400"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4000" b="1">
                <a:solidFill>
                  <a:srgbClr val="008C44"/>
                </a:solidFill>
              </a:rPr>
              <a:t>Forces of Change</a:t>
            </a:r>
          </a:p>
        </p:txBody>
      </p:sp>
      <p:pic>
        <p:nvPicPr>
          <p:cNvPr id="1116165" name="Picture 5" descr="Sec_Previe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625" y="1427163"/>
            <a:ext cx="376237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6166" name="Text Box 6"/>
          <p:cNvSpPr txBox="1">
            <a:spLocks noChangeArrowheads="1"/>
          </p:cNvSpPr>
          <p:nvPr/>
        </p:nvSpPr>
        <p:spPr bwMode="auto">
          <a:xfrm>
            <a:off x="685800" y="2038350"/>
            <a:ext cx="45720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2400"/>
              <a:t>Internal and external forces shape the Earth’s surface.</a:t>
            </a:r>
          </a:p>
        </p:txBody>
      </p:sp>
      <p:pic>
        <p:nvPicPr>
          <p:cNvPr id="40966" name="Picture 8" descr="WG_Nav Test-Backward Dead">
            <a:hlinkClick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ltGray">
          <a:xfrm>
            <a:off x="5553075"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16164"/>
                                        </p:tgtEl>
                                        <p:attrNameLst>
                                          <p:attrName>style.visibility</p:attrName>
                                        </p:attrNameLst>
                                      </p:cBhvr>
                                      <p:to>
                                        <p:strVal val="visible"/>
                                      </p:to>
                                    </p:set>
                                    <p:animEffect transition="in" filter="wipe(left)">
                                      <p:cBhvr>
                                        <p:cTn id="7" dur="500"/>
                                        <p:tgtEl>
                                          <p:spTgt spid="1116164"/>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1116165"/>
                                        </p:tgtEl>
                                        <p:attrNameLst>
                                          <p:attrName>style.visibility</p:attrName>
                                        </p:attrNameLst>
                                      </p:cBhvr>
                                      <p:to>
                                        <p:strVal val="visible"/>
                                      </p:to>
                                    </p:set>
                                    <p:animEffect transition="in" filter="wipe(left)">
                                      <p:cBhvr>
                                        <p:cTn id="11" dur="500"/>
                                        <p:tgtEl>
                                          <p:spTgt spid="1116165"/>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116166"/>
                                        </p:tgtEl>
                                        <p:attrNameLst>
                                          <p:attrName>style.visibility</p:attrName>
                                        </p:attrNameLst>
                                      </p:cBhvr>
                                      <p:to>
                                        <p:strVal val="visible"/>
                                      </p:to>
                                    </p:set>
                                    <p:animEffect transition="in" filter="wipe(left)">
                                      <p:cBhvr>
                                        <p:cTn id="15" dur="500"/>
                                        <p:tgtEl>
                                          <p:spTgt spid="11161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64" grpId="0" autoUpdateAnimBg="0"/>
      <p:bldP spid="1116166"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smtClean="0"/>
              <a:t>Section 2-GTR</a:t>
            </a:r>
          </a:p>
        </p:txBody>
      </p:sp>
      <p:pic>
        <p:nvPicPr>
          <p:cNvPr id="1118212" name="Picture 4" descr="Vocab_Conten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625" y="1427163"/>
            <a:ext cx="376237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8214" name="Text Box 6"/>
          <p:cNvSpPr txBox="1">
            <a:spLocks noChangeArrowheads="1"/>
          </p:cNvSpPr>
          <p:nvPr/>
        </p:nvSpPr>
        <p:spPr bwMode="auto">
          <a:xfrm>
            <a:off x="685800" y="1905000"/>
            <a:ext cx="228600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20000"/>
              </a:spcBef>
              <a:spcAft>
                <a:spcPct val="20000"/>
              </a:spcAft>
              <a:buClr>
                <a:schemeClr val="tx1"/>
              </a:buClr>
              <a:buFontTx/>
              <a:buChar char="•"/>
            </a:pPr>
            <a:r>
              <a:rPr lang="en-US" sz="2400">
                <a:solidFill>
                  <a:srgbClr val="000000"/>
                </a:solidFill>
                <a:cs typeface="Times New Roman" pitchFamily="18" charset="0"/>
                <a:hlinkClick r:id="" action="ppaction://customshow?id=18&amp;return=true"/>
              </a:rPr>
              <a:t>core</a:t>
            </a:r>
            <a:r>
              <a:rPr lang="en-US" sz="2400"/>
              <a:t> </a:t>
            </a:r>
          </a:p>
        </p:txBody>
      </p:sp>
      <p:sp>
        <p:nvSpPr>
          <p:cNvPr id="41989" name="Text Box 7"/>
          <p:cNvSpPr txBox="1">
            <a:spLocks noChangeArrowheads="1"/>
          </p:cNvSpPr>
          <p:nvPr/>
        </p:nvSpPr>
        <p:spPr bwMode="auto">
          <a:xfrm>
            <a:off x="685800" y="577850"/>
            <a:ext cx="7772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4000" b="1">
                <a:solidFill>
                  <a:srgbClr val="008C44"/>
                </a:solidFill>
              </a:rPr>
              <a:t>Forces of Change</a:t>
            </a:r>
          </a:p>
        </p:txBody>
      </p:sp>
      <p:sp>
        <p:nvSpPr>
          <p:cNvPr id="1118216" name="Text Box 8"/>
          <p:cNvSpPr txBox="1">
            <a:spLocks noChangeArrowheads="1"/>
          </p:cNvSpPr>
          <p:nvPr/>
        </p:nvSpPr>
        <p:spPr bwMode="auto">
          <a:xfrm>
            <a:off x="3427413" y="1905000"/>
            <a:ext cx="2514600" cy="421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ctr" hangingPunct="1">
              <a:lnSpc>
                <a:spcPct val="90000"/>
              </a:lnSpc>
              <a:spcBef>
                <a:spcPct val="20000"/>
              </a:spcBef>
              <a:spcAft>
                <a:spcPct val="20000"/>
              </a:spcAft>
              <a:buClr>
                <a:schemeClr val="tx1"/>
              </a:buClr>
              <a:buFontTx/>
              <a:buChar char="•"/>
            </a:pPr>
            <a:r>
              <a:rPr lang="en-US" sz="2400">
                <a:solidFill>
                  <a:srgbClr val="000000"/>
                </a:solidFill>
                <a:ea typeface="Times New Roman" pitchFamily="18" charset="0"/>
                <a:cs typeface="Arial" pitchFamily="34" charset="0"/>
                <a:hlinkClick r:id="" action="ppaction://customshow?id=25&amp;return=true"/>
              </a:rPr>
              <a:t>accretion</a:t>
            </a:r>
            <a:endParaRPr lang="en-US" sz="2400">
              <a:solidFill>
                <a:srgbClr val="000000"/>
              </a:solidFill>
              <a:ea typeface="Times New Roman" pitchFamily="18" charset="0"/>
              <a:cs typeface="Arial" pitchFamily="34" charset="0"/>
            </a:endParaRPr>
          </a:p>
          <a:p>
            <a:pPr eaLnBrk="1" fontAlgn="ctr" hangingPunct="1">
              <a:lnSpc>
                <a:spcPct val="90000"/>
              </a:lnSpc>
              <a:spcBef>
                <a:spcPct val="20000"/>
              </a:spcBef>
              <a:spcAft>
                <a:spcPct val="20000"/>
              </a:spcAft>
              <a:buClr>
                <a:schemeClr val="tx1"/>
              </a:buClr>
              <a:buFontTx/>
              <a:buChar char="•"/>
            </a:pPr>
            <a:r>
              <a:rPr lang="en-US" sz="2400">
                <a:solidFill>
                  <a:srgbClr val="000000"/>
                </a:solidFill>
                <a:ea typeface="Times New Roman" pitchFamily="18" charset="0"/>
                <a:cs typeface="Arial" pitchFamily="34" charset="0"/>
                <a:hlinkClick r:id="" action="ppaction://customshow?id=26&amp;return=true"/>
              </a:rPr>
              <a:t>spreading</a:t>
            </a:r>
            <a:endParaRPr lang="en-US" sz="2400">
              <a:solidFill>
                <a:srgbClr val="000000"/>
              </a:solidFill>
              <a:ea typeface="Times New Roman" pitchFamily="18" charset="0"/>
              <a:cs typeface="Arial" pitchFamily="34" charset="0"/>
            </a:endParaRPr>
          </a:p>
          <a:p>
            <a:pPr eaLnBrk="1" fontAlgn="ctr" hangingPunct="1">
              <a:lnSpc>
                <a:spcPct val="90000"/>
              </a:lnSpc>
              <a:spcBef>
                <a:spcPct val="20000"/>
              </a:spcBef>
              <a:spcAft>
                <a:spcPct val="20000"/>
              </a:spcAft>
              <a:buClr>
                <a:schemeClr val="tx1"/>
              </a:buClr>
              <a:buFontTx/>
              <a:buChar char="•"/>
            </a:pPr>
            <a:r>
              <a:rPr lang="en-US" sz="2400">
                <a:solidFill>
                  <a:srgbClr val="000000"/>
                </a:solidFill>
                <a:ea typeface="Times New Roman" pitchFamily="18" charset="0"/>
                <a:cs typeface="Arial" pitchFamily="34" charset="0"/>
                <a:hlinkClick r:id="" action="ppaction://customshow?id=27&amp;return=true"/>
              </a:rPr>
              <a:t>fold</a:t>
            </a:r>
            <a:endParaRPr lang="en-US" sz="2400">
              <a:solidFill>
                <a:srgbClr val="000000"/>
              </a:solidFill>
              <a:ea typeface="Times New Roman" pitchFamily="18" charset="0"/>
              <a:cs typeface="Arial" pitchFamily="34" charset="0"/>
            </a:endParaRPr>
          </a:p>
          <a:p>
            <a:pPr eaLnBrk="1" fontAlgn="ctr" hangingPunct="1">
              <a:lnSpc>
                <a:spcPct val="90000"/>
              </a:lnSpc>
              <a:spcBef>
                <a:spcPct val="20000"/>
              </a:spcBef>
              <a:spcAft>
                <a:spcPct val="20000"/>
              </a:spcAft>
              <a:buClr>
                <a:schemeClr val="tx1"/>
              </a:buClr>
              <a:buFontTx/>
              <a:buChar char="•"/>
            </a:pPr>
            <a:r>
              <a:rPr lang="en-US" sz="2400">
                <a:solidFill>
                  <a:srgbClr val="000000"/>
                </a:solidFill>
                <a:ea typeface="Times New Roman" pitchFamily="18" charset="0"/>
                <a:cs typeface="Arial" pitchFamily="34" charset="0"/>
                <a:hlinkClick r:id="" action="ppaction://customshow?id=28&amp;return=true"/>
              </a:rPr>
              <a:t>fault</a:t>
            </a:r>
            <a:endParaRPr lang="en-US" sz="2400">
              <a:solidFill>
                <a:srgbClr val="000000"/>
              </a:solidFill>
              <a:ea typeface="Times New Roman" pitchFamily="18" charset="0"/>
              <a:cs typeface="Arial" pitchFamily="34" charset="0"/>
            </a:endParaRPr>
          </a:p>
          <a:p>
            <a:pPr eaLnBrk="1" fontAlgn="ctr" hangingPunct="1">
              <a:lnSpc>
                <a:spcPct val="90000"/>
              </a:lnSpc>
              <a:spcBef>
                <a:spcPct val="20000"/>
              </a:spcBef>
              <a:spcAft>
                <a:spcPct val="20000"/>
              </a:spcAft>
              <a:buClr>
                <a:schemeClr val="tx1"/>
              </a:buClr>
              <a:buFontTx/>
              <a:buChar char="•"/>
            </a:pPr>
            <a:r>
              <a:rPr lang="en-US" sz="2400">
                <a:solidFill>
                  <a:srgbClr val="000000"/>
                </a:solidFill>
                <a:ea typeface="Times New Roman" pitchFamily="18" charset="0"/>
                <a:cs typeface="Arial" pitchFamily="34" charset="0"/>
                <a:hlinkClick r:id="" action="ppaction://customshow?id=29&amp;return=true"/>
              </a:rPr>
              <a:t>faulting</a:t>
            </a:r>
            <a:endParaRPr lang="en-US" sz="2400">
              <a:solidFill>
                <a:srgbClr val="000000"/>
              </a:solidFill>
              <a:ea typeface="Times New Roman" pitchFamily="18" charset="0"/>
              <a:cs typeface="Arial" pitchFamily="34" charset="0"/>
            </a:endParaRPr>
          </a:p>
          <a:p>
            <a:pPr eaLnBrk="1" fontAlgn="ctr" hangingPunct="1">
              <a:lnSpc>
                <a:spcPct val="90000"/>
              </a:lnSpc>
              <a:spcBef>
                <a:spcPct val="20000"/>
              </a:spcBef>
              <a:spcAft>
                <a:spcPct val="20000"/>
              </a:spcAft>
              <a:buClr>
                <a:schemeClr val="tx1"/>
              </a:buClr>
              <a:buFontTx/>
              <a:buChar char="•"/>
            </a:pPr>
            <a:r>
              <a:rPr lang="en-US" sz="2400">
                <a:solidFill>
                  <a:srgbClr val="000000"/>
                </a:solidFill>
                <a:ea typeface="Times New Roman" pitchFamily="18" charset="0"/>
                <a:cs typeface="Arial" pitchFamily="34" charset="0"/>
                <a:hlinkClick r:id="" action="ppaction://customshow?id=30&amp;return=true"/>
              </a:rPr>
              <a:t>weathering</a:t>
            </a:r>
            <a:endParaRPr lang="en-US" sz="2400">
              <a:solidFill>
                <a:srgbClr val="000000"/>
              </a:solidFill>
              <a:ea typeface="Times New Roman" pitchFamily="18" charset="0"/>
              <a:cs typeface="Arial" pitchFamily="34" charset="0"/>
            </a:endParaRPr>
          </a:p>
          <a:p>
            <a:pPr eaLnBrk="1" fontAlgn="ctr" hangingPunct="1">
              <a:lnSpc>
                <a:spcPct val="90000"/>
              </a:lnSpc>
              <a:spcBef>
                <a:spcPct val="20000"/>
              </a:spcBef>
              <a:spcAft>
                <a:spcPct val="20000"/>
              </a:spcAft>
              <a:buClr>
                <a:schemeClr val="tx1"/>
              </a:buClr>
              <a:buFontTx/>
              <a:buChar char="•"/>
            </a:pPr>
            <a:r>
              <a:rPr lang="en-US" sz="2400">
                <a:solidFill>
                  <a:srgbClr val="000000"/>
                </a:solidFill>
                <a:ea typeface="Times New Roman" pitchFamily="18" charset="0"/>
                <a:cs typeface="Arial" pitchFamily="34" charset="0"/>
                <a:hlinkClick r:id="" action="ppaction://customshow?id=31&amp;return=true"/>
              </a:rPr>
              <a:t>erosion</a:t>
            </a:r>
            <a:endParaRPr lang="en-US" sz="2400">
              <a:solidFill>
                <a:srgbClr val="000000"/>
              </a:solidFill>
              <a:ea typeface="Times New Roman" pitchFamily="18" charset="0"/>
              <a:cs typeface="Arial" pitchFamily="34" charset="0"/>
            </a:endParaRPr>
          </a:p>
          <a:p>
            <a:pPr eaLnBrk="1" fontAlgn="ctr" hangingPunct="1">
              <a:lnSpc>
                <a:spcPct val="90000"/>
              </a:lnSpc>
              <a:spcBef>
                <a:spcPct val="20000"/>
              </a:spcBef>
              <a:spcAft>
                <a:spcPct val="20000"/>
              </a:spcAft>
              <a:buClr>
                <a:schemeClr val="tx1"/>
              </a:buClr>
              <a:buFontTx/>
              <a:buChar char="•"/>
            </a:pPr>
            <a:r>
              <a:rPr lang="en-US" sz="2400">
                <a:solidFill>
                  <a:srgbClr val="000000"/>
                </a:solidFill>
                <a:ea typeface="Times New Roman" pitchFamily="18" charset="0"/>
                <a:cs typeface="Arial" pitchFamily="34" charset="0"/>
                <a:hlinkClick r:id="" action="ppaction://customshow?id=32&amp;return=true"/>
              </a:rPr>
              <a:t>glacier</a:t>
            </a:r>
            <a:endParaRPr lang="en-US" sz="2400">
              <a:solidFill>
                <a:srgbClr val="000000"/>
              </a:solidFill>
              <a:ea typeface="Times New Roman" pitchFamily="18" charset="0"/>
              <a:cs typeface="Arial" pitchFamily="34" charset="0"/>
            </a:endParaRPr>
          </a:p>
          <a:p>
            <a:pPr eaLnBrk="1" fontAlgn="ctr" hangingPunct="1">
              <a:lnSpc>
                <a:spcPct val="90000"/>
              </a:lnSpc>
              <a:spcBef>
                <a:spcPct val="20000"/>
              </a:spcBef>
              <a:spcAft>
                <a:spcPct val="20000"/>
              </a:spcAft>
              <a:buClr>
                <a:schemeClr val="tx1"/>
              </a:buClr>
              <a:buFontTx/>
              <a:buChar char="•"/>
            </a:pPr>
            <a:r>
              <a:rPr lang="en-US" sz="2400">
                <a:solidFill>
                  <a:srgbClr val="000000"/>
                </a:solidFill>
                <a:ea typeface="Times New Roman" pitchFamily="18" charset="0"/>
                <a:cs typeface="Arial" pitchFamily="34" charset="0"/>
                <a:hlinkClick r:id="" action="ppaction://customshow?id=33&amp;return=true"/>
              </a:rPr>
              <a:t>moraine</a:t>
            </a:r>
            <a:endParaRPr lang="en-US" sz="2400">
              <a:solidFill>
                <a:srgbClr val="000000"/>
              </a:solidFill>
              <a:ea typeface="Times New Roman" pitchFamily="18" charset="0"/>
              <a:cs typeface="Arial" pitchFamily="34" charset="0"/>
            </a:endParaRPr>
          </a:p>
        </p:txBody>
      </p:sp>
      <p:sp>
        <p:nvSpPr>
          <p:cNvPr id="1118218" name="Text Box 10"/>
          <p:cNvSpPr txBox="1">
            <a:spLocks noChangeArrowheads="1"/>
          </p:cNvSpPr>
          <p:nvPr/>
        </p:nvSpPr>
        <p:spPr bwMode="auto">
          <a:xfrm>
            <a:off x="685800" y="2379663"/>
            <a:ext cx="2997200" cy="279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ctr" hangingPunct="1">
              <a:lnSpc>
                <a:spcPct val="90000"/>
              </a:lnSpc>
              <a:spcBef>
                <a:spcPct val="20000"/>
              </a:spcBef>
              <a:spcAft>
                <a:spcPct val="20000"/>
              </a:spcAft>
              <a:buClr>
                <a:schemeClr val="tx1"/>
              </a:buClr>
              <a:buFontTx/>
              <a:buChar char="•"/>
            </a:pPr>
            <a:r>
              <a:rPr lang="en-US" sz="2400">
                <a:solidFill>
                  <a:srgbClr val="000000"/>
                </a:solidFill>
                <a:ea typeface="Times New Roman" pitchFamily="18" charset="0"/>
                <a:cs typeface="Arial" pitchFamily="34" charset="0"/>
                <a:hlinkClick r:id="" action="ppaction://customshow?id=19&amp;return=true"/>
              </a:rPr>
              <a:t>mantle</a:t>
            </a:r>
            <a:endParaRPr lang="en-US" sz="2400">
              <a:solidFill>
                <a:srgbClr val="000000"/>
              </a:solidFill>
              <a:ea typeface="Times New Roman" pitchFamily="18" charset="0"/>
              <a:cs typeface="Arial" pitchFamily="34" charset="0"/>
            </a:endParaRPr>
          </a:p>
          <a:p>
            <a:pPr eaLnBrk="1" fontAlgn="ctr" hangingPunct="1">
              <a:lnSpc>
                <a:spcPct val="90000"/>
              </a:lnSpc>
              <a:spcBef>
                <a:spcPct val="20000"/>
              </a:spcBef>
              <a:spcAft>
                <a:spcPct val="20000"/>
              </a:spcAft>
              <a:buClr>
                <a:schemeClr val="tx1"/>
              </a:buClr>
              <a:buFontTx/>
              <a:buChar char="•"/>
            </a:pPr>
            <a:r>
              <a:rPr lang="en-US" sz="2400">
                <a:solidFill>
                  <a:srgbClr val="000000"/>
                </a:solidFill>
                <a:ea typeface="Times New Roman" pitchFamily="18" charset="0"/>
                <a:cs typeface="Arial" pitchFamily="34" charset="0"/>
                <a:hlinkClick r:id="" action="ppaction://customshow?id=20&amp;return=true"/>
              </a:rPr>
              <a:t>crust</a:t>
            </a:r>
            <a:endParaRPr lang="en-US" sz="2400">
              <a:solidFill>
                <a:srgbClr val="000000"/>
              </a:solidFill>
              <a:ea typeface="Times New Roman" pitchFamily="18" charset="0"/>
              <a:cs typeface="Arial" pitchFamily="34" charset="0"/>
            </a:endParaRPr>
          </a:p>
          <a:p>
            <a:pPr eaLnBrk="1" fontAlgn="ctr" hangingPunct="1">
              <a:lnSpc>
                <a:spcPct val="90000"/>
              </a:lnSpc>
              <a:spcBef>
                <a:spcPct val="20000"/>
              </a:spcBef>
              <a:spcAft>
                <a:spcPct val="20000"/>
              </a:spcAft>
              <a:buClr>
                <a:schemeClr val="tx1"/>
              </a:buClr>
              <a:buFontTx/>
              <a:buChar char="•"/>
            </a:pPr>
            <a:r>
              <a:rPr lang="en-US" sz="2400">
                <a:solidFill>
                  <a:srgbClr val="000000"/>
                </a:solidFill>
                <a:ea typeface="Times New Roman" pitchFamily="18" charset="0"/>
                <a:cs typeface="Arial" pitchFamily="34" charset="0"/>
                <a:hlinkClick r:id="" action="ppaction://customshow?id=21&amp;return=true"/>
              </a:rPr>
              <a:t>continental drift</a:t>
            </a:r>
            <a:r>
              <a:rPr lang="en-US" sz="2400">
                <a:solidFill>
                  <a:srgbClr val="000000"/>
                </a:solidFill>
                <a:ea typeface="Times New Roman" pitchFamily="18" charset="0"/>
                <a:cs typeface="Arial" pitchFamily="34" charset="0"/>
              </a:rPr>
              <a:t> </a:t>
            </a:r>
          </a:p>
          <a:p>
            <a:pPr eaLnBrk="1" fontAlgn="ctr" hangingPunct="1">
              <a:lnSpc>
                <a:spcPct val="90000"/>
              </a:lnSpc>
              <a:spcBef>
                <a:spcPct val="20000"/>
              </a:spcBef>
              <a:spcAft>
                <a:spcPct val="20000"/>
              </a:spcAft>
              <a:buClr>
                <a:schemeClr val="tx1"/>
              </a:buClr>
              <a:buFontTx/>
              <a:buChar char="•"/>
            </a:pPr>
            <a:r>
              <a:rPr lang="en-US" sz="2400">
                <a:solidFill>
                  <a:srgbClr val="000000"/>
                </a:solidFill>
                <a:ea typeface="Times New Roman" pitchFamily="18" charset="0"/>
                <a:cs typeface="Arial" pitchFamily="34" charset="0"/>
                <a:hlinkClick r:id="" action="ppaction://customshow?id=22&amp;return=true"/>
              </a:rPr>
              <a:t>plate tectonics</a:t>
            </a:r>
            <a:endParaRPr lang="en-US" sz="2400">
              <a:solidFill>
                <a:srgbClr val="000000"/>
              </a:solidFill>
              <a:ea typeface="Times New Roman" pitchFamily="18" charset="0"/>
              <a:cs typeface="Arial" pitchFamily="34" charset="0"/>
            </a:endParaRPr>
          </a:p>
          <a:p>
            <a:pPr eaLnBrk="1" fontAlgn="ctr" hangingPunct="1">
              <a:lnSpc>
                <a:spcPct val="90000"/>
              </a:lnSpc>
              <a:spcBef>
                <a:spcPct val="20000"/>
              </a:spcBef>
              <a:spcAft>
                <a:spcPct val="20000"/>
              </a:spcAft>
              <a:buClr>
                <a:schemeClr val="tx1"/>
              </a:buClr>
              <a:buFontTx/>
              <a:buChar char="•"/>
            </a:pPr>
            <a:r>
              <a:rPr lang="en-US" sz="2400">
                <a:solidFill>
                  <a:srgbClr val="000000"/>
                </a:solidFill>
                <a:ea typeface="Times New Roman" pitchFamily="18" charset="0"/>
                <a:cs typeface="Arial" pitchFamily="34" charset="0"/>
                <a:hlinkClick r:id="" action="ppaction://customshow?id=23&amp;return=true"/>
              </a:rPr>
              <a:t>magma</a:t>
            </a:r>
            <a:r>
              <a:rPr lang="en-US" sz="2400">
                <a:solidFill>
                  <a:srgbClr val="000000"/>
                </a:solidFill>
                <a:ea typeface="Times New Roman" pitchFamily="18" charset="0"/>
                <a:cs typeface="Arial" pitchFamily="34" charset="0"/>
              </a:rPr>
              <a:t> </a:t>
            </a:r>
          </a:p>
          <a:p>
            <a:pPr eaLnBrk="1" fontAlgn="ctr" hangingPunct="1">
              <a:lnSpc>
                <a:spcPct val="90000"/>
              </a:lnSpc>
              <a:spcBef>
                <a:spcPct val="20000"/>
              </a:spcBef>
              <a:spcAft>
                <a:spcPct val="20000"/>
              </a:spcAft>
              <a:buClr>
                <a:schemeClr val="tx1"/>
              </a:buClr>
              <a:buFontTx/>
              <a:buChar char="•"/>
            </a:pPr>
            <a:r>
              <a:rPr lang="en-US" sz="2400">
                <a:solidFill>
                  <a:srgbClr val="000000"/>
                </a:solidFill>
                <a:ea typeface="Times New Roman" pitchFamily="18" charset="0"/>
                <a:cs typeface="Arial" pitchFamily="34" charset="0"/>
                <a:hlinkClick r:id="" action="ppaction://customshow?id=24&amp;return=true"/>
              </a:rPr>
              <a:t>subduction</a:t>
            </a:r>
            <a:endParaRPr lang="en-US" sz="2400">
              <a:solidFill>
                <a:srgbClr val="000000"/>
              </a:solidFill>
              <a:ea typeface="Times New Roman" pitchFamily="18" charset="0"/>
              <a:cs typeface="Arial" pitchFamily="34" charset="0"/>
            </a:endParaRPr>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118212"/>
                                        </p:tgtEl>
                                        <p:attrNameLst>
                                          <p:attrName>style.visibility</p:attrName>
                                        </p:attrNameLst>
                                      </p:cBhvr>
                                      <p:to>
                                        <p:strVal val="visible"/>
                                      </p:to>
                                    </p:set>
                                    <p:animEffect transition="in" filter="wipe(left)">
                                      <p:cBhvr>
                                        <p:cTn id="7" dur="500"/>
                                        <p:tgtEl>
                                          <p:spTgt spid="1118212"/>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118214"/>
                                        </p:tgtEl>
                                        <p:attrNameLst>
                                          <p:attrName>style.visibility</p:attrName>
                                        </p:attrNameLst>
                                      </p:cBhvr>
                                      <p:to>
                                        <p:strVal val="visible"/>
                                      </p:to>
                                    </p:set>
                                    <p:animEffect transition="in" filter="wipe(left)">
                                      <p:cBhvr>
                                        <p:cTn id="11" dur="500"/>
                                        <p:tgtEl>
                                          <p:spTgt spid="111821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118218">
                                            <p:txEl>
                                              <p:pRg st="0" end="0"/>
                                            </p:txEl>
                                          </p:spTgt>
                                        </p:tgtEl>
                                        <p:attrNameLst>
                                          <p:attrName>style.visibility</p:attrName>
                                        </p:attrNameLst>
                                      </p:cBhvr>
                                      <p:to>
                                        <p:strVal val="visible"/>
                                      </p:to>
                                    </p:set>
                                    <p:animEffect transition="in" filter="wipe(left)">
                                      <p:cBhvr>
                                        <p:cTn id="16" dur="500"/>
                                        <p:tgtEl>
                                          <p:spTgt spid="1118218">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118218">
                                            <p:txEl>
                                              <p:pRg st="1" end="1"/>
                                            </p:txEl>
                                          </p:spTgt>
                                        </p:tgtEl>
                                        <p:attrNameLst>
                                          <p:attrName>style.visibility</p:attrName>
                                        </p:attrNameLst>
                                      </p:cBhvr>
                                      <p:to>
                                        <p:strVal val="visible"/>
                                      </p:to>
                                    </p:set>
                                    <p:animEffect transition="in" filter="wipe(left)">
                                      <p:cBhvr>
                                        <p:cTn id="21" dur="500"/>
                                        <p:tgtEl>
                                          <p:spTgt spid="1118218">
                                            <p:txEl>
                                              <p:pRg st="1" end="1"/>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118218">
                                            <p:txEl>
                                              <p:pRg st="2" end="2"/>
                                            </p:txEl>
                                          </p:spTgt>
                                        </p:tgtEl>
                                        <p:attrNameLst>
                                          <p:attrName>style.visibility</p:attrName>
                                        </p:attrNameLst>
                                      </p:cBhvr>
                                      <p:to>
                                        <p:strVal val="visible"/>
                                      </p:to>
                                    </p:set>
                                    <p:animEffect transition="in" filter="wipe(left)">
                                      <p:cBhvr>
                                        <p:cTn id="26" dur="500"/>
                                        <p:tgtEl>
                                          <p:spTgt spid="1118218">
                                            <p:txEl>
                                              <p:pRg st="2" end="2"/>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118218">
                                            <p:txEl>
                                              <p:pRg st="3" end="3"/>
                                            </p:txEl>
                                          </p:spTgt>
                                        </p:tgtEl>
                                        <p:attrNameLst>
                                          <p:attrName>style.visibility</p:attrName>
                                        </p:attrNameLst>
                                      </p:cBhvr>
                                      <p:to>
                                        <p:strVal val="visible"/>
                                      </p:to>
                                    </p:set>
                                    <p:animEffect transition="in" filter="wipe(left)">
                                      <p:cBhvr>
                                        <p:cTn id="31" dur="500"/>
                                        <p:tgtEl>
                                          <p:spTgt spid="1118218">
                                            <p:txEl>
                                              <p:pRg st="3" end="3"/>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118218">
                                            <p:txEl>
                                              <p:pRg st="4" end="4"/>
                                            </p:txEl>
                                          </p:spTgt>
                                        </p:tgtEl>
                                        <p:attrNameLst>
                                          <p:attrName>style.visibility</p:attrName>
                                        </p:attrNameLst>
                                      </p:cBhvr>
                                      <p:to>
                                        <p:strVal val="visible"/>
                                      </p:to>
                                    </p:set>
                                    <p:animEffect transition="in" filter="wipe(left)">
                                      <p:cBhvr>
                                        <p:cTn id="36" dur="500"/>
                                        <p:tgtEl>
                                          <p:spTgt spid="1118218">
                                            <p:txEl>
                                              <p:pRg st="4" end="4"/>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118218">
                                            <p:txEl>
                                              <p:pRg st="5" end="5"/>
                                            </p:txEl>
                                          </p:spTgt>
                                        </p:tgtEl>
                                        <p:attrNameLst>
                                          <p:attrName>style.visibility</p:attrName>
                                        </p:attrNameLst>
                                      </p:cBhvr>
                                      <p:to>
                                        <p:strVal val="visible"/>
                                      </p:to>
                                    </p:set>
                                    <p:animEffect transition="in" filter="wipe(left)">
                                      <p:cBhvr>
                                        <p:cTn id="41" dur="500"/>
                                        <p:tgtEl>
                                          <p:spTgt spid="1118218">
                                            <p:txEl>
                                              <p:pRg st="5" end="5"/>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118216">
                                            <p:txEl>
                                              <p:pRg st="0" end="0"/>
                                            </p:txEl>
                                          </p:spTgt>
                                        </p:tgtEl>
                                        <p:attrNameLst>
                                          <p:attrName>style.visibility</p:attrName>
                                        </p:attrNameLst>
                                      </p:cBhvr>
                                      <p:to>
                                        <p:strVal val="visible"/>
                                      </p:to>
                                    </p:set>
                                    <p:animEffect transition="in" filter="wipe(left)">
                                      <p:cBhvr>
                                        <p:cTn id="46" dur="500"/>
                                        <p:tgtEl>
                                          <p:spTgt spid="1118216">
                                            <p:txEl>
                                              <p:pRg st="0" end="0"/>
                                            </p:txEl>
                                          </p:spTgt>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118216">
                                            <p:txEl>
                                              <p:pRg st="1" end="1"/>
                                            </p:txEl>
                                          </p:spTgt>
                                        </p:tgtEl>
                                        <p:attrNameLst>
                                          <p:attrName>style.visibility</p:attrName>
                                        </p:attrNameLst>
                                      </p:cBhvr>
                                      <p:to>
                                        <p:strVal val="visible"/>
                                      </p:to>
                                    </p:set>
                                    <p:animEffect transition="in" filter="wipe(left)">
                                      <p:cBhvr>
                                        <p:cTn id="51" dur="500"/>
                                        <p:tgtEl>
                                          <p:spTgt spid="1118216">
                                            <p:txEl>
                                              <p:pRg st="1" end="1"/>
                                            </p:txEl>
                                          </p:spTgt>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1118216">
                                            <p:txEl>
                                              <p:pRg st="2" end="2"/>
                                            </p:txEl>
                                          </p:spTgt>
                                        </p:tgtEl>
                                        <p:attrNameLst>
                                          <p:attrName>style.visibility</p:attrName>
                                        </p:attrNameLst>
                                      </p:cBhvr>
                                      <p:to>
                                        <p:strVal val="visible"/>
                                      </p:to>
                                    </p:set>
                                    <p:animEffect transition="in" filter="wipe(left)">
                                      <p:cBhvr>
                                        <p:cTn id="56" dur="500"/>
                                        <p:tgtEl>
                                          <p:spTgt spid="1118216">
                                            <p:txEl>
                                              <p:pRg st="2" end="2"/>
                                            </p:txEl>
                                          </p:spTgt>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1118216">
                                            <p:txEl>
                                              <p:pRg st="3" end="3"/>
                                            </p:txEl>
                                          </p:spTgt>
                                        </p:tgtEl>
                                        <p:attrNameLst>
                                          <p:attrName>style.visibility</p:attrName>
                                        </p:attrNameLst>
                                      </p:cBhvr>
                                      <p:to>
                                        <p:strVal val="visible"/>
                                      </p:to>
                                    </p:set>
                                    <p:animEffect transition="in" filter="wipe(left)">
                                      <p:cBhvr>
                                        <p:cTn id="61" dur="500"/>
                                        <p:tgtEl>
                                          <p:spTgt spid="1118216">
                                            <p:txEl>
                                              <p:pRg st="3" end="3"/>
                                            </p:txEl>
                                          </p:spTgt>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1118216">
                                            <p:txEl>
                                              <p:pRg st="4" end="4"/>
                                            </p:txEl>
                                          </p:spTgt>
                                        </p:tgtEl>
                                        <p:attrNameLst>
                                          <p:attrName>style.visibility</p:attrName>
                                        </p:attrNameLst>
                                      </p:cBhvr>
                                      <p:to>
                                        <p:strVal val="visible"/>
                                      </p:to>
                                    </p:set>
                                    <p:animEffect transition="in" filter="wipe(left)">
                                      <p:cBhvr>
                                        <p:cTn id="66" dur="500"/>
                                        <p:tgtEl>
                                          <p:spTgt spid="1118216">
                                            <p:txEl>
                                              <p:pRg st="4" end="4"/>
                                            </p:txEl>
                                          </p:spTgt>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1118216">
                                            <p:txEl>
                                              <p:pRg st="5" end="5"/>
                                            </p:txEl>
                                          </p:spTgt>
                                        </p:tgtEl>
                                        <p:attrNameLst>
                                          <p:attrName>style.visibility</p:attrName>
                                        </p:attrNameLst>
                                      </p:cBhvr>
                                      <p:to>
                                        <p:strVal val="visible"/>
                                      </p:to>
                                    </p:set>
                                    <p:animEffect transition="in" filter="wipe(left)">
                                      <p:cBhvr>
                                        <p:cTn id="71" dur="500"/>
                                        <p:tgtEl>
                                          <p:spTgt spid="1118216">
                                            <p:txEl>
                                              <p:pRg st="5" end="5"/>
                                            </p:txEl>
                                          </p:spTgt>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1118216">
                                            <p:txEl>
                                              <p:pRg st="6" end="6"/>
                                            </p:txEl>
                                          </p:spTgt>
                                        </p:tgtEl>
                                        <p:attrNameLst>
                                          <p:attrName>style.visibility</p:attrName>
                                        </p:attrNameLst>
                                      </p:cBhvr>
                                      <p:to>
                                        <p:strVal val="visible"/>
                                      </p:to>
                                    </p:set>
                                    <p:animEffect transition="in" filter="wipe(left)">
                                      <p:cBhvr>
                                        <p:cTn id="76" dur="500"/>
                                        <p:tgtEl>
                                          <p:spTgt spid="1118216">
                                            <p:txEl>
                                              <p:pRg st="6" end="6"/>
                                            </p:txEl>
                                          </p:spTgt>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1118216">
                                            <p:txEl>
                                              <p:pRg st="7" end="7"/>
                                            </p:txEl>
                                          </p:spTgt>
                                        </p:tgtEl>
                                        <p:attrNameLst>
                                          <p:attrName>style.visibility</p:attrName>
                                        </p:attrNameLst>
                                      </p:cBhvr>
                                      <p:to>
                                        <p:strVal val="visible"/>
                                      </p:to>
                                    </p:set>
                                    <p:animEffect transition="in" filter="wipe(left)">
                                      <p:cBhvr>
                                        <p:cTn id="81" dur="500"/>
                                        <p:tgtEl>
                                          <p:spTgt spid="1118216">
                                            <p:txEl>
                                              <p:pRg st="7" end="7"/>
                                            </p:txEl>
                                          </p:spTgt>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1118216">
                                            <p:txEl>
                                              <p:pRg st="8" end="8"/>
                                            </p:txEl>
                                          </p:spTgt>
                                        </p:tgtEl>
                                        <p:attrNameLst>
                                          <p:attrName>style.visibility</p:attrName>
                                        </p:attrNameLst>
                                      </p:cBhvr>
                                      <p:to>
                                        <p:strVal val="visible"/>
                                      </p:to>
                                    </p:set>
                                    <p:animEffect transition="in" filter="wipe(left)">
                                      <p:cBhvr>
                                        <p:cTn id="86" dur="500"/>
                                        <p:tgtEl>
                                          <p:spTgt spid="111821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8214" grpId="0" autoUpdateAnimBg="0"/>
      <p:bldP spid="1118216" grpId="0" build="p" autoUpdateAnimBg="0"/>
      <p:bldP spid="1118218"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smtClean="0"/>
              <a:t>Section 2-GTR</a:t>
            </a:r>
          </a:p>
        </p:txBody>
      </p:sp>
      <p:pic>
        <p:nvPicPr>
          <p:cNvPr id="1321988" name="Picture 4" descr="Vocab_Academi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625" y="1422400"/>
            <a:ext cx="376237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2" name="Text Box 6"/>
          <p:cNvSpPr txBox="1">
            <a:spLocks noChangeArrowheads="1"/>
          </p:cNvSpPr>
          <p:nvPr/>
        </p:nvSpPr>
        <p:spPr bwMode="auto">
          <a:xfrm>
            <a:off x="685800" y="577850"/>
            <a:ext cx="7772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4000" b="1">
                <a:solidFill>
                  <a:srgbClr val="008C44"/>
                </a:solidFill>
              </a:rPr>
              <a:t>Forces of Change</a:t>
            </a:r>
          </a:p>
        </p:txBody>
      </p:sp>
      <p:sp>
        <p:nvSpPr>
          <p:cNvPr id="1321992" name="Text Box 8"/>
          <p:cNvSpPr txBox="1">
            <a:spLocks noChangeArrowheads="1"/>
          </p:cNvSpPr>
          <p:nvPr/>
        </p:nvSpPr>
        <p:spPr bwMode="auto">
          <a:xfrm>
            <a:off x="685800" y="1965325"/>
            <a:ext cx="228600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20000"/>
              </a:spcBef>
              <a:spcAft>
                <a:spcPct val="20000"/>
              </a:spcAft>
              <a:buFontTx/>
              <a:buChar char="•"/>
            </a:pPr>
            <a:r>
              <a:rPr lang="en-US" sz="2400">
                <a:solidFill>
                  <a:srgbClr val="000000"/>
                </a:solidFill>
                <a:cs typeface="Times New Roman" pitchFamily="18" charset="0"/>
              </a:rPr>
              <a:t>releasing</a:t>
            </a:r>
            <a:r>
              <a:rPr lang="en-US" sz="2400"/>
              <a:t> </a:t>
            </a:r>
          </a:p>
        </p:txBody>
      </p:sp>
      <p:sp>
        <p:nvSpPr>
          <p:cNvPr id="1321994" name="Text Box 10"/>
          <p:cNvSpPr txBox="1">
            <a:spLocks noChangeArrowheads="1"/>
          </p:cNvSpPr>
          <p:nvPr/>
        </p:nvSpPr>
        <p:spPr bwMode="auto">
          <a:xfrm>
            <a:off x="685800" y="2439988"/>
            <a:ext cx="228600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20000"/>
              </a:spcBef>
              <a:spcAft>
                <a:spcPct val="20000"/>
              </a:spcAft>
              <a:buFontTx/>
              <a:buChar char="•"/>
            </a:pPr>
            <a:r>
              <a:rPr lang="en-US" sz="2400">
                <a:solidFill>
                  <a:srgbClr val="000000"/>
                </a:solidFill>
                <a:cs typeface="Times New Roman" pitchFamily="18" charset="0"/>
              </a:rPr>
              <a:t>constantly</a:t>
            </a:r>
          </a:p>
          <a:p>
            <a:pPr eaLnBrk="1" hangingPunct="1">
              <a:lnSpc>
                <a:spcPct val="90000"/>
              </a:lnSpc>
              <a:spcBef>
                <a:spcPct val="20000"/>
              </a:spcBef>
              <a:spcAft>
                <a:spcPct val="20000"/>
              </a:spcAft>
              <a:buFontTx/>
              <a:buChar char="•"/>
            </a:pPr>
            <a:r>
              <a:rPr lang="en-US" sz="2400">
                <a:solidFill>
                  <a:srgbClr val="000000"/>
                </a:solidFill>
                <a:cs typeface="Times New Roman" pitchFamily="18" charset="0"/>
              </a:rPr>
              <a:t>tension</a:t>
            </a:r>
            <a:r>
              <a:rPr lang="en-US" sz="2400"/>
              <a:t>  </a:t>
            </a:r>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321988"/>
                                        </p:tgtEl>
                                        <p:attrNameLst>
                                          <p:attrName>style.visibility</p:attrName>
                                        </p:attrNameLst>
                                      </p:cBhvr>
                                      <p:to>
                                        <p:strVal val="visible"/>
                                      </p:to>
                                    </p:set>
                                    <p:animEffect transition="in" filter="wipe(left)">
                                      <p:cBhvr>
                                        <p:cTn id="7" dur="500"/>
                                        <p:tgtEl>
                                          <p:spTgt spid="1321988"/>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321992"/>
                                        </p:tgtEl>
                                        <p:attrNameLst>
                                          <p:attrName>style.visibility</p:attrName>
                                        </p:attrNameLst>
                                      </p:cBhvr>
                                      <p:to>
                                        <p:strVal val="visible"/>
                                      </p:to>
                                    </p:set>
                                    <p:animEffect transition="in" filter="wipe(left)">
                                      <p:cBhvr>
                                        <p:cTn id="11" dur="500"/>
                                        <p:tgtEl>
                                          <p:spTgt spid="132199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321994">
                                            <p:txEl>
                                              <p:pRg st="0" end="0"/>
                                            </p:txEl>
                                          </p:spTgt>
                                        </p:tgtEl>
                                        <p:attrNameLst>
                                          <p:attrName>style.visibility</p:attrName>
                                        </p:attrNameLst>
                                      </p:cBhvr>
                                      <p:to>
                                        <p:strVal val="visible"/>
                                      </p:to>
                                    </p:set>
                                    <p:animEffect transition="in" filter="wipe(left)">
                                      <p:cBhvr>
                                        <p:cTn id="16" dur="500"/>
                                        <p:tgtEl>
                                          <p:spTgt spid="1321994">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321994">
                                            <p:txEl>
                                              <p:pRg st="1" end="1"/>
                                            </p:txEl>
                                          </p:spTgt>
                                        </p:tgtEl>
                                        <p:attrNameLst>
                                          <p:attrName>style.visibility</p:attrName>
                                        </p:attrNameLst>
                                      </p:cBhvr>
                                      <p:to>
                                        <p:strVal val="visible"/>
                                      </p:to>
                                    </p:set>
                                    <p:animEffect transition="in" filter="wipe(left)">
                                      <p:cBhvr>
                                        <p:cTn id="21" dur="500"/>
                                        <p:tgtEl>
                                          <p:spTgt spid="132199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1992" grpId="0" autoUpdateAnimBg="0"/>
      <p:bldP spid="1321994"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smtClean="0"/>
              <a:t>Section 2-GTR</a:t>
            </a:r>
          </a:p>
        </p:txBody>
      </p:sp>
      <p:pic>
        <p:nvPicPr>
          <p:cNvPr id="1120259" name="Picture 3" descr="Places_to_Locat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625" y="1427163"/>
            <a:ext cx="376237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Text Box 5"/>
          <p:cNvSpPr txBox="1">
            <a:spLocks noChangeArrowheads="1"/>
          </p:cNvSpPr>
          <p:nvPr/>
        </p:nvSpPr>
        <p:spPr bwMode="auto">
          <a:xfrm>
            <a:off x="685800" y="577850"/>
            <a:ext cx="7772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4000" b="1">
                <a:solidFill>
                  <a:srgbClr val="008C44"/>
                </a:solidFill>
              </a:rPr>
              <a:t>Forces of Change</a:t>
            </a:r>
          </a:p>
        </p:txBody>
      </p:sp>
      <p:pic>
        <p:nvPicPr>
          <p:cNvPr id="1120276" name="Picture 20" descr="world-ma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14638" y="1819275"/>
            <a:ext cx="5800725" cy="362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0262" name="Picture 6" descr="GW_P212-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99263" y="2851150"/>
            <a:ext cx="27463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0263" name="Picture 7" descr="GW_P212-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27700" y="5072063"/>
            <a:ext cx="27463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0264" name="Picture 8" descr="GW_P212-B"/>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44925" y="2755900"/>
            <a:ext cx="2746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0265" name="Picture 9" descr="GW_P212-C"/>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48563" y="2714625"/>
            <a:ext cx="27463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0266" name="Picture 10" descr="GW_P212-D"/>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51275" y="2474913"/>
            <a:ext cx="27463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0267" name="Picture 11" descr="GW_P212-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167688" y="3730625"/>
            <a:ext cx="27463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0268" name="Picture 12" descr="GW_P212-F"/>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103813" y="2135188"/>
            <a:ext cx="274637"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0260" name="Text Box 4"/>
          <p:cNvSpPr txBox="1">
            <a:spLocks noChangeArrowheads="1"/>
          </p:cNvSpPr>
          <p:nvPr/>
        </p:nvSpPr>
        <p:spPr bwMode="auto">
          <a:xfrm>
            <a:off x="722313" y="2030413"/>
            <a:ext cx="2411412"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20000"/>
              </a:spcBef>
              <a:spcAft>
                <a:spcPct val="20000"/>
              </a:spcAft>
            </a:pPr>
            <a:r>
              <a:rPr lang="en-US" sz="2400" b="1">
                <a:solidFill>
                  <a:srgbClr val="ED1C24"/>
                </a:solidFill>
              </a:rPr>
              <a:t>A.</a:t>
            </a:r>
            <a:r>
              <a:rPr lang="en-US" sz="2400"/>
              <a:t>	Himalaya</a:t>
            </a:r>
          </a:p>
        </p:txBody>
      </p:sp>
      <p:sp>
        <p:nvSpPr>
          <p:cNvPr id="1120269" name="Text Box 13"/>
          <p:cNvSpPr txBox="1">
            <a:spLocks noChangeArrowheads="1"/>
          </p:cNvSpPr>
          <p:nvPr/>
        </p:nvSpPr>
        <p:spPr bwMode="auto">
          <a:xfrm>
            <a:off x="722313" y="2505075"/>
            <a:ext cx="2411412"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20000"/>
              </a:spcBef>
              <a:spcAft>
                <a:spcPct val="20000"/>
              </a:spcAft>
            </a:pPr>
            <a:r>
              <a:rPr lang="en-US" sz="2400" b="1">
                <a:solidFill>
                  <a:srgbClr val="ED1C24"/>
                </a:solidFill>
              </a:rPr>
              <a:t>B.</a:t>
            </a:r>
            <a:r>
              <a:rPr lang="en-US" sz="2400"/>
              <a:t>	San Andreas Fault</a:t>
            </a:r>
          </a:p>
        </p:txBody>
      </p:sp>
      <p:sp>
        <p:nvSpPr>
          <p:cNvPr id="1120270" name="Text Box 14"/>
          <p:cNvSpPr txBox="1">
            <a:spLocks noChangeArrowheads="1"/>
          </p:cNvSpPr>
          <p:nvPr/>
        </p:nvSpPr>
        <p:spPr bwMode="auto">
          <a:xfrm>
            <a:off x="722313" y="3305175"/>
            <a:ext cx="2411412"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20000"/>
              </a:spcBef>
              <a:spcAft>
                <a:spcPct val="20000"/>
              </a:spcAft>
            </a:pPr>
            <a:r>
              <a:rPr lang="en-US" sz="2400" b="1">
                <a:solidFill>
                  <a:srgbClr val="ED1C24"/>
                </a:solidFill>
              </a:rPr>
              <a:t>C.</a:t>
            </a:r>
            <a:r>
              <a:rPr lang="en-US" sz="2400"/>
              <a:t>	K</a:t>
            </a:r>
            <a:r>
              <a:rPr lang="en-US" sz="2400">
                <a:cs typeface="Arial" pitchFamily="34" charset="0"/>
              </a:rPr>
              <a:t>ō</a:t>
            </a:r>
            <a:r>
              <a:rPr lang="en-US" sz="2400"/>
              <a:t>be</a:t>
            </a:r>
          </a:p>
        </p:txBody>
      </p:sp>
      <p:sp>
        <p:nvSpPr>
          <p:cNvPr id="1120271" name="Text Box 15"/>
          <p:cNvSpPr txBox="1">
            <a:spLocks noChangeArrowheads="1"/>
          </p:cNvSpPr>
          <p:nvPr/>
        </p:nvSpPr>
        <p:spPr bwMode="auto">
          <a:xfrm>
            <a:off x="722313" y="3779838"/>
            <a:ext cx="2411412"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20000"/>
              </a:spcBef>
              <a:spcAft>
                <a:spcPct val="20000"/>
              </a:spcAft>
            </a:pPr>
            <a:r>
              <a:rPr lang="en-US" sz="2400" b="1">
                <a:solidFill>
                  <a:srgbClr val="ED1C24"/>
                </a:solidFill>
              </a:rPr>
              <a:t>D.</a:t>
            </a:r>
            <a:r>
              <a:rPr lang="en-US" sz="2400"/>
              <a:t>	San Francisco</a:t>
            </a:r>
          </a:p>
        </p:txBody>
      </p:sp>
      <p:sp>
        <p:nvSpPr>
          <p:cNvPr id="1120272" name="Text Box 16"/>
          <p:cNvSpPr txBox="1">
            <a:spLocks noChangeArrowheads="1"/>
          </p:cNvSpPr>
          <p:nvPr/>
        </p:nvSpPr>
        <p:spPr bwMode="auto">
          <a:xfrm>
            <a:off x="722313" y="4579938"/>
            <a:ext cx="2411412"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20000"/>
              </a:spcBef>
              <a:spcAft>
                <a:spcPct val="20000"/>
              </a:spcAft>
            </a:pPr>
            <a:r>
              <a:rPr lang="en-US" sz="2400" b="1">
                <a:solidFill>
                  <a:srgbClr val="ED1C24"/>
                </a:solidFill>
              </a:rPr>
              <a:t>E.</a:t>
            </a:r>
            <a:r>
              <a:rPr lang="en-US" sz="2400"/>
              <a:t>	Ring of Fire</a:t>
            </a:r>
          </a:p>
        </p:txBody>
      </p:sp>
      <p:sp>
        <p:nvSpPr>
          <p:cNvPr id="1120273" name="Text Box 17"/>
          <p:cNvSpPr txBox="1">
            <a:spLocks noChangeArrowheads="1"/>
          </p:cNvSpPr>
          <p:nvPr/>
        </p:nvSpPr>
        <p:spPr bwMode="auto">
          <a:xfrm>
            <a:off x="722313" y="5054600"/>
            <a:ext cx="2411412"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20000"/>
              </a:spcBef>
              <a:spcAft>
                <a:spcPct val="20000"/>
              </a:spcAft>
            </a:pPr>
            <a:r>
              <a:rPr lang="en-US" sz="2400" b="1">
                <a:solidFill>
                  <a:srgbClr val="ED1C24"/>
                </a:solidFill>
              </a:rPr>
              <a:t>F.</a:t>
            </a:r>
            <a:r>
              <a:rPr lang="en-US" sz="2400"/>
              <a:t>	Greenland</a:t>
            </a:r>
          </a:p>
        </p:txBody>
      </p:sp>
      <p:sp>
        <p:nvSpPr>
          <p:cNvPr id="1120274" name="Text Box 18"/>
          <p:cNvSpPr txBox="1">
            <a:spLocks noChangeArrowheads="1"/>
          </p:cNvSpPr>
          <p:nvPr/>
        </p:nvSpPr>
        <p:spPr bwMode="auto">
          <a:xfrm>
            <a:off x="722313" y="5529263"/>
            <a:ext cx="2411412"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20000"/>
              </a:spcBef>
              <a:spcAft>
                <a:spcPct val="20000"/>
              </a:spcAft>
            </a:pPr>
            <a:r>
              <a:rPr lang="en-US" sz="2400" b="1">
                <a:solidFill>
                  <a:srgbClr val="ED1C24"/>
                </a:solidFill>
              </a:rPr>
              <a:t>G.</a:t>
            </a:r>
            <a:r>
              <a:rPr lang="en-US" sz="2400"/>
              <a:t>	Antarctica</a:t>
            </a:r>
          </a:p>
        </p:txBody>
      </p:sp>
      <p:pic>
        <p:nvPicPr>
          <p:cNvPr id="1120277" name="Picture 21" descr="GW_P212-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427413" y="2444750"/>
            <a:ext cx="27463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0278" name="Picture 22" descr="GW_P212-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702550" y="3155950"/>
            <a:ext cx="2746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0279" name="Picture 23" descr="GW_P212-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46550" y="3656013"/>
            <a:ext cx="27463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120259"/>
                                        </p:tgtEl>
                                        <p:attrNameLst>
                                          <p:attrName>style.visibility</p:attrName>
                                        </p:attrNameLst>
                                      </p:cBhvr>
                                      <p:to>
                                        <p:strVal val="visible"/>
                                      </p:to>
                                    </p:set>
                                    <p:animEffect transition="in" filter="wipe(left)">
                                      <p:cBhvr>
                                        <p:cTn id="7" dur="500"/>
                                        <p:tgtEl>
                                          <p:spTgt spid="1120259"/>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1120276"/>
                                        </p:tgtEl>
                                        <p:attrNameLst>
                                          <p:attrName>style.visibility</p:attrName>
                                        </p:attrNameLst>
                                      </p:cBhvr>
                                      <p:to>
                                        <p:strVal val="visible"/>
                                      </p:to>
                                    </p:set>
                                    <p:animEffect transition="in" filter="wipe(up)">
                                      <p:cBhvr>
                                        <p:cTn id="11" dur="500"/>
                                        <p:tgtEl>
                                          <p:spTgt spid="112027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120260"/>
                                        </p:tgtEl>
                                        <p:attrNameLst>
                                          <p:attrName>style.visibility</p:attrName>
                                        </p:attrNameLst>
                                      </p:cBhvr>
                                      <p:to>
                                        <p:strVal val="visible"/>
                                      </p:to>
                                    </p:set>
                                    <p:animEffect transition="in" filter="wipe(left)">
                                      <p:cBhvr>
                                        <p:cTn id="16" dur="500"/>
                                        <p:tgtEl>
                                          <p:spTgt spid="1120260"/>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4" presetClass="entr" presetSubtype="32" fill="hold" nodeType="clickEffect">
                                  <p:stCondLst>
                                    <p:cond delay="0"/>
                                  </p:stCondLst>
                                  <p:childTnLst>
                                    <p:set>
                                      <p:cBhvr>
                                        <p:cTn id="20" dur="1" fill="hold">
                                          <p:stCondLst>
                                            <p:cond delay="0"/>
                                          </p:stCondLst>
                                        </p:cTn>
                                        <p:tgtEl>
                                          <p:spTgt spid="1120262"/>
                                        </p:tgtEl>
                                        <p:attrNameLst>
                                          <p:attrName>style.visibility</p:attrName>
                                        </p:attrNameLst>
                                      </p:cBhvr>
                                      <p:to>
                                        <p:strVal val="visible"/>
                                      </p:to>
                                    </p:set>
                                    <p:animEffect transition="in" filter="box(out)">
                                      <p:cBhvr>
                                        <p:cTn id="21" dur="500"/>
                                        <p:tgtEl>
                                          <p:spTgt spid="112026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120269"/>
                                        </p:tgtEl>
                                        <p:attrNameLst>
                                          <p:attrName>style.visibility</p:attrName>
                                        </p:attrNameLst>
                                      </p:cBhvr>
                                      <p:to>
                                        <p:strVal val="visible"/>
                                      </p:to>
                                    </p:set>
                                    <p:animEffect transition="in" filter="wipe(left)">
                                      <p:cBhvr>
                                        <p:cTn id="26" dur="500"/>
                                        <p:tgtEl>
                                          <p:spTgt spid="1120269"/>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4" presetClass="entr" presetSubtype="32" fill="hold" nodeType="clickEffect">
                                  <p:stCondLst>
                                    <p:cond delay="0"/>
                                  </p:stCondLst>
                                  <p:childTnLst>
                                    <p:set>
                                      <p:cBhvr>
                                        <p:cTn id="30" dur="1" fill="hold">
                                          <p:stCondLst>
                                            <p:cond delay="0"/>
                                          </p:stCondLst>
                                        </p:cTn>
                                        <p:tgtEl>
                                          <p:spTgt spid="1120264"/>
                                        </p:tgtEl>
                                        <p:attrNameLst>
                                          <p:attrName>style.visibility</p:attrName>
                                        </p:attrNameLst>
                                      </p:cBhvr>
                                      <p:to>
                                        <p:strVal val="visible"/>
                                      </p:to>
                                    </p:set>
                                    <p:animEffect transition="in" filter="box(out)">
                                      <p:cBhvr>
                                        <p:cTn id="31" dur="500"/>
                                        <p:tgtEl>
                                          <p:spTgt spid="1120264"/>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120270"/>
                                        </p:tgtEl>
                                        <p:attrNameLst>
                                          <p:attrName>style.visibility</p:attrName>
                                        </p:attrNameLst>
                                      </p:cBhvr>
                                      <p:to>
                                        <p:strVal val="visible"/>
                                      </p:to>
                                    </p:set>
                                    <p:animEffect transition="in" filter="wipe(left)">
                                      <p:cBhvr>
                                        <p:cTn id="36" dur="500"/>
                                        <p:tgtEl>
                                          <p:spTgt spid="1120270"/>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4" presetClass="entr" presetSubtype="32" fill="hold" nodeType="clickEffect">
                                  <p:stCondLst>
                                    <p:cond delay="0"/>
                                  </p:stCondLst>
                                  <p:childTnLst>
                                    <p:set>
                                      <p:cBhvr>
                                        <p:cTn id="40" dur="1" fill="hold">
                                          <p:stCondLst>
                                            <p:cond delay="0"/>
                                          </p:stCondLst>
                                        </p:cTn>
                                        <p:tgtEl>
                                          <p:spTgt spid="1120265"/>
                                        </p:tgtEl>
                                        <p:attrNameLst>
                                          <p:attrName>style.visibility</p:attrName>
                                        </p:attrNameLst>
                                      </p:cBhvr>
                                      <p:to>
                                        <p:strVal val="visible"/>
                                      </p:to>
                                    </p:set>
                                    <p:animEffect transition="in" filter="box(out)">
                                      <p:cBhvr>
                                        <p:cTn id="41" dur="500"/>
                                        <p:tgtEl>
                                          <p:spTgt spid="1120265"/>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120271"/>
                                        </p:tgtEl>
                                        <p:attrNameLst>
                                          <p:attrName>style.visibility</p:attrName>
                                        </p:attrNameLst>
                                      </p:cBhvr>
                                      <p:to>
                                        <p:strVal val="visible"/>
                                      </p:to>
                                    </p:set>
                                    <p:animEffect transition="in" filter="wipe(left)">
                                      <p:cBhvr>
                                        <p:cTn id="46" dur="500"/>
                                        <p:tgtEl>
                                          <p:spTgt spid="1120271"/>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4" presetClass="entr" presetSubtype="32" fill="hold" nodeType="clickEffect">
                                  <p:stCondLst>
                                    <p:cond delay="0"/>
                                  </p:stCondLst>
                                  <p:childTnLst>
                                    <p:set>
                                      <p:cBhvr>
                                        <p:cTn id="50" dur="1" fill="hold">
                                          <p:stCondLst>
                                            <p:cond delay="0"/>
                                          </p:stCondLst>
                                        </p:cTn>
                                        <p:tgtEl>
                                          <p:spTgt spid="1120266"/>
                                        </p:tgtEl>
                                        <p:attrNameLst>
                                          <p:attrName>style.visibility</p:attrName>
                                        </p:attrNameLst>
                                      </p:cBhvr>
                                      <p:to>
                                        <p:strVal val="visible"/>
                                      </p:to>
                                    </p:set>
                                    <p:animEffect transition="in" filter="box(out)">
                                      <p:cBhvr>
                                        <p:cTn id="51" dur="500"/>
                                        <p:tgtEl>
                                          <p:spTgt spid="1120266"/>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1120272"/>
                                        </p:tgtEl>
                                        <p:attrNameLst>
                                          <p:attrName>style.visibility</p:attrName>
                                        </p:attrNameLst>
                                      </p:cBhvr>
                                      <p:to>
                                        <p:strVal val="visible"/>
                                      </p:to>
                                    </p:set>
                                    <p:animEffect transition="in" filter="wipe(left)">
                                      <p:cBhvr>
                                        <p:cTn id="56" dur="500"/>
                                        <p:tgtEl>
                                          <p:spTgt spid="1120272"/>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4" presetClass="entr" presetSubtype="32" fill="hold" nodeType="clickEffect">
                                  <p:stCondLst>
                                    <p:cond delay="0"/>
                                  </p:stCondLst>
                                  <p:childTnLst>
                                    <p:set>
                                      <p:cBhvr>
                                        <p:cTn id="60" dur="1" fill="hold">
                                          <p:stCondLst>
                                            <p:cond delay="0"/>
                                          </p:stCondLst>
                                        </p:cTn>
                                        <p:tgtEl>
                                          <p:spTgt spid="1120267"/>
                                        </p:tgtEl>
                                        <p:attrNameLst>
                                          <p:attrName>style.visibility</p:attrName>
                                        </p:attrNameLst>
                                      </p:cBhvr>
                                      <p:to>
                                        <p:strVal val="visible"/>
                                      </p:to>
                                    </p:set>
                                    <p:animEffect transition="in" filter="box(out)">
                                      <p:cBhvr>
                                        <p:cTn id="61" dur="500"/>
                                        <p:tgtEl>
                                          <p:spTgt spid="1120267"/>
                                        </p:tgtEl>
                                      </p:cBhvr>
                                    </p:animEffect>
                                  </p:childTnLst>
                                </p:cTn>
                              </p:par>
                            </p:childTnLst>
                          </p:cTn>
                        </p:par>
                        <p:par>
                          <p:cTn id="62" fill="hold" nodeType="afterGroup">
                            <p:stCondLst>
                              <p:cond delay="500"/>
                            </p:stCondLst>
                            <p:childTnLst>
                              <p:par>
                                <p:cTn id="63" presetID="4" presetClass="entr" presetSubtype="32" fill="hold" nodeType="afterEffect">
                                  <p:stCondLst>
                                    <p:cond delay="0"/>
                                  </p:stCondLst>
                                  <p:childTnLst>
                                    <p:set>
                                      <p:cBhvr>
                                        <p:cTn id="64" dur="1" fill="hold">
                                          <p:stCondLst>
                                            <p:cond delay="0"/>
                                          </p:stCondLst>
                                        </p:cTn>
                                        <p:tgtEl>
                                          <p:spTgt spid="1120278"/>
                                        </p:tgtEl>
                                        <p:attrNameLst>
                                          <p:attrName>style.visibility</p:attrName>
                                        </p:attrNameLst>
                                      </p:cBhvr>
                                      <p:to>
                                        <p:strVal val="visible"/>
                                      </p:to>
                                    </p:set>
                                    <p:animEffect transition="in" filter="box(out)">
                                      <p:cBhvr>
                                        <p:cTn id="65" dur="500"/>
                                        <p:tgtEl>
                                          <p:spTgt spid="1120278"/>
                                        </p:tgtEl>
                                      </p:cBhvr>
                                    </p:animEffect>
                                  </p:childTnLst>
                                </p:cTn>
                              </p:par>
                            </p:childTnLst>
                          </p:cTn>
                        </p:par>
                        <p:par>
                          <p:cTn id="66" fill="hold" nodeType="afterGroup">
                            <p:stCondLst>
                              <p:cond delay="1000"/>
                            </p:stCondLst>
                            <p:childTnLst>
                              <p:par>
                                <p:cTn id="67" presetID="4" presetClass="entr" presetSubtype="32" fill="hold" nodeType="afterEffect">
                                  <p:stCondLst>
                                    <p:cond delay="0"/>
                                  </p:stCondLst>
                                  <p:childTnLst>
                                    <p:set>
                                      <p:cBhvr>
                                        <p:cTn id="68" dur="1" fill="hold">
                                          <p:stCondLst>
                                            <p:cond delay="0"/>
                                          </p:stCondLst>
                                        </p:cTn>
                                        <p:tgtEl>
                                          <p:spTgt spid="1120277"/>
                                        </p:tgtEl>
                                        <p:attrNameLst>
                                          <p:attrName>style.visibility</p:attrName>
                                        </p:attrNameLst>
                                      </p:cBhvr>
                                      <p:to>
                                        <p:strVal val="visible"/>
                                      </p:to>
                                    </p:set>
                                    <p:animEffect transition="in" filter="box(out)">
                                      <p:cBhvr>
                                        <p:cTn id="69" dur="500"/>
                                        <p:tgtEl>
                                          <p:spTgt spid="1120277"/>
                                        </p:tgtEl>
                                      </p:cBhvr>
                                    </p:animEffect>
                                  </p:childTnLst>
                                </p:cTn>
                              </p:par>
                            </p:childTnLst>
                          </p:cTn>
                        </p:par>
                        <p:par>
                          <p:cTn id="70" fill="hold" nodeType="afterGroup">
                            <p:stCondLst>
                              <p:cond delay="1500"/>
                            </p:stCondLst>
                            <p:childTnLst>
                              <p:par>
                                <p:cTn id="71" presetID="4" presetClass="entr" presetSubtype="32" fill="hold" nodeType="afterEffect">
                                  <p:stCondLst>
                                    <p:cond delay="0"/>
                                  </p:stCondLst>
                                  <p:childTnLst>
                                    <p:set>
                                      <p:cBhvr>
                                        <p:cTn id="72" dur="1" fill="hold">
                                          <p:stCondLst>
                                            <p:cond delay="0"/>
                                          </p:stCondLst>
                                        </p:cTn>
                                        <p:tgtEl>
                                          <p:spTgt spid="1120279"/>
                                        </p:tgtEl>
                                        <p:attrNameLst>
                                          <p:attrName>style.visibility</p:attrName>
                                        </p:attrNameLst>
                                      </p:cBhvr>
                                      <p:to>
                                        <p:strVal val="visible"/>
                                      </p:to>
                                    </p:set>
                                    <p:animEffect transition="in" filter="box(out)">
                                      <p:cBhvr>
                                        <p:cTn id="73" dur="500"/>
                                        <p:tgtEl>
                                          <p:spTgt spid="1120279"/>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1120273"/>
                                        </p:tgtEl>
                                        <p:attrNameLst>
                                          <p:attrName>style.visibility</p:attrName>
                                        </p:attrNameLst>
                                      </p:cBhvr>
                                      <p:to>
                                        <p:strVal val="visible"/>
                                      </p:to>
                                    </p:set>
                                    <p:animEffect transition="in" filter="wipe(left)">
                                      <p:cBhvr>
                                        <p:cTn id="78" dur="500"/>
                                        <p:tgtEl>
                                          <p:spTgt spid="1120273"/>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4" presetClass="entr" presetSubtype="32" fill="hold" nodeType="clickEffect">
                                  <p:stCondLst>
                                    <p:cond delay="0"/>
                                  </p:stCondLst>
                                  <p:childTnLst>
                                    <p:set>
                                      <p:cBhvr>
                                        <p:cTn id="82" dur="1" fill="hold">
                                          <p:stCondLst>
                                            <p:cond delay="0"/>
                                          </p:stCondLst>
                                        </p:cTn>
                                        <p:tgtEl>
                                          <p:spTgt spid="1120268"/>
                                        </p:tgtEl>
                                        <p:attrNameLst>
                                          <p:attrName>style.visibility</p:attrName>
                                        </p:attrNameLst>
                                      </p:cBhvr>
                                      <p:to>
                                        <p:strVal val="visible"/>
                                      </p:to>
                                    </p:set>
                                    <p:animEffect transition="in" filter="box(out)">
                                      <p:cBhvr>
                                        <p:cTn id="83" dur="500"/>
                                        <p:tgtEl>
                                          <p:spTgt spid="1120268"/>
                                        </p:tgtEl>
                                      </p:cBhvr>
                                    </p:animEffect>
                                  </p:childTnLst>
                                </p:cTn>
                              </p:par>
                            </p:childTnLst>
                          </p:cTn>
                        </p:par>
                      </p:childTnLst>
                    </p:cTn>
                  </p:par>
                  <p:par>
                    <p:cTn id="84" fill="hold" nodeType="clickPar">
                      <p:stCondLst>
                        <p:cond delay="indefinite"/>
                      </p:stCondLst>
                      <p:childTnLst>
                        <p:par>
                          <p:cTn id="85" fill="hold" nodeType="withGroup">
                            <p:stCondLst>
                              <p:cond delay="0"/>
                            </p:stCondLst>
                            <p:childTnLst>
                              <p:par>
                                <p:cTn id="86" presetID="22" presetClass="entr" presetSubtype="8" fill="hold" grpId="0" nodeType="clickEffect">
                                  <p:stCondLst>
                                    <p:cond delay="0"/>
                                  </p:stCondLst>
                                  <p:childTnLst>
                                    <p:set>
                                      <p:cBhvr>
                                        <p:cTn id="87" dur="1" fill="hold">
                                          <p:stCondLst>
                                            <p:cond delay="0"/>
                                          </p:stCondLst>
                                        </p:cTn>
                                        <p:tgtEl>
                                          <p:spTgt spid="1120274"/>
                                        </p:tgtEl>
                                        <p:attrNameLst>
                                          <p:attrName>style.visibility</p:attrName>
                                        </p:attrNameLst>
                                      </p:cBhvr>
                                      <p:to>
                                        <p:strVal val="visible"/>
                                      </p:to>
                                    </p:set>
                                    <p:animEffect transition="in" filter="wipe(left)">
                                      <p:cBhvr>
                                        <p:cTn id="88" dur="500"/>
                                        <p:tgtEl>
                                          <p:spTgt spid="1120274"/>
                                        </p:tgtEl>
                                      </p:cBhvr>
                                    </p:animEffect>
                                  </p:childTnLst>
                                </p:cTn>
                              </p:par>
                            </p:childTnLst>
                          </p:cTn>
                        </p:par>
                      </p:childTnLst>
                    </p:cTn>
                  </p:par>
                  <p:par>
                    <p:cTn id="89" fill="hold" nodeType="clickPar">
                      <p:stCondLst>
                        <p:cond delay="indefinite"/>
                      </p:stCondLst>
                      <p:childTnLst>
                        <p:par>
                          <p:cTn id="90" fill="hold" nodeType="withGroup">
                            <p:stCondLst>
                              <p:cond delay="0"/>
                            </p:stCondLst>
                            <p:childTnLst>
                              <p:par>
                                <p:cTn id="91" presetID="4" presetClass="entr" presetSubtype="32" fill="hold" nodeType="clickEffect">
                                  <p:stCondLst>
                                    <p:cond delay="0"/>
                                  </p:stCondLst>
                                  <p:childTnLst>
                                    <p:set>
                                      <p:cBhvr>
                                        <p:cTn id="92" dur="1" fill="hold">
                                          <p:stCondLst>
                                            <p:cond delay="0"/>
                                          </p:stCondLst>
                                        </p:cTn>
                                        <p:tgtEl>
                                          <p:spTgt spid="1120263"/>
                                        </p:tgtEl>
                                        <p:attrNameLst>
                                          <p:attrName>style.visibility</p:attrName>
                                        </p:attrNameLst>
                                      </p:cBhvr>
                                      <p:to>
                                        <p:strVal val="visible"/>
                                      </p:to>
                                    </p:set>
                                    <p:animEffect transition="in" filter="box(out)">
                                      <p:cBhvr>
                                        <p:cTn id="93" dur="500"/>
                                        <p:tgtEl>
                                          <p:spTgt spid="11202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0260" grpId="0" autoUpdateAnimBg="0"/>
      <p:bldP spid="1120269" grpId="0" autoUpdateAnimBg="0"/>
      <p:bldP spid="1120270" grpId="0" autoUpdateAnimBg="0"/>
      <p:bldP spid="1120271" grpId="0" autoUpdateAnimBg="0"/>
      <p:bldP spid="1120272" grpId="0" autoUpdateAnimBg="0"/>
      <p:bldP spid="1120273" grpId="0" autoUpdateAnimBg="0"/>
      <p:bldP spid="1120274"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smtClean="0"/>
              <a:t>Section 2</a:t>
            </a:r>
          </a:p>
        </p:txBody>
      </p:sp>
      <p:sp>
        <p:nvSpPr>
          <p:cNvPr id="1124355" name="Text Box 3"/>
          <p:cNvSpPr txBox="1">
            <a:spLocks noChangeArrowheads="1"/>
          </p:cNvSpPr>
          <p:nvPr/>
        </p:nvSpPr>
        <p:spPr bwMode="auto">
          <a:xfrm>
            <a:off x="685800" y="1905000"/>
            <a:ext cx="7772400" cy="175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2800" b="1">
                <a:solidFill>
                  <a:srgbClr val="660066"/>
                </a:solidFill>
              </a:rPr>
              <a:t>The Earth’s internal and external structure, including the tectonic plates, is responsible for the creation of continents, oceans, and mountain ranges.</a:t>
            </a:r>
          </a:p>
        </p:txBody>
      </p:sp>
      <p:sp>
        <p:nvSpPr>
          <p:cNvPr id="1124356" name="Text Box 4"/>
          <p:cNvSpPr txBox="1">
            <a:spLocks noChangeArrowheads="1"/>
          </p:cNvSpPr>
          <p:nvPr/>
        </p:nvSpPr>
        <p:spPr bwMode="auto">
          <a:xfrm>
            <a:off x="685800" y="666750"/>
            <a:ext cx="77724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Earth’s Structure</a:t>
            </a:r>
          </a:p>
        </p:txBody>
      </p:sp>
      <p:pic>
        <p:nvPicPr>
          <p:cNvPr id="1124357" name="Picture 5" descr="MainIde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113" y="1295400"/>
            <a:ext cx="1676400"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4358" name="Text Box 6"/>
          <p:cNvSpPr txBox="1">
            <a:spLocks noChangeArrowheads="1"/>
          </p:cNvSpPr>
          <p:nvPr/>
        </p:nvSpPr>
        <p:spPr bwMode="auto">
          <a:xfrm>
            <a:off x="685800" y="3705225"/>
            <a:ext cx="7772400" cy="206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39725" indent="-339725" eaLnBrk="0" hangingPunct="0">
              <a:defRPr>
                <a:solidFill>
                  <a:schemeClr val="tx1"/>
                </a:solidFill>
                <a:latin typeface="Arial" pitchFamily="34" charset="0"/>
              </a:defRPr>
            </a:lvl1pPr>
            <a:lvl2pPr marL="800100" indent="-346075"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Tx/>
              <a:buChar char="•"/>
            </a:pPr>
            <a:r>
              <a:rPr lang="en-US" sz="2400">
                <a:solidFill>
                  <a:srgbClr val="000000"/>
                </a:solidFill>
                <a:cs typeface="Times New Roman" pitchFamily="18" charset="0"/>
              </a:rPr>
              <a:t>The Earth is composed of three main layers:</a:t>
            </a:r>
            <a:endParaRPr lang="en-US" sz="2400"/>
          </a:p>
          <a:p>
            <a:pPr lvl="1"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The core</a:t>
            </a:r>
          </a:p>
          <a:p>
            <a:pPr lvl="1"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The mantle</a:t>
            </a:r>
          </a:p>
          <a:p>
            <a:pPr lvl="1"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The crust</a:t>
            </a:r>
          </a:p>
        </p:txBody>
      </p:sp>
      <p:sp>
        <p:nvSpPr>
          <p:cNvPr id="1124360" name="Text Box 8"/>
          <p:cNvSpPr txBox="1">
            <a:spLocks noChangeArrowheads="1"/>
          </p:cNvSpPr>
          <p:nvPr/>
        </p:nvSpPr>
        <p:spPr bwMode="auto">
          <a:xfrm>
            <a:off x="5072063" y="5816600"/>
            <a:ext cx="1898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n-US" b="1">
                <a:hlinkClick r:id="" action="ppaction://customshow?id=7&amp;return=true"/>
              </a:rPr>
              <a:t>Inside the Earth</a:t>
            </a:r>
            <a:endParaRPr lang="en-US" b="1"/>
          </a:p>
        </p:txBody>
      </p:sp>
      <p:pic>
        <p:nvPicPr>
          <p:cNvPr id="1124363" name="Picture 11" descr="035 copy">
            <a:hlinkClick r:id="" action="ppaction://customshow?id=7&amp;return=tru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3575" y="4935538"/>
            <a:ext cx="1169988"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24356"/>
                                        </p:tgtEl>
                                        <p:attrNameLst>
                                          <p:attrName>style.visibility</p:attrName>
                                        </p:attrNameLst>
                                      </p:cBhvr>
                                      <p:to>
                                        <p:strVal val="visible"/>
                                      </p:to>
                                    </p:set>
                                    <p:animEffect transition="in" filter="wipe(left)">
                                      <p:cBhvr>
                                        <p:cTn id="7" dur="500"/>
                                        <p:tgtEl>
                                          <p:spTgt spid="1124356"/>
                                        </p:tgtEl>
                                      </p:cBhvr>
                                    </p:animEffect>
                                  </p:childTnLst>
                                </p:cTn>
                              </p:par>
                            </p:childTnLst>
                          </p:cTn>
                        </p:par>
                        <p:par>
                          <p:cTn id="8" fill="hold" nodeType="afterGroup">
                            <p:stCondLst>
                              <p:cond delay="500"/>
                            </p:stCondLst>
                            <p:childTnLst>
                              <p:par>
                                <p:cTn id="9" presetID="4" presetClass="entr" presetSubtype="32" fill="hold" nodeType="afterEffect">
                                  <p:stCondLst>
                                    <p:cond delay="0"/>
                                  </p:stCondLst>
                                  <p:childTnLst>
                                    <p:set>
                                      <p:cBhvr>
                                        <p:cTn id="10" dur="1" fill="hold">
                                          <p:stCondLst>
                                            <p:cond delay="0"/>
                                          </p:stCondLst>
                                        </p:cTn>
                                        <p:tgtEl>
                                          <p:spTgt spid="1124357"/>
                                        </p:tgtEl>
                                        <p:attrNameLst>
                                          <p:attrName>style.visibility</p:attrName>
                                        </p:attrNameLst>
                                      </p:cBhvr>
                                      <p:to>
                                        <p:strVal val="visible"/>
                                      </p:to>
                                    </p:set>
                                    <p:animEffect transition="in" filter="box(out)">
                                      <p:cBhvr>
                                        <p:cTn id="11" dur="500"/>
                                        <p:tgtEl>
                                          <p:spTgt spid="1124357"/>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124355"/>
                                        </p:tgtEl>
                                        <p:attrNameLst>
                                          <p:attrName>style.visibility</p:attrName>
                                        </p:attrNameLst>
                                      </p:cBhvr>
                                      <p:to>
                                        <p:strVal val="visible"/>
                                      </p:to>
                                    </p:set>
                                    <p:animEffect transition="in" filter="wipe(left)">
                                      <p:cBhvr>
                                        <p:cTn id="15" dur="500"/>
                                        <p:tgtEl>
                                          <p:spTgt spid="112435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124358">
                                            <p:txEl>
                                              <p:pRg st="0" end="0"/>
                                            </p:txEl>
                                          </p:spTgt>
                                        </p:tgtEl>
                                        <p:attrNameLst>
                                          <p:attrName>style.visibility</p:attrName>
                                        </p:attrNameLst>
                                      </p:cBhvr>
                                      <p:to>
                                        <p:strVal val="visible"/>
                                      </p:to>
                                    </p:set>
                                    <p:animEffect transition="in" filter="wipe(left)">
                                      <p:cBhvr>
                                        <p:cTn id="20" dur="500"/>
                                        <p:tgtEl>
                                          <p:spTgt spid="1124358">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124358">
                                            <p:txEl>
                                              <p:pRg st="1" end="1"/>
                                            </p:txEl>
                                          </p:spTgt>
                                        </p:tgtEl>
                                        <p:attrNameLst>
                                          <p:attrName>style.visibility</p:attrName>
                                        </p:attrNameLst>
                                      </p:cBhvr>
                                      <p:to>
                                        <p:strVal val="visible"/>
                                      </p:to>
                                    </p:set>
                                    <p:animEffect transition="in" filter="wipe(left)">
                                      <p:cBhvr>
                                        <p:cTn id="25" dur="500"/>
                                        <p:tgtEl>
                                          <p:spTgt spid="1124358">
                                            <p:txEl>
                                              <p:pRg st="1" end="1"/>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124358">
                                            <p:txEl>
                                              <p:pRg st="2" end="2"/>
                                            </p:txEl>
                                          </p:spTgt>
                                        </p:tgtEl>
                                        <p:attrNameLst>
                                          <p:attrName>style.visibility</p:attrName>
                                        </p:attrNameLst>
                                      </p:cBhvr>
                                      <p:to>
                                        <p:strVal val="visible"/>
                                      </p:to>
                                    </p:set>
                                    <p:animEffect transition="in" filter="wipe(left)">
                                      <p:cBhvr>
                                        <p:cTn id="30" dur="500"/>
                                        <p:tgtEl>
                                          <p:spTgt spid="1124358">
                                            <p:txEl>
                                              <p:pRg st="2" end="2"/>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124358">
                                            <p:txEl>
                                              <p:pRg st="3" end="3"/>
                                            </p:txEl>
                                          </p:spTgt>
                                        </p:tgtEl>
                                        <p:attrNameLst>
                                          <p:attrName>style.visibility</p:attrName>
                                        </p:attrNameLst>
                                      </p:cBhvr>
                                      <p:to>
                                        <p:strVal val="visible"/>
                                      </p:to>
                                    </p:set>
                                    <p:animEffect transition="in" filter="wipe(left)">
                                      <p:cBhvr>
                                        <p:cTn id="35" dur="500"/>
                                        <p:tgtEl>
                                          <p:spTgt spid="1124358">
                                            <p:txEl>
                                              <p:pRg st="3" end="3"/>
                                            </p:txEl>
                                          </p:spTgt>
                                        </p:tgtEl>
                                      </p:cBhvr>
                                    </p:animEffect>
                                  </p:childTnLst>
                                </p:cTn>
                              </p:par>
                            </p:childTnLst>
                          </p:cTn>
                        </p:par>
                        <p:par>
                          <p:cTn id="36" fill="hold" nodeType="afterGroup">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1124360"/>
                                        </p:tgtEl>
                                        <p:attrNameLst>
                                          <p:attrName>style.visibility</p:attrName>
                                        </p:attrNameLst>
                                      </p:cBhvr>
                                      <p:to>
                                        <p:strVal val="visible"/>
                                      </p:to>
                                    </p:set>
                                    <p:animEffect transition="in" filter="wipe(left)">
                                      <p:cBhvr>
                                        <p:cTn id="39" dur="500"/>
                                        <p:tgtEl>
                                          <p:spTgt spid="1124360"/>
                                        </p:tgtEl>
                                      </p:cBhvr>
                                    </p:animEffect>
                                  </p:childTnLst>
                                </p:cTn>
                              </p:par>
                            </p:childTnLst>
                          </p:cTn>
                        </p:par>
                        <p:par>
                          <p:cTn id="40" fill="hold" nodeType="afterGroup">
                            <p:stCondLst>
                              <p:cond delay="1000"/>
                            </p:stCondLst>
                            <p:childTnLst>
                              <p:par>
                                <p:cTn id="41" presetID="22" presetClass="entr" presetSubtype="1" fill="hold" nodeType="afterEffect">
                                  <p:stCondLst>
                                    <p:cond delay="0"/>
                                  </p:stCondLst>
                                  <p:childTnLst>
                                    <p:set>
                                      <p:cBhvr>
                                        <p:cTn id="42" dur="1" fill="hold">
                                          <p:stCondLst>
                                            <p:cond delay="0"/>
                                          </p:stCondLst>
                                        </p:cTn>
                                        <p:tgtEl>
                                          <p:spTgt spid="1124363"/>
                                        </p:tgtEl>
                                        <p:attrNameLst>
                                          <p:attrName>style.visibility</p:attrName>
                                        </p:attrNameLst>
                                      </p:cBhvr>
                                      <p:to>
                                        <p:strVal val="visible"/>
                                      </p:to>
                                    </p:set>
                                    <p:animEffect transition="in" filter="wipe(up)">
                                      <p:cBhvr>
                                        <p:cTn id="43" dur="500"/>
                                        <p:tgtEl>
                                          <p:spTgt spid="1124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4355" grpId="0" autoUpdateAnimBg="0"/>
      <p:bldP spid="1124356" grpId="0" autoUpdateAnimBg="0"/>
      <p:bldP spid="1124358" grpId="0" build="p" bldLvl="2" autoUpdateAnimBg="0"/>
      <p:bldP spid="1124360"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endParaRPr lang="en-US" smtClean="0"/>
          </a:p>
        </p:txBody>
      </p:sp>
      <p:pic>
        <p:nvPicPr>
          <p:cNvPr id="46083" name="Picture 7" descr="035 copy"/>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90650" y="552450"/>
            <a:ext cx="6553200" cy="53832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smtClean="0"/>
              <a:t>Section 2</a:t>
            </a:r>
          </a:p>
        </p:txBody>
      </p:sp>
      <p:sp>
        <p:nvSpPr>
          <p:cNvPr id="47107" name="Text Box 5"/>
          <p:cNvSpPr txBox="1">
            <a:spLocks noChangeArrowheads="1"/>
          </p:cNvSpPr>
          <p:nvPr/>
        </p:nvSpPr>
        <p:spPr bwMode="auto">
          <a:xfrm>
            <a:off x="685800" y="666750"/>
            <a:ext cx="77724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Earth’s Structure </a:t>
            </a:r>
            <a:r>
              <a:rPr lang="en-US" b="1">
                <a:solidFill>
                  <a:srgbClr val="003399"/>
                </a:solidFill>
              </a:rPr>
              <a:t>(cont.)</a:t>
            </a:r>
          </a:p>
        </p:txBody>
      </p:sp>
      <p:sp>
        <p:nvSpPr>
          <p:cNvPr id="1126406" name="Text Box 6"/>
          <p:cNvSpPr txBox="1">
            <a:spLocks noChangeArrowheads="1"/>
          </p:cNvSpPr>
          <p:nvPr/>
        </p:nvSpPr>
        <p:spPr bwMode="auto">
          <a:xfrm>
            <a:off x="685800" y="1371600"/>
            <a:ext cx="7315200" cy="140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4488" indent="-3444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Tx/>
              <a:buChar char="•"/>
            </a:pPr>
            <a:r>
              <a:rPr lang="en-US" sz="2400">
                <a:solidFill>
                  <a:srgbClr val="000000"/>
                </a:solidFill>
                <a:cs typeface="Times New Roman" pitchFamily="18" charset="0"/>
              </a:rPr>
              <a:t>Many scientists believe that most of the landmasses forming our present-day continents were once part of one gigantic supercontinent called </a:t>
            </a:r>
            <a:r>
              <a:rPr lang="en-US" sz="2400" i="1">
                <a:solidFill>
                  <a:srgbClr val="000000"/>
                </a:solidFill>
                <a:cs typeface="Times New Roman" pitchFamily="18" charset="0"/>
              </a:rPr>
              <a:t>Pangaea</a:t>
            </a:r>
            <a:r>
              <a:rPr lang="en-US" sz="2400">
                <a:solidFill>
                  <a:srgbClr val="000000"/>
                </a:solidFill>
                <a:cs typeface="Times New Roman" pitchFamily="18" charset="0"/>
              </a:rPr>
              <a:t>.</a:t>
            </a:r>
          </a:p>
        </p:txBody>
      </p:sp>
      <p:sp>
        <p:nvSpPr>
          <p:cNvPr id="1126407" name="Text Box 7"/>
          <p:cNvSpPr txBox="1">
            <a:spLocks noChangeArrowheads="1"/>
          </p:cNvSpPr>
          <p:nvPr/>
        </p:nvSpPr>
        <p:spPr bwMode="auto">
          <a:xfrm>
            <a:off x="685800" y="2906713"/>
            <a:ext cx="7315200" cy="129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4488" indent="-3444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Tx/>
              <a:buChar char="•"/>
            </a:pPr>
            <a:r>
              <a:rPr lang="en-US" sz="2400">
                <a:solidFill>
                  <a:srgbClr val="000000"/>
                </a:solidFill>
                <a:cs typeface="Times New Roman" pitchFamily="18" charset="0"/>
              </a:rPr>
              <a:t>Due to continental drift, they slowly separated.</a:t>
            </a:r>
          </a:p>
          <a:p>
            <a:pPr eaLnBrk="1" hangingPunct="1">
              <a:lnSpc>
                <a:spcPct val="90000"/>
              </a:lnSpc>
              <a:spcBef>
                <a:spcPct val="30000"/>
              </a:spcBef>
              <a:spcAft>
                <a:spcPct val="30000"/>
              </a:spcAft>
              <a:buFontTx/>
              <a:buChar char="•"/>
            </a:pPr>
            <a:r>
              <a:rPr lang="en-US" sz="2400">
                <a:solidFill>
                  <a:srgbClr val="000000"/>
                </a:solidFill>
                <a:cs typeface="Times New Roman" pitchFamily="18" charset="0"/>
              </a:rPr>
              <a:t>Due to plate tectonics, the physical features of the planet are constantly changing.</a:t>
            </a:r>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26406"/>
                                        </p:tgtEl>
                                        <p:attrNameLst>
                                          <p:attrName>style.visibility</p:attrName>
                                        </p:attrNameLst>
                                      </p:cBhvr>
                                      <p:to>
                                        <p:strVal val="visible"/>
                                      </p:to>
                                    </p:set>
                                    <p:animEffect transition="in" filter="wipe(left)">
                                      <p:cBhvr>
                                        <p:cTn id="7" dur="500"/>
                                        <p:tgtEl>
                                          <p:spTgt spid="11264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26407">
                                            <p:txEl>
                                              <p:pRg st="0" end="0"/>
                                            </p:txEl>
                                          </p:spTgt>
                                        </p:tgtEl>
                                        <p:attrNameLst>
                                          <p:attrName>style.visibility</p:attrName>
                                        </p:attrNameLst>
                                      </p:cBhvr>
                                      <p:to>
                                        <p:strVal val="visible"/>
                                      </p:to>
                                    </p:set>
                                    <p:animEffect transition="in" filter="wipe(left)">
                                      <p:cBhvr>
                                        <p:cTn id="12" dur="500"/>
                                        <p:tgtEl>
                                          <p:spTgt spid="112640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26407">
                                            <p:txEl>
                                              <p:pRg st="1" end="1"/>
                                            </p:txEl>
                                          </p:spTgt>
                                        </p:tgtEl>
                                        <p:attrNameLst>
                                          <p:attrName>style.visibility</p:attrName>
                                        </p:attrNameLst>
                                      </p:cBhvr>
                                      <p:to>
                                        <p:strVal val="visible"/>
                                      </p:to>
                                    </p:set>
                                    <p:animEffect transition="in" filter="wipe(left)">
                                      <p:cBhvr>
                                        <p:cTn id="17" dur="500"/>
                                        <p:tgtEl>
                                          <p:spTgt spid="112640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06" grpId="0" autoUpdateAnimBg="0"/>
      <p:bldP spid="1126407"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smtClean="0"/>
              <a:t>Section 2</a:t>
            </a:r>
          </a:p>
        </p:txBody>
      </p:sp>
      <p:sp>
        <p:nvSpPr>
          <p:cNvPr id="1136643" name="Text Box 3"/>
          <p:cNvSpPr txBox="1">
            <a:spLocks noChangeArrowheads="1"/>
          </p:cNvSpPr>
          <p:nvPr/>
        </p:nvSpPr>
        <p:spPr bwMode="auto">
          <a:xfrm>
            <a:off x="685800" y="1905000"/>
            <a:ext cx="77724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2800" b="1">
                <a:solidFill>
                  <a:srgbClr val="660066"/>
                </a:solidFill>
              </a:rPr>
              <a:t>Plate tectonics is responsible for folding, lifting, bending, and breaking parts of the Earth’s surface.</a:t>
            </a:r>
          </a:p>
        </p:txBody>
      </p:sp>
      <p:sp>
        <p:nvSpPr>
          <p:cNvPr id="1136644" name="Text Box 4"/>
          <p:cNvSpPr txBox="1">
            <a:spLocks noChangeArrowheads="1"/>
          </p:cNvSpPr>
          <p:nvPr/>
        </p:nvSpPr>
        <p:spPr bwMode="auto">
          <a:xfrm>
            <a:off x="685800" y="666750"/>
            <a:ext cx="77724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Internal Forces of Change</a:t>
            </a:r>
            <a:r>
              <a:rPr lang="en-US"/>
              <a:t> </a:t>
            </a:r>
          </a:p>
        </p:txBody>
      </p:sp>
      <p:pic>
        <p:nvPicPr>
          <p:cNvPr id="1136645" name="Picture 5" descr="MainIde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113" y="1295400"/>
            <a:ext cx="1676400"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646" name="Text Box 6"/>
          <p:cNvSpPr txBox="1">
            <a:spLocks noChangeArrowheads="1"/>
          </p:cNvSpPr>
          <p:nvPr/>
        </p:nvSpPr>
        <p:spPr bwMode="auto">
          <a:xfrm>
            <a:off x="685800" y="3324225"/>
            <a:ext cx="7315200"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39725" indent="-339725" eaLnBrk="0" hangingPunct="0">
              <a:defRPr>
                <a:solidFill>
                  <a:schemeClr val="tx1"/>
                </a:solidFill>
                <a:latin typeface="Arial" pitchFamily="34" charset="0"/>
              </a:defRPr>
            </a:lvl1pPr>
            <a:lvl2pPr marL="800100" indent="-346075"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Tx/>
              <a:buChar char="•"/>
            </a:pPr>
            <a:r>
              <a:rPr lang="en-US" sz="2400">
                <a:solidFill>
                  <a:srgbClr val="000000"/>
                </a:solidFill>
                <a:cs typeface="Times New Roman" pitchFamily="18" charset="0"/>
              </a:rPr>
              <a:t>Mountains are formed when:</a:t>
            </a:r>
            <a:endParaRPr lang="en-US" sz="2400"/>
          </a:p>
          <a:p>
            <a:pPr lvl="1"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giant continental plates collide</a:t>
            </a:r>
          </a:p>
          <a:p>
            <a:pPr lvl="1"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a sea plate collides with a continental plate (called subduction)</a:t>
            </a:r>
            <a:r>
              <a:rPr lang="en-US" sz="2400"/>
              <a:t> </a:t>
            </a:r>
          </a:p>
        </p:txBody>
      </p:sp>
      <p:sp>
        <p:nvSpPr>
          <p:cNvPr id="1136648" name="Text Box 8"/>
          <p:cNvSpPr txBox="1">
            <a:spLocks noChangeArrowheads="1"/>
          </p:cNvSpPr>
          <p:nvPr/>
        </p:nvSpPr>
        <p:spPr bwMode="auto">
          <a:xfrm>
            <a:off x="4995863" y="5816600"/>
            <a:ext cx="1974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n-US" b="1">
                <a:hlinkClick r:id="" action="ppaction://customshow?id=8&amp;return=true"/>
              </a:rPr>
              <a:t>Continental Drift</a:t>
            </a:r>
            <a:endParaRPr lang="en-US" b="1"/>
          </a:p>
        </p:txBody>
      </p:sp>
      <p:pic>
        <p:nvPicPr>
          <p:cNvPr id="1136650" name="Picture 10" descr="036">
            <a:hlinkClick r:id="" action="ppaction://customshow?id=8&amp;return=tru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3575" y="4935538"/>
            <a:ext cx="1325563" cy="114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36644"/>
                                        </p:tgtEl>
                                        <p:attrNameLst>
                                          <p:attrName>style.visibility</p:attrName>
                                        </p:attrNameLst>
                                      </p:cBhvr>
                                      <p:to>
                                        <p:strVal val="visible"/>
                                      </p:to>
                                    </p:set>
                                    <p:animEffect transition="in" filter="wipe(left)">
                                      <p:cBhvr>
                                        <p:cTn id="7" dur="500"/>
                                        <p:tgtEl>
                                          <p:spTgt spid="1136644"/>
                                        </p:tgtEl>
                                      </p:cBhvr>
                                    </p:animEffect>
                                  </p:childTnLst>
                                </p:cTn>
                              </p:par>
                            </p:childTnLst>
                          </p:cTn>
                        </p:par>
                        <p:par>
                          <p:cTn id="8" fill="hold" nodeType="afterGroup">
                            <p:stCondLst>
                              <p:cond delay="500"/>
                            </p:stCondLst>
                            <p:childTnLst>
                              <p:par>
                                <p:cTn id="9" presetID="4" presetClass="entr" presetSubtype="32" fill="hold" nodeType="afterEffect">
                                  <p:stCondLst>
                                    <p:cond delay="0"/>
                                  </p:stCondLst>
                                  <p:childTnLst>
                                    <p:set>
                                      <p:cBhvr>
                                        <p:cTn id="10" dur="1" fill="hold">
                                          <p:stCondLst>
                                            <p:cond delay="0"/>
                                          </p:stCondLst>
                                        </p:cTn>
                                        <p:tgtEl>
                                          <p:spTgt spid="1136645"/>
                                        </p:tgtEl>
                                        <p:attrNameLst>
                                          <p:attrName>style.visibility</p:attrName>
                                        </p:attrNameLst>
                                      </p:cBhvr>
                                      <p:to>
                                        <p:strVal val="visible"/>
                                      </p:to>
                                    </p:set>
                                    <p:animEffect transition="in" filter="box(out)">
                                      <p:cBhvr>
                                        <p:cTn id="11" dur="500"/>
                                        <p:tgtEl>
                                          <p:spTgt spid="1136645"/>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136643"/>
                                        </p:tgtEl>
                                        <p:attrNameLst>
                                          <p:attrName>style.visibility</p:attrName>
                                        </p:attrNameLst>
                                      </p:cBhvr>
                                      <p:to>
                                        <p:strVal val="visible"/>
                                      </p:to>
                                    </p:set>
                                    <p:animEffect transition="in" filter="wipe(left)">
                                      <p:cBhvr>
                                        <p:cTn id="15" dur="500"/>
                                        <p:tgtEl>
                                          <p:spTgt spid="113664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136646">
                                            <p:txEl>
                                              <p:pRg st="0" end="0"/>
                                            </p:txEl>
                                          </p:spTgt>
                                        </p:tgtEl>
                                        <p:attrNameLst>
                                          <p:attrName>style.visibility</p:attrName>
                                        </p:attrNameLst>
                                      </p:cBhvr>
                                      <p:to>
                                        <p:strVal val="visible"/>
                                      </p:to>
                                    </p:set>
                                    <p:animEffect transition="in" filter="wipe(left)">
                                      <p:cBhvr>
                                        <p:cTn id="20" dur="500"/>
                                        <p:tgtEl>
                                          <p:spTgt spid="1136646">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136646">
                                            <p:txEl>
                                              <p:pRg st="1" end="1"/>
                                            </p:txEl>
                                          </p:spTgt>
                                        </p:tgtEl>
                                        <p:attrNameLst>
                                          <p:attrName>style.visibility</p:attrName>
                                        </p:attrNameLst>
                                      </p:cBhvr>
                                      <p:to>
                                        <p:strVal val="visible"/>
                                      </p:to>
                                    </p:set>
                                    <p:animEffect transition="in" filter="wipe(left)">
                                      <p:cBhvr>
                                        <p:cTn id="25" dur="500"/>
                                        <p:tgtEl>
                                          <p:spTgt spid="1136646">
                                            <p:txEl>
                                              <p:pRg st="1" end="1"/>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136646">
                                            <p:txEl>
                                              <p:pRg st="2" end="2"/>
                                            </p:txEl>
                                          </p:spTgt>
                                        </p:tgtEl>
                                        <p:attrNameLst>
                                          <p:attrName>style.visibility</p:attrName>
                                        </p:attrNameLst>
                                      </p:cBhvr>
                                      <p:to>
                                        <p:strVal val="visible"/>
                                      </p:to>
                                    </p:set>
                                    <p:animEffect transition="in" filter="wipe(left)">
                                      <p:cBhvr>
                                        <p:cTn id="30" dur="500"/>
                                        <p:tgtEl>
                                          <p:spTgt spid="1136646">
                                            <p:txEl>
                                              <p:pRg st="2" end="2"/>
                                            </p:txEl>
                                          </p:spTgt>
                                        </p:tgtEl>
                                      </p:cBhvr>
                                    </p:animEffect>
                                  </p:childTnLst>
                                </p:cTn>
                              </p:par>
                            </p:childTnLst>
                          </p:cTn>
                        </p:par>
                        <p:par>
                          <p:cTn id="31" fill="hold" nodeType="afterGroup">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1136648"/>
                                        </p:tgtEl>
                                        <p:attrNameLst>
                                          <p:attrName>style.visibility</p:attrName>
                                        </p:attrNameLst>
                                      </p:cBhvr>
                                      <p:to>
                                        <p:strVal val="visible"/>
                                      </p:to>
                                    </p:set>
                                    <p:animEffect transition="in" filter="wipe(left)">
                                      <p:cBhvr>
                                        <p:cTn id="34" dur="500"/>
                                        <p:tgtEl>
                                          <p:spTgt spid="1136648"/>
                                        </p:tgtEl>
                                      </p:cBhvr>
                                    </p:animEffect>
                                  </p:childTnLst>
                                </p:cTn>
                              </p:par>
                            </p:childTnLst>
                          </p:cTn>
                        </p:par>
                        <p:par>
                          <p:cTn id="35" fill="hold" nodeType="afterGroup">
                            <p:stCondLst>
                              <p:cond delay="1000"/>
                            </p:stCondLst>
                            <p:childTnLst>
                              <p:par>
                                <p:cTn id="36" presetID="22" presetClass="entr" presetSubtype="1" fill="hold" nodeType="afterEffect">
                                  <p:stCondLst>
                                    <p:cond delay="0"/>
                                  </p:stCondLst>
                                  <p:childTnLst>
                                    <p:set>
                                      <p:cBhvr>
                                        <p:cTn id="37" dur="1" fill="hold">
                                          <p:stCondLst>
                                            <p:cond delay="0"/>
                                          </p:stCondLst>
                                        </p:cTn>
                                        <p:tgtEl>
                                          <p:spTgt spid="1136650"/>
                                        </p:tgtEl>
                                        <p:attrNameLst>
                                          <p:attrName>style.visibility</p:attrName>
                                        </p:attrNameLst>
                                      </p:cBhvr>
                                      <p:to>
                                        <p:strVal val="visible"/>
                                      </p:to>
                                    </p:set>
                                    <p:animEffect transition="in" filter="wipe(up)">
                                      <p:cBhvr>
                                        <p:cTn id="38" dur="500"/>
                                        <p:tgtEl>
                                          <p:spTgt spid="11366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43" grpId="0" autoUpdateAnimBg="0"/>
      <p:bldP spid="1136644" grpId="0" autoUpdateAnimBg="0"/>
      <p:bldP spid="1136646" grpId="0" build="p" bldLvl="2" autoUpdateAnimBg="0"/>
      <p:bldP spid="1136648"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t>Chapter Intro 1</a:t>
            </a:r>
          </a:p>
        </p:txBody>
      </p:sp>
      <p:sp>
        <p:nvSpPr>
          <p:cNvPr id="6161" name="Text Box 17"/>
          <p:cNvSpPr txBox="1">
            <a:spLocks noChangeArrowheads="1"/>
          </p:cNvSpPr>
          <p:nvPr/>
        </p:nvSpPr>
        <p:spPr bwMode="auto">
          <a:xfrm>
            <a:off x="4733925" y="1447800"/>
            <a:ext cx="3886200" cy="436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2400"/>
              <a:t>Understanding that Earth is part of a larger physical system called the solar system helps us understand how life on our planet is possible. Earth’s physical systems—air, landforms, and water—are affected by natural forces such as earthquakes and volcanoes that can influence human activities on the planet.</a:t>
            </a:r>
          </a:p>
        </p:txBody>
      </p:sp>
      <p:pic>
        <p:nvPicPr>
          <p:cNvPr id="22532" name="Picture 18" descr="WIM"/>
          <p:cNvPicPr>
            <a:picLocks noChangeAspect="1" noChangeArrowheads="1"/>
          </p:cNvPicPr>
          <p:nvPr/>
        </p:nvPicPr>
        <p:blipFill>
          <a:blip r:embed="rId4">
            <a:extLst>
              <a:ext uri="{28A0092B-C50C-407E-A947-70E740481C1C}">
                <a14:useLocalDpi xmlns:a14="http://schemas.microsoft.com/office/drawing/2010/main" val="0"/>
              </a:ext>
            </a:extLst>
          </a:blip>
          <a:srcRect l="2043"/>
          <a:stretch>
            <a:fillRect/>
          </a:stretch>
        </p:blipFill>
        <p:spPr bwMode="auto">
          <a:xfrm>
            <a:off x="4810125" y="552450"/>
            <a:ext cx="3197225"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19" descr="WG_Nav Test-Backward Dead">
            <a:hlinkClick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53075"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161"/>
                                        </p:tgtEl>
                                        <p:attrNameLst>
                                          <p:attrName>style.visibility</p:attrName>
                                        </p:attrNameLst>
                                      </p:cBhvr>
                                      <p:to>
                                        <p:strVal val="visible"/>
                                      </p:to>
                                    </p:set>
                                    <p:animEffect transition="in" filter="wipe(left)">
                                      <p:cBhvr>
                                        <p:cTn id="7" dur="500"/>
                                        <p:tgtEl>
                                          <p:spTgt spid="61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61" grpId="0"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endParaRPr lang="en-US" smtClean="0"/>
          </a:p>
        </p:txBody>
      </p:sp>
      <p:pic>
        <p:nvPicPr>
          <p:cNvPr id="49155" name="Picture 4" descr="036"/>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63600" y="666750"/>
            <a:ext cx="7137400" cy="54594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smtClean="0"/>
              <a:t>Section 2</a:t>
            </a:r>
          </a:p>
        </p:txBody>
      </p:sp>
      <p:sp>
        <p:nvSpPr>
          <p:cNvPr id="50179" name="Text Box 5"/>
          <p:cNvSpPr txBox="1">
            <a:spLocks noChangeArrowheads="1"/>
          </p:cNvSpPr>
          <p:nvPr/>
        </p:nvSpPr>
        <p:spPr bwMode="auto">
          <a:xfrm>
            <a:off x="685800" y="666750"/>
            <a:ext cx="77724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Internal Forces of Change </a:t>
            </a:r>
            <a:r>
              <a:rPr lang="en-US" b="1">
                <a:solidFill>
                  <a:srgbClr val="003399"/>
                </a:solidFill>
              </a:rPr>
              <a:t>(cont.)</a:t>
            </a:r>
          </a:p>
        </p:txBody>
      </p:sp>
      <p:sp>
        <p:nvSpPr>
          <p:cNvPr id="1138694" name="Text Box 6"/>
          <p:cNvSpPr txBox="1">
            <a:spLocks noChangeArrowheads="1"/>
          </p:cNvSpPr>
          <p:nvPr/>
        </p:nvSpPr>
        <p:spPr bwMode="auto">
          <a:xfrm>
            <a:off x="685800" y="1371600"/>
            <a:ext cx="731520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4488" indent="-3444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Tx/>
              <a:buChar char="•"/>
            </a:pPr>
            <a:r>
              <a:rPr lang="en-US" sz="2400">
                <a:solidFill>
                  <a:srgbClr val="000000"/>
                </a:solidFill>
                <a:cs typeface="Times New Roman" pitchFamily="18" charset="0"/>
              </a:rPr>
              <a:t>During accretion, continents can grow outward.</a:t>
            </a:r>
          </a:p>
        </p:txBody>
      </p:sp>
      <p:sp>
        <p:nvSpPr>
          <p:cNvPr id="1138695" name="Text Box 7"/>
          <p:cNvSpPr txBox="1">
            <a:spLocks noChangeArrowheads="1"/>
          </p:cNvSpPr>
          <p:nvPr/>
        </p:nvSpPr>
        <p:spPr bwMode="auto">
          <a:xfrm>
            <a:off x="685800" y="1922463"/>
            <a:ext cx="7315200" cy="195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4488" indent="-3444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Tx/>
              <a:buChar char="•"/>
            </a:pPr>
            <a:r>
              <a:rPr lang="en-US" sz="2400">
                <a:solidFill>
                  <a:srgbClr val="000000"/>
                </a:solidFill>
                <a:cs typeface="Times New Roman" pitchFamily="18" charset="0"/>
              </a:rPr>
              <a:t>If two sea plates converge, an island chain may form.</a:t>
            </a:r>
          </a:p>
          <a:p>
            <a:pPr eaLnBrk="1" hangingPunct="1">
              <a:lnSpc>
                <a:spcPct val="90000"/>
              </a:lnSpc>
              <a:spcBef>
                <a:spcPct val="30000"/>
              </a:spcBef>
              <a:spcAft>
                <a:spcPct val="30000"/>
              </a:spcAft>
              <a:buFontTx/>
              <a:buChar char="•"/>
            </a:pPr>
            <a:r>
              <a:rPr lang="en-US" sz="2400">
                <a:solidFill>
                  <a:srgbClr val="000000"/>
                </a:solidFill>
                <a:cs typeface="Times New Roman" pitchFamily="18" charset="0"/>
              </a:rPr>
              <a:t>If spreading occurs, the magma that rises will form undersea volcanic mountains or ridges and some islands.</a:t>
            </a:r>
          </a:p>
        </p:txBody>
      </p:sp>
      <p:sp>
        <p:nvSpPr>
          <p:cNvPr id="1138696" name="Text Box 8"/>
          <p:cNvSpPr txBox="1">
            <a:spLocks noChangeArrowheads="1"/>
          </p:cNvSpPr>
          <p:nvPr/>
        </p:nvSpPr>
        <p:spPr bwMode="auto">
          <a:xfrm>
            <a:off x="5046663" y="5816600"/>
            <a:ext cx="1924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n-US" b="1">
                <a:hlinkClick r:id="" action="ppaction://customshow?id=9&amp;return=true"/>
              </a:rPr>
              <a:t>Plate Movement</a:t>
            </a:r>
            <a:endParaRPr lang="en-US" b="1"/>
          </a:p>
        </p:txBody>
      </p:sp>
      <p:pic>
        <p:nvPicPr>
          <p:cNvPr id="1138698" name="Picture 10" descr="037">
            <a:hlinkClick r:id="" action="ppaction://customshow?id=9&amp;return=tru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27850" y="5173663"/>
            <a:ext cx="13716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38694"/>
                                        </p:tgtEl>
                                        <p:attrNameLst>
                                          <p:attrName>style.visibility</p:attrName>
                                        </p:attrNameLst>
                                      </p:cBhvr>
                                      <p:to>
                                        <p:strVal val="visible"/>
                                      </p:to>
                                    </p:set>
                                    <p:animEffect transition="in" filter="wipe(left)">
                                      <p:cBhvr>
                                        <p:cTn id="7" dur="500"/>
                                        <p:tgtEl>
                                          <p:spTgt spid="11386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38695">
                                            <p:txEl>
                                              <p:pRg st="0" end="0"/>
                                            </p:txEl>
                                          </p:spTgt>
                                        </p:tgtEl>
                                        <p:attrNameLst>
                                          <p:attrName>style.visibility</p:attrName>
                                        </p:attrNameLst>
                                      </p:cBhvr>
                                      <p:to>
                                        <p:strVal val="visible"/>
                                      </p:to>
                                    </p:set>
                                    <p:animEffect transition="in" filter="wipe(left)">
                                      <p:cBhvr>
                                        <p:cTn id="12" dur="500"/>
                                        <p:tgtEl>
                                          <p:spTgt spid="113869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38695">
                                            <p:txEl>
                                              <p:pRg st="1" end="1"/>
                                            </p:txEl>
                                          </p:spTgt>
                                        </p:tgtEl>
                                        <p:attrNameLst>
                                          <p:attrName>style.visibility</p:attrName>
                                        </p:attrNameLst>
                                      </p:cBhvr>
                                      <p:to>
                                        <p:strVal val="visible"/>
                                      </p:to>
                                    </p:set>
                                    <p:animEffect transition="in" filter="wipe(left)">
                                      <p:cBhvr>
                                        <p:cTn id="17" dur="500"/>
                                        <p:tgtEl>
                                          <p:spTgt spid="1138695">
                                            <p:txEl>
                                              <p:pRg st="1" end="1"/>
                                            </p:txEl>
                                          </p:spTgt>
                                        </p:tgtEl>
                                      </p:cBhvr>
                                    </p:animEffect>
                                  </p:childTnLst>
                                </p:cTn>
                              </p:par>
                            </p:childTnLst>
                          </p:cTn>
                        </p:par>
                        <p:par>
                          <p:cTn id="18" fill="hold" nodeType="afterGroup">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1138696"/>
                                        </p:tgtEl>
                                        <p:attrNameLst>
                                          <p:attrName>style.visibility</p:attrName>
                                        </p:attrNameLst>
                                      </p:cBhvr>
                                      <p:to>
                                        <p:strVal val="visible"/>
                                      </p:to>
                                    </p:set>
                                    <p:animEffect transition="in" filter="wipe(left)">
                                      <p:cBhvr>
                                        <p:cTn id="21" dur="500"/>
                                        <p:tgtEl>
                                          <p:spTgt spid="1138696"/>
                                        </p:tgtEl>
                                      </p:cBhvr>
                                    </p:animEffect>
                                  </p:childTnLst>
                                </p:cTn>
                              </p:par>
                            </p:childTnLst>
                          </p:cTn>
                        </p:par>
                        <p:par>
                          <p:cTn id="22" fill="hold" nodeType="afterGroup">
                            <p:stCondLst>
                              <p:cond delay="1000"/>
                            </p:stCondLst>
                            <p:childTnLst>
                              <p:par>
                                <p:cTn id="23" presetID="22" presetClass="entr" presetSubtype="1" fill="hold" nodeType="afterEffect">
                                  <p:stCondLst>
                                    <p:cond delay="0"/>
                                  </p:stCondLst>
                                  <p:childTnLst>
                                    <p:set>
                                      <p:cBhvr>
                                        <p:cTn id="24" dur="1" fill="hold">
                                          <p:stCondLst>
                                            <p:cond delay="0"/>
                                          </p:stCondLst>
                                        </p:cTn>
                                        <p:tgtEl>
                                          <p:spTgt spid="1138698"/>
                                        </p:tgtEl>
                                        <p:attrNameLst>
                                          <p:attrName>style.visibility</p:attrName>
                                        </p:attrNameLst>
                                      </p:cBhvr>
                                      <p:to>
                                        <p:strVal val="visible"/>
                                      </p:to>
                                    </p:set>
                                    <p:animEffect transition="in" filter="wipe(up)">
                                      <p:cBhvr>
                                        <p:cTn id="25" dur="500"/>
                                        <p:tgtEl>
                                          <p:spTgt spid="11386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8694" grpId="0" autoUpdateAnimBg="0"/>
      <p:bldP spid="1138695" grpId="0" build="p" autoUpdateAnimBg="0"/>
      <p:bldP spid="1138696"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endParaRPr lang="en-US" smtClean="0"/>
          </a:p>
        </p:txBody>
      </p:sp>
      <p:pic>
        <p:nvPicPr>
          <p:cNvPr id="51203" name="Picture 4" descr="037"/>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7538" y="781050"/>
            <a:ext cx="7785100" cy="5192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smtClean="0"/>
              <a:t>Section 2</a:t>
            </a:r>
          </a:p>
        </p:txBody>
      </p:sp>
      <p:sp>
        <p:nvSpPr>
          <p:cNvPr id="1140742" name="Text Box 6"/>
          <p:cNvSpPr txBox="1">
            <a:spLocks noChangeArrowheads="1"/>
          </p:cNvSpPr>
          <p:nvPr/>
        </p:nvSpPr>
        <p:spPr bwMode="auto">
          <a:xfrm>
            <a:off x="685800" y="1371600"/>
            <a:ext cx="731520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4488" indent="-3444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Tx/>
              <a:buChar char="•"/>
            </a:pPr>
            <a:r>
              <a:rPr lang="en-US" sz="2400">
                <a:solidFill>
                  <a:srgbClr val="000000"/>
                </a:solidFill>
                <a:cs typeface="Times New Roman" pitchFamily="18" charset="0"/>
              </a:rPr>
              <a:t>Folds and Faults</a:t>
            </a:r>
          </a:p>
        </p:txBody>
      </p:sp>
      <p:sp>
        <p:nvSpPr>
          <p:cNvPr id="1140743" name="Text Box 7"/>
          <p:cNvSpPr txBox="1">
            <a:spLocks noChangeArrowheads="1"/>
          </p:cNvSpPr>
          <p:nvPr/>
        </p:nvSpPr>
        <p:spPr bwMode="auto">
          <a:xfrm>
            <a:off x="685800" y="1922463"/>
            <a:ext cx="7315200"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796925" indent="-33655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Moving plates may squeeze the Earth’s surface until it buckles (called folds). </a:t>
            </a:r>
          </a:p>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Plates may also grind or slide past each other, creating cracks in the Earth’s crust (called faults).</a:t>
            </a:r>
          </a:p>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One famous fault is the San Andreas Fault in California.</a:t>
            </a:r>
          </a:p>
        </p:txBody>
      </p:sp>
      <p:sp>
        <p:nvSpPr>
          <p:cNvPr id="52229" name="Text Box 8"/>
          <p:cNvSpPr txBox="1">
            <a:spLocks noChangeArrowheads="1"/>
          </p:cNvSpPr>
          <p:nvPr/>
        </p:nvSpPr>
        <p:spPr bwMode="auto">
          <a:xfrm>
            <a:off x="685800" y="666750"/>
            <a:ext cx="77724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Internal Forces of Change </a:t>
            </a:r>
            <a:r>
              <a:rPr lang="en-US" b="1">
                <a:solidFill>
                  <a:srgbClr val="003399"/>
                </a:solidFill>
              </a:rPr>
              <a:t>(cont.)</a:t>
            </a:r>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40742"/>
                                        </p:tgtEl>
                                        <p:attrNameLst>
                                          <p:attrName>style.visibility</p:attrName>
                                        </p:attrNameLst>
                                      </p:cBhvr>
                                      <p:to>
                                        <p:strVal val="visible"/>
                                      </p:to>
                                    </p:set>
                                    <p:animEffect transition="in" filter="wipe(left)">
                                      <p:cBhvr>
                                        <p:cTn id="7" dur="500"/>
                                        <p:tgtEl>
                                          <p:spTgt spid="11407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40743">
                                            <p:txEl>
                                              <p:pRg st="0" end="0"/>
                                            </p:txEl>
                                          </p:spTgt>
                                        </p:tgtEl>
                                        <p:attrNameLst>
                                          <p:attrName>style.visibility</p:attrName>
                                        </p:attrNameLst>
                                      </p:cBhvr>
                                      <p:to>
                                        <p:strVal val="visible"/>
                                      </p:to>
                                    </p:set>
                                    <p:animEffect transition="in" filter="wipe(left)">
                                      <p:cBhvr>
                                        <p:cTn id="12" dur="500"/>
                                        <p:tgtEl>
                                          <p:spTgt spid="114074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40743">
                                            <p:txEl>
                                              <p:pRg st="1" end="1"/>
                                            </p:txEl>
                                          </p:spTgt>
                                        </p:tgtEl>
                                        <p:attrNameLst>
                                          <p:attrName>style.visibility</p:attrName>
                                        </p:attrNameLst>
                                      </p:cBhvr>
                                      <p:to>
                                        <p:strVal val="visible"/>
                                      </p:to>
                                    </p:set>
                                    <p:animEffect transition="in" filter="wipe(left)">
                                      <p:cBhvr>
                                        <p:cTn id="17" dur="500"/>
                                        <p:tgtEl>
                                          <p:spTgt spid="114074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40743">
                                            <p:txEl>
                                              <p:pRg st="2" end="2"/>
                                            </p:txEl>
                                          </p:spTgt>
                                        </p:tgtEl>
                                        <p:attrNameLst>
                                          <p:attrName>style.visibility</p:attrName>
                                        </p:attrNameLst>
                                      </p:cBhvr>
                                      <p:to>
                                        <p:strVal val="visible"/>
                                      </p:to>
                                    </p:set>
                                    <p:animEffect transition="in" filter="wipe(left)">
                                      <p:cBhvr>
                                        <p:cTn id="22" dur="500"/>
                                        <p:tgtEl>
                                          <p:spTgt spid="11407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0742" grpId="0" autoUpdateAnimBg="0"/>
      <p:bldP spid="1140743"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smtClean="0"/>
              <a:t>Section 2</a:t>
            </a:r>
          </a:p>
        </p:txBody>
      </p:sp>
      <p:sp>
        <p:nvSpPr>
          <p:cNvPr id="1309699" name="Text Box 3"/>
          <p:cNvSpPr txBox="1">
            <a:spLocks noChangeArrowheads="1"/>
          </p:cNvSpPr>
          <p:nvPr/>
        </p:nvSpPr>
        <p:spPr bwMode="auto">
          <a:xfrm>
            <a:off x="685800" y="1371600"/>
            <a:ext cx="73152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4488" indent="-3444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Tx/>
              <a:buChar char="•"/>
            </a:pPr>
            <a:r>
              <a:rPr lang="en-US" sz="2400">
                <a:solidFill>
                  <a:srgbClr val="000000"/>
                </a:solidFill>
                <a:cs typeface="Times New Roman" pitchFamily="18" charset="0"/>
              </a:rPr>
              <a:t>Earthquakes</a:t>
            </a:r>
          </a:p>
        </p:txBody>
      </p:sp>
      <p:sp>
        <p:nvSpPr>
          <p:cNvPr id="1309700" name="Text Box 4"/>
          <p:cNvSpPr txBox="1">
            <a:spLocks noChangeArrowheads="1"/>
          </p:cNvSpPr>
          <p:nvPr/>
        </p:nvSpPr>
        <p:spPr bwMode="auto">
          <a:xfrm>
            <a:off x="685800" y="1922463"/>
            <a:ext cx="7315200" cy="385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8001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Sudden, violent movements of tectonic plates along a fault line are known as earthquakes. These shaking activities dramatically change the surface of the land and the floor of the ocean.</a:t>
            </a:r>
          </a:p>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Earthquakes often occur where plates meet. Tension builds up along fault lines as the plates stick</a:t>
            </a:r>
          </a:p>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The Ring of Fire is one of the most earthquake-prone areas on the planet.</a:t>
            </a:r>
          </a:p>
        </p:txBody>
      </p:sp>
      <p:sp>
        <p:nvSpPr>
          <p:cNvPr id="53253" name="Text Box 5"/>
          <p:cNvSpPr txBox="1">
            <a:spLocks noChangeArrowheads="1"/>
          </p:cNvSpPr>
          <p:nvPr/>
        </p:nvSpPr>
        <p:spPr bwMode="auto">
          <a:xfrm>
            <a:off x="685800" y="666750"/>
            <a:ext cx="77724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Internal Forces of Change </a:t>
            </a:r>
            <a:r>
              <a:rPr lang="en-US" b="1">
                <a:solidFill>
                  <a:srgbClr val="003399"/>
                </a:solidFill>
              </a:rPr>
              <a:t>(cont.)</a:t>
            </a:r>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309699"/>
                                        </p:tgtEl>
                                        <p:attrNameLst>
                                          <p:attrName>style.visibility</p:attrName>
                                        </p:attrNameLst>
                                      </p:cBhvr>
                                      <p:to>
                                        <p:strVal val="visible"/>
                                      </p:to>
                                    </p:set>
                                    <p:animEffect transition="in" filter="wipe(left)">
                                      <p:cBhvr>
                                        <p:cTn id="7" dur="500"/>
                                        <p:tgtEl>
                                          <p:spTgt spid="130969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09700">
                                            <p:txEl>
                                              <p:pRg st="0" end="0"/>
                                            </p:txEl>
                                          </p:spTgt>
                                        </p:tgtEl>
                                        <p:attrNameLst>
                                          <p:attrName>style.visibility</p:attrName>
                                        </p:attrNameLst>
                                      </p:cBhvr>
                                      <p:to>
                                        <p:strVal val="visible"/>
                                      </p:to>
                                    </p:set>
                                    <p:animEffect transition="in" filter="wipe(left)">
                                      <p:cBhvr>
                                        <p:cTn id="12" dur="500"/>
                                        <p:tgtEl>
                                          <p:spTgt spid="1309700">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09700">
                                            <p:txEl>
                                              <p:pRg st="1" end="1"/>
                                            </p:txEl>
                                          </p:spTgt>
                                        </p:tgtEl>
                                        <p:attrNameLst>
                                          <p:attrName>style.visibility</p:attrName>
                                        </p:attrNameLst>
                                      </p:cBhvr>
                                      <p:to>
                                        <p:strVal val="visible"/>
                                      </p:to>
                                    </p:set>
                                    <p:animEffect transition="in" filter="wipe(left)">
                                      <p:cBhvr>
                                        <p:cTn id="17" dur="500"/>
                                        <p:tgtEl>
                                          <p:spTgt spid="1309700">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309700">
                                            <p:txEl>
                                              <p:pRg st="2" end="2"/>
                                            </p:txEl>
                                          </p:spTgt>
                                        </p:tgtEl>
                                        <p:attrNameLst>
                                          <p:attrName>style.visibility</p:attrName>
                                        </p:attrNameLst>
                                      </p:cBhvr>
                                      <p:to>
                                        <p:strVal val="visible"/>
                                      </p:to>
                                    </p:set>
                                    <p:animEffect transition="in" filter="wipe(left)">
                                      <p:cBhvr>
                                        <p:cTn id="22" dur="500"/>
                                        <p:tgtEl>
                                          <p:spTgt spid="130970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9699" grpId="0" autoUpdateAnimBg="0"/>
      <p:bldP spid="1309700" grpId="0" build="p"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US" smtClean="0"/>
              <a:t>Section 2</a:t>
            </a:r>
          </a:p>
        </p:txBody>
      </p:sp>
      <p:sp>
        <p:nvSpPr>
          <p:cNvPr id="1311747" name="Text Box 3"/>
          <p:cNvSpPr txBox="1">
            <a:spLocks noChangeArrowheads="1"/>
          </p:cNvSpPr>
          <p:nvPr/>
        </p:nvSpPr>
        <p:spPr bwMode="auto">
          <a:xfrm>
            <a:off x="685800" y="1371600"/>
            <a:ext cx="73152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4488" indent="-3444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Tx/>
              <a:buChar char="•"/>
            </a:pPr>
            <a:r>
              <a:rPr lang="en-US" sz="2400">
                <a:solidFill>
                  <a:srgbClr val="000000"/>
                </a:solidFill>
              </a:rPr>
              <a:t>Volcanic Eruptions</a:t>
            </a:r>
          </a:p>
        </p:txBody>
      </p:sp>
      <p:sp>
        <p:nvSpPr>
          <p:cNvPr id="1311748" name="Text Box 4"/>
          <p:cNvSpPr txBox="1">
            <a:spLocks noChangeArrowheads="1"/>
          </p:cNvSpPr>
          <p:nvPr/>
        </p:nvSpPr>
        <p:spPr bwMode="auto">
          <a:xfrm>
            <a:off x="685800" y="1922463"/>
            <a:ext cx="7315200" cy="264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8001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Volcanoes are mountains formed by lava or by magma that breaks through the Earth’s crust.</a:t>
            </a:r>
          </a:p>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Volcanoes often rise along plate boundaries where one plate plunges beneath another, as along the Ring of Fire. In such a process, the rocky plate melts as it dives downward into the hot mantle.</a:t>
            </a:r>
          </a:p>
        </p:txBody>
      </p:sp>
      <p:sp>
        <p:nvSpPr>
          <p:cNvPr id="54277" name="Text Box 5"/>
          <p:cNvSpPr txBox="1">
            <a:spLocks noChangeArrowheads="1"/>
          </p:cNvSpPr>
          <p:nvPr/>
        </p:nvSpPr>
        <p:spPr bwMode="auto">
          <a:xfrm>
            <a:off x="685800" y="666750"/>
            <a:ext cx="77724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Internal Forces of Change </a:t>
            </a:r>
            <a:r>
              <a:rPr lang="en-US" b="1">
                <a:solidFill>
                  <a:srgbClr val="003399"/>
                </a:solidFill>
              </a:rPr>
              <a:t>(cont.)</a:t>
            </a:r>
          </a:p>
        </p:txBody>
      </p:sp>
      <p:sp>
        <p:nvSpPr>
          <p:cNvPr id="1311750" name="Text Box 6"/>
          <p:cNvSpPr txBox="1">
            <a:spLocks noChangeArrowheads="1"/>
          </p:cNvSpPr>
          <p:nvPr/>
        </p:nvSpPr>
        <p:spPr bwMode="auto">
          <a:xfrm>
            <a:off x="4770438" y="5816600"/>
            <a:ext cx="2114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n-US" b="1">
                <a:hlinkClick r:id="" action="ppaction://customshow?id=10&amp;return=true"/>
              </a:rPr>
              <a:t>Forces of Change</a:t>
            </a:r>
            <a:endParaRPr lang="en-US" b="1"/>
          </a:p>
        </p:txBody>
      </p:sp>
      <p:pic>
        <p:nvPicPr>
          <p:cNvPr id="1311754" name="Picture 10" descr="038">
            <a:hlinkClick r:id="" action="ppaction://customshow?id=10&amp;return=tru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27850" y="4935538"/>
            <a:ext cx="1087438" cy="114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311747"/>
                                        </p:tgtEl>
                                        <p:attrNameLst>
                                          <p:attrName>style.visibility</p:attrName>
                                        </p:attrNameLst>
                                      </p:cBhvr>
                                      <p:to>
                                        <p:strVal val="visible"/>
                                      </p:to>
                                    </p:set>
                                    <p:animEffect transition="in" filter="wipe(left)">
                                      <p:cBhvr>
                                        <p:cTn id="7" dur="500"/>
                                        <p:tgtEl>
                                          <p:spTgt spid="131174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11748">
                                            <p:txEl>
                                              <p:pRg st="0" end="0"/>
                                            </p:txEl>
                                          </p:spTgt>
                                        </p:tgtEl>
                                        <p:attrNameLst>
                                          <p:attrName>style.visibility</p:attrName>
                                        </p:attrNameLst>
                                      </p:cBhvr>
                                      <p:to>
                                        <p:strVal val="visible"/>
                                      </p:to>
                                    </p:set>
                                    <p:animEffect transition="in" filter="wipe(left)">
                                      <p:cBhvr>
                                        <p:cTn id="12" dur="500"/>
                                        <p:tgtEl>
                                          <p:spTgt spid="1311748">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11748">
                                            <p:txEl>
                                              <p:pRg st="1" end="1"/>
                                            </p:txEl>
                                          </p:spTgt>
                                        </p:tgtEl>
                                        <p:attrNameLst>
                                          <p:attrName>style.visibility</p:attrName>
                                        </p:attrNameLst>
                                      </p:cBhvr>
                                      <p:to>
                                        <p:strVal val="visible"/>
                                      </p:to>
                                    </p:set>
                                    <p:animEffect transition="in" filter="wipe(left)">
                                      <p:cBhvr>
                                        <p:cTn id="17" dur="500"/>
                                        <p:tgtEl>
                                          <p:spTgt spid="1311748">
                                            <p:txEl>
                                              <p:pRg st="1" end="1"/>
                                            </p:txEl>
                                          </p:spTgt>
                                        </p:tgtEl>
                                      </p:cBhvr>
                                    </p:animEffect>
                                  </p:childTnLst>
                                </p:cTn>
                              </p:par>
                            </p:childTnLst>
                          </p:cTn>
                        </p:par>
                        <p:par>
                          <p:cTn id="18" fill="hold" nodeType="afterGroup">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1311750"/>
                                        </p:tgtEl>
                                        <p:attrNameLst>
                                          <p:attrName>style.visibility</p:attrName>
                                        </p:attrNameLst>
                                      </p:cBhvr>
                                      <p:to>
                                        <p:strVal val="visible"/>
                                      </p:to>
                                    </p:set>
                                    <p:animEffect transition="in" filter="wipe(left)">
                                      <p:cBhvr>
                                        <p:cTn id="21" dur="500"/>
                                        <p:tgtEl>
                                          <p:spTgt spid="1311750"/>
                                        </p:tgtEl>
                                      </p:cBhvr>
                                    </p:animEffect>
                                  </p:childTnLst>
                                </p:cTn>
                              </p:par>
                            </p:childTnLst>
                          </p:cTn>
                        </p:par>
                        <p:par>
                          <p:cTn id="22" fill="hold" nodeType="afterGroup">
                            <p:stCondLst>
                              <p:cond delay="1000"/>
                            </p:stCondLst>
                            <p:childTnLst>
                              <p:par>
                                <p:cTn id="23" presetID="22" presetClass="entr" presetSubtype="1" fill="hold" nodeType="afterEffect">
                                  <p:stCondLst>
                                    <p:cond delay="0"/>
                                  </p:stCondLst>
                                  <p:childTnLst>
                                    <p:set>
                                      <p:cBhvr>
                                        <p:cTn id="24" dur="1" fill="hold">
                                          <p:stCondLst>
                                            <p:cond delay="0"/>
                                          </p:stCondLst>
                                        </p:cTn>
                                        <p:tgtEl>
                                          <p:spTgt spid="1311754"/>
                                        </p:tgtEl>
                                        <p:attrNameLst>
                                          <p:attrName>style.visibility</p:attrName>
                                        </p:attrNameLst>
                                      </p:cBhvr>
                                      <p:to>
                                        <p:strVal val="visible"/>
                                      </p:to>
                                    </p:set>
                                    <p:animEffect transition="in" filter="wipe(up)">
                                      <p:cBhvr>
                                        <p:cTn id="25" dur="500"/>
                                        <p:tgtEl>
                                          <p:spTgt spid="13117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1747" grpId="0" autoUpdateAnimBg="0"/>
      <p:bldP spid="1311748" grpId="0" build="p" autoUpdateAnimBg="0"/>
      <p:bldP spid="1311750"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endParaRPr lang="en-US" smtClean="0"/>
          </a:p>
        </p:txBody>
      </p:sp>
      <p:pic>
        <p:nvPicPr>
          <p:cNvPr id="55299" name="Picture 6" descr="038"/>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19250" y="666750"/>
            <a:ext cx="6076950" cy="51546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US" smtClean="0"/>
              <a:t>Section 2</a:t>
            </a:r>
          </a:p>
        </p:txBody>
      </p:sp>
      <p:sp>
        <p:nvSpPr>
          <p:cNvPr id="1148931" name="Text Box 3"/>
          <p:cNvSpPr txBox="1">
            <a:spLocks noChangeArrowheads="1"/>
          </p:cNvSpPr>
          <p:nvPr/>
        </p:nvSpPr>
        <p:spPr bwMode="auto">
          <a:xfrm>
            <a:off x="685800" y="1905000"/>
            <a:ext cx="7772400"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2800" b="1">
                <a:solidFill>
                  <a:srgbClr val="660066"/>
                </a:solidFill>
              </a:rPr>
              <a:t>External forces such as weathering and erosion also shape the surface of the Earth.</a:t>
            </a:r>
          </a:p>
        </p:txBody>
      </p:sp>
      <p:sp>
        <p:nvSpPr>
          <p:cNvPr id="1148932" name="Text Box 4"/>
          <p:cNvSpPr txBox="1">
            <a:spLocks noChangeArrowheads="1"/>
          </p:cNvSpPr>
          <p:nvPr/>
        </p:nvSpPr>
        <p:spPr bwMode="auto">
          <a:xfrm>
            <a:off x="685800" y="666750"/>
            <a:ext cx="77724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External Forces of Change </a:t>
            </a:r>
          </a:p>
        </p:txBody>
      </p:sp>
      <p:pic>
        <p:nvPicPr>
          <p:cNvPr id="1148933" name="Picture 5" descr="MainIde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113" y="1295400"/>
            <a:ext cx="1676400"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8934" name="Text Box 6"/>
          <p:cNvSpPr txBox="1">
            <a:spLocks noChangeArrowheads="1"/>
          </p:cNvSpPr>
          <p:nvPr/>
        </p:nvSpPr>
        <p:spPr bwMode="auto">
          <a:xfrm>
            <a:off x="685800" y="2771775"/>
            <a:ext cx="7772400"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39725" indent="-339725" eaLnBrk="0" hangingPunct="0">
              <a:defRPr>
                <a:solidFill>
                  <a:schemeClr val="tx1"/>
                </a:solidFill>
                <a:latin typeface="Arial" pitchFamily="34" charset="0"/>
              </a:defRPr>
            </a:lvl1pPr>
            <a:lvl2pPr marL="800100" indent="-346075"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Tx/>
              <a:buChar char="•"/>
            </a:pPr>
            <a:r>
              <a:rPr lang="en-US" sz="2400">
                <a:solidFill>
                  <a:srgbClr val="000000"/>
                </a:solidFill>
                <a:cs typeface="Times New Roman" pitchFamily="18" charset="0"/>
              </a:rPr>
              <a:t>The Earth is changed by two basic kinds of weathering:</a:t>
            </a:r>
            <a:endParaRPr lang="en-US" sz="2400"/>
          </a:p>
          <a:p>
            <a:pPr lvl="1"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Physical weathering – occurs when large masses of rock are physically broken down into smaller pieces.</a:t>
            </a:r>
          </a:p>
          <a:p>
            <a:pPr lvl="1"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Chemical weathering- changes the chemical makeup of rocks. For example, rain water that contains carbon dioxide from the air easily dissolves certain rocks, such as limestone.</a:t>
            </a:r>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48932"/>
                                        </p:tgtEl>
                                        <p:attrNameLst>
                                          <p:attrName>style.visibility</p:attrName>
                                        </p:attrNameLst>
                                      </p:cBhvr>
                                      <p:to>
                                        <p:strVal val="visible"/>
                                      </p:to>
                                    </p:set>
                                    <p:animEffect transition="in" filter="wipe(left)">
                                      <p:cBhvr>
                                        <p:cTn id="7" dur="500"/>
                                        <p:tgtEl>
                                          <p:spTgt spid="1148932"/>
                                        </p:tgtEl>
                                      </p:cBhvr>
                                    </p:animEffect>
                                  </p:childTnLst>
                                </p:cTn>
                              </p:par>
                            </p:childTnLst>
                          </p:cTn>
                        </p:par>
                        <p:par>
                          <p:cTn id="8" fill="hold" nodeType="afterGroup">
                            <p:stCondLst>
                              <p:cond delay="500"/>
                            </p:stCondLst>
                            <p:childTnLst>
                              <p:par>
                                <p:cTn id="9" presetID="4" presetClass="entr" presetSubtype="32" fill="hold" nodeType="afterEffect">
                                  <p:stCondLst>
                                    <p:cond delay="0"/>
                                  </p:stCondLst>
                                  <p:childTnLst>
                                    <p:set>
                                      <p:cBhvr>
                                        <p:cTn id="10" dur="1" fill="hold">
                                          <p:stCondLst>
                                            <p:cond delay="0"/>
                                          </p:stCondLst>
                                        </p:cTn>
                                        <p:tgtEl>
                                          <p:spTgt spid="1148933"/>
                                        </p:tgtEl>
                                        <p:attrNameLst>
                                          <p:attrName>style.visibility</p:attrName>
                                        </p:attrNameLst>
                                      </p:cBhvr>
                                      <p:to>
                                        <p:strVal val="visible"/>
                                      </p:to>
                                    </p:set>
                                    <p:animEffect transition="in" filter="box(out)">
                                      <p:cBhvr>
                                        <p:cTn id="11" dur="500"/>
                                        <p:tgtEl>
                                          <p:spTgt spid="1148933"/>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148931"/>
                                        </p:tgtEl>
                                        <p:attrNameLst>
                                          <p:attrName>style.visibility</p:attrName>
                                        </p:attrNameLst>
                                      </p:cBhvr>
                                      <p:to>
                                        <p:strVal val="visible"/>
                                      </p:to>
                                    </p:set>
                                    <p:animEffect transition="in" filter="wipe(left)">
                                      <p:cBhvr>
                                        <p:cTn id="15" dur="500"/>
                                        <p:tgtEl>
                                          <p:spTgt spid="1148931"/>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148934">
                                            <p:txEl>
                                              <p:pRg st="0" end="0"/>
                                            </p:txEl>
                                          </p:spTgt>
                                        </p:tgtEl>
                                        <p:attrNameLst>
                                          <p:attrName>style.visibility</p:attrName>
                                        </p:attrNameLst>
                                      </p:cBhvr>
                                      <p:to>
                                        <p:strVal val="visible"/>
                                      </p:to>
                                    </p:set>
                                    <p:animEffect transition="in" filter="wipe(left)">
                                      <p:cBhvr>
                                        <p:cTn id="20" dur="500"/>
                                        <p:tgtEl>
                                          <p:spTgt spid="1148934">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148934">
                                            <p:txEl>
                                              <p:pRg st="1" end="1"/>
                                            </p:txEl>
                                          </p:spTgt>
                                        </p:tgtEl>
                                        <p:attrNameLst>
                                          <p:attrName>style.visibility</p:attrName>
                                        </p:attrNameLst>
                                      </p:cBhvr>
                                      <p:to>
                                        <p:strVal val="visible"/>
                                      </p:to>
                                    </p:set>
                                    <p:animEffect transition="in" filter="wipe(left)">
                                      <p:cBhvr>
                                        <p:cTn id="25" dur="500"/>
                                        <p:tgtEl>
                                          <p:spTgt spid="1148934">
                                            <p:txEl>
                                              <p:pRg st="1" end="1"/>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148934">
                                            <p:txEl>
                                              <p:pRg st="2" end="2"/>
                                            </p:txEl>
                                          </p:spTgt>
                                        </p:tgtEl>
                                        <p:attrNameLst>
                                          <p:attrName>style.visibility</p:attrName>
                                        </p:attrNameLst>
                                      </p:cBhvr>
                                      <p:to>
                                        <p:strVal val="visible"/>
                                      </p:to>
                                    </p:set>
                                    <p:animEffect transition="in" filter="wipe(left)">
                                      <p:cBhvr>
                                        <p:cTn id="30" dur="500"/>
                                        <p:tgtEl>
                                          <p:spTgt spid="114893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8931" grpId="0" autoUpdateAnimBg="0"/>
      <p:bldP spid="1148932" grpId="0" autoUpdateAnimBg="0"/>
      <p:bldP spid="1148934" grpId="0" build="p" bldLvl="2"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US" smtClean="0"/>
              <a:t>Section 2</a:t>
            </a:r>
          </a:p>
        </p:txBody>
      </p:sp>
      <p:sp>
        <p:nvSpPr>
          <p:cNvPr id="57347" name="Text Box 5"/>
          <p:cNvSpPr txBox="1">
            <a:spLocks noChangeArrowheads="1"/>
          </p:cNvSpPr>
          <p:nvPr/>
        </p:nvSpPr>
        <p:spPr bwMode="auto">
          <a:xfrm>
            <a:off x="685800" y="666750"/>
            <a:ext cx="77724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External Forces of Change </a:t>
            </a:r>
            <a:r>
              <a:rPr lang="en-US" b="1">
                <a:solidFill>
                  <a:srgbClr val="003399"/>
                </a:solidFill>
              </a:rPr>
              <a:t>(cont.)</a:t>
            </a:r>
          </a:p>
        </p:txBody>
      </p:sp>
      <p:sp>
        <p:nvSpPr>
          <p:cNvPr id="1150982" name="Text Box 6"/>
          <p:cNvSpPr txBox="1">
            <a:spLocks noChangeArrowheads="1"/>
          </p:cNvSpPr>
          <p:nvPr/>
        </p:nvSpPr>
        <p:spPr bwMode="auto">
          <a:xfrm>
            <a:off x="685800" y="1371600"/>
            <a:ext cx="73152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4488" indent="-3444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Tx/>
              <a:buChar char="•"/>
            </a:pPr>
            <a:r>
              <a:rPr lang="en-US" sz="2400"/>
              <a:t>Wind Erosion</a:t>
            </a:r>
          </a:p>
        </p:txBody>
      </p:sp>
      <p:sp>
        <p:nvSpPr>
          <p:cNvPr id="1150983" name="Text Box 7"/>
          <p:cNvSpPr txBox="1">
            <a:spLocks noChangeArrowheads="1"/>
          </p:cNvSpPr>
          <p:nvPr/>
        </p:nvSpPr>
        <p:spPr bwMode="auto">
          <a:xfrm>
            <a:off x="685800" y="1922463"/>
            <a:ext cx="7315200"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8001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Wind erosion involves the movement of dust, sand, and soil from one place to another.</a:t>
            </a:r>
          </a:p>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Plants help protect the land from wind erosion; however, in dry places where people have cut down trees and plants, winds pick up large amounts of soil and blow it away. </a:t>
            </a:r>
          </a:p>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Wind erosion can provide some benefits. The dust carried by wind often forms large deposits of mineral rich soil.</a:t>
            </a:r>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50982"/>
                                        </p:tgtEl>
                                        <p:attrNameLst>
                                          <p:attrName>style.visibility</p:attrName>
                                        </p:attrNameLst>
                                      </p:cBhvr>
                                      <p:to>
                                        <p:strVal val="visible"/>
                                      </p:to>
                                    </p:set>
                                    <p:animEffect transition="in" filter="wipe(left)">
                                      <p:cBhvr>
                                        <p:cTn id="7" dur="500"/>
                                        <p:tgtEl>
                                          <p:spTgt spid="115098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50983">
                                            <p:txEl>
                                              <p:pRg st="0" end="0"/>
                                            </p:txEl>
                                          </p:spTgt>
                                        </p:tgtEl>
                                        <p:attrNameLst>
                                          <p:attrName>style.visibility</p:attrName>
                                        </p:attrNameLst>
                                      </p:cBhvr>
                                      <p:to>
                                        <p:strVal val="visible"/>
                                      </p:to>
                                    </p:set>
                                    <p:animEffect transition="in" filter="wipe(left)">
                                      <p:cBhvr>
                                        <p:cTn id="12" dur="500"/>
                                        <p:tgtEl>
                                          <p:spTgt spid="115098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50983">
                                            <p:txEl>
                                              <p:pRg st="1" end="1"/>
                                            </p:txEl>
                                          </p:spTgt>
                                        </p:tgtEl>
                                        <p:attrNameLst>
                                          <p:attrName>style.visibility</p:attrName>
                                        </p:attrNameLst>
                                      </p:cBhvr>
                                      <p:to>
                                        <p:strVal val="visible"/>
                                      </p:to>
                                    </p:set>
                                    <p:animEffect transition="in" filter="wipe(left)">
                                      <p:cBhvr>
                                        <p:cTn id="17" dur="500"/>
                                        <p:tgtEl>
                                          <p:spTgt spid="115098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50983">
                                            <p:txEl>
                                              <p:pRg st="2" end="2"/>
                                            </p:txEl>
                                          </p:spTgt>
                                        </p:tgtEl>
                                        <p:attrNameLst>
                                          <p:attrName>style.visibility</p:attrName>
                                        </p:attrNameLst>
                                      </p:cBhvr>
                                      <p:to>
                                        <p:strVal val="visible"/>
                                      </p:to>
                                    </p:set>
                                    <p:animEffect transition="in" filter="wipe(left)">
                                      <p:cBhvr>
                                        <p:cTn id="22" dur="500"/>
                                        <p:tgtEl>
                                          <p:spTgt spid="115098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0982" grpId="0" autoUpdateAnimBg="0"/>
      <p:bldP spid="1150983" grpId="0" build="p"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US" smtClean="0"/>
              <a:t>Section 2</a:t>
            </a:r>
          </a:p>
        </p:txBody>
      </p:sp>
      <p:sp>
        <p:nvSpPr>
          <p:cNvPr id="1153030" name="Text Box 6"/>
          <p:cNvSpPr txBox="1">
            <a:spLocks noChangeArrowheads="1"/>
          </p:cNvSpPr>
          <p:nvPr/>
        </p:nvSpPr>
        <p:spPr bwMode="auto">
          <a:xfrm>
            <a:off x="685800" y="1219200"/>
            <a:ext cx="731520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4488" indent="-3444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Tx/>
              <a:buChar char="•"/>
            </a:pPr>
            <a:r>
              <a:rPr lang="en-US" sz="2400"/>
              <a:t>Glacial Erosion</a:t>
            </a:r>
          </a:p>
        </p:txBody>
      </p:sp>
      <p:sp>
        <p:nvSpPr>
          <p:cNvPr id="1153031" name="Text Box 7"/>
          <p:cNvSpPr txBox="1">
            <a:spLocks noChangeArrowheads="1"/>
          </p:cNvSpPr>
          <p:nvPr/>
        </p:nvSpPr>
        <p:spPr bwMode="auto">
          <a:xfrm>
            <a:off x="628650" y="1674813"/>
            <a:ext cx="7315200" cy="206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8001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As glaciers move, they may destroy forests, carve out valleys, alter courses of rivers, and wear down mountaintops, changing the landscape.</a:t>
            </a:r>
          </a:p>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There are two types of glaciers:</a:t>
            </a:r>
          </a:p>
        </p:txBody>
      </p:sp>
      <p:sp>
        <p:nvSpPr>
          <p:cNvPr id="58373" name="Text Box 8"/>
          <p:cNvSpPr txBox="1">
            <a:spLocks noChangeArrowheads="1"/>
          </p:cNvSpPr>
          <p:nvPr/>
        </p:nvSpPr>
        <p:spPr bwMode="auto">
          <a:xfrm>
            <a:off x="685800" y="666750"/>
            <a:ext cx="77724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External Forces of Change </a:t>
            </a:r>
            <a:r>
              <a:rPr lang="en-US" b="1">
                <a:solidFill>
                  <a:srgbClr val="003399"/>
                </a:solidFill>
              </a:rPr>
              <a:t>(cont.)</a:t>
            </a:r>
          </a:p>
        </p:txBody>
      </p:sp>
      <p:sp>
        <p:nvSpPr>
          <p:cNvPr id="1153033" name="Text Box 9"/>
          <p:cNvSpPr txBox="1">
            <a:spLocks noChangeArrowheads="1"/>
          </p:cNvSpPr>
          <p:nvPr/>
        </p:nvSpPr>
        <p:spPr bwMode="auto">
          <a:xfrm>
            <a:off x="666750" y="3641725"/>
            <a:ext cx="7315200" cy="264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1430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Sheet glaciers- flat, broad sheets of ice. Today sheet glaciers cover most of Greenland and all of Antarctica.</a:t>
            </a:r>
          </a:p>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Mountain glaciers- located in high mountain valleys where the climate is cold, gouge out round U-Shaped valleys as they move downhill</a:t>
            </a:r>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53030"/>
                                        </p:tgtEl>
                                        <p:attrNameLst>
                                          <p:attrName>style.visibility</p:attrName>
                                        </p:attrNameLst>
                                      </p:cBhvr>
                                      <p:to>
                                        <p:strVal val="visible"/>
                                      </p:to>
                                    </p:set>
                                    <p:animEffect transition="in" filter="wipe(left)">
                                      <p:cBhvr>
                                        <p:cTn id="7" dur="500"/>
                                        <p:tgtEl>
                                          <p:spTgt spid="11530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53031">
                                            <p:txEl>
                                              <p:pRg st="0" end="0"/>
                                            </p:txEl>
                                          </p:spTgt>
                                        </p:tgtEl>
                                        <p:attrNameLst>
                                          <p:attrName>style.visibility</p:attrName>
                                        </p:attrNameLst>
                                      </p:cBhvr>
                                      <p:to>
                                        <p:strVal val="visible"/>
                                      </p:to>
                                    </p:set>
                                    <p:animEffect transition="in" filter="wipe(left)">
                                      <p:cBhvr>
                                        <p:cTn id="12" dur="500"/>
                                        <p:tgtEl>
                                          <p:spTgt spid="115303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53031">
                                            <p:txEl>
                                              <p:pRg st="1" end="1"/>
                                            </p:txEl>
                                          </p:spTgt>
                                        </p:tgtEl>
                                        <p:attrNameLst>
                                          <p:attrName>style.visibility</p:attrName>
                                        </p:attrNameLst>
                                      </p:cBhvr>
                                      <p:to>
                                        <p:strVal val="visible"/>
                                      </p:to>
                                    </p:set>
                                    <p:animEffect transition="in" filter="wipe(left)">
                                      <p:cBhvr>
                                        <p:cTn id="17" dur="500"/>
                                        <p:tgtEl>
                                          <p:spTgt spid="1153031">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53033">
                                            <p:txEl>
                                              <p:pRg st="0" end="0"/>
                                            </p:txEl>
                                          </p:spTgt>
                                        </p:tgtEl>
                                        <p:attrNameLst>
                                          <p:attrName>style.visibility</p:attrName>
                                        </p:attrNameLst>
                                      </p:cBhvr>
                                      <p:to>
                                        <p:strVal val="visible"/>
                                      </p:to>
                                    </p:set>
                                    <p:animEffect transition="in" filter="wipe(left)">
                                      <p:cBhvr>
                                        <p:cTn id="22" dur="500"/>
                                        <p:tgtEl>
                                          <p:spTgt spid="1153033">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53033">
                                            <p:txEl>
                                              <p:pRg st="1" end="1"/>
                                            </p:txEl>
                                          </p:spTgt>
                                        </p:tgtEl>
                                        <p:attrNameLst>
                                          <p:attrName>style.visibility</p:attrName>
                                        </p:attrNameLst>
                                      </p:cBhvr>
                                      <p:to>
                                        <p:strVal val="visible"/>
                                      </p:to>
                                    </p:set>
                                    <p:animEffect transition="in" filter="wipe(left)">
                                      <p:cBhvr>
                                        <p:cTn id="27" dur="500"/>
                                        <p:tgtEl>
                                          <p:spTgt spid="115303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3030" grpId="0" autoUpdateAnimBg="0"/>
      <p:bldP spid="1153031" grpId="0" build="p" autoUpdateAnimBg="0"/>
      <p:bldP spid="1153033"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mtClean="0"/>
              <a:t>Chapter Intro 2</a:t>
            </a:r>
          </a:p>
        </p:txBody>
      </p:sp>
      <p:sp>
        <p:nvSpPr>
          <p:cNvPr id="9230" name="Text Box 14"/>
          <p:cNvSpPr txBox="1">
            <a:spLocks noChangeArrowheads="1"/>
          </p:cNvSpPr>
          <p:nvPr/>
        </p:nvSpPr>
        <p:spPr bwMode="auto">
          <a:xfrm>
            <a:off x="4762500" y="1447800"/>
            <a:ext cx="3886200"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2800" b="1">
                <a:solidFill>
                  <a:srgbClr val="ED1C24"/>
                </a:solidFill>
              </a:rPr>
              <a:t>Section 1:</a:t>
            </a:r>
            <a:r>
              <a:rPr lang="en-US" sz="2800">
                <a:solidFill>
                  <a:srgbClr val="ED1C24"/>
                </a:solidFill>
              </a:rPr>
              <a:t> </a:t>
            </a:r>
            <a:br>
              <a:rPr lang="en-US" sz="2800">
                <a:solidFill>
                  <a:srgbClr val="ED1C24"/>
                </a:solidFill>
              </a:rPr>
            </a:br>
            <a:r>
              <a:rPr lang="en-US" sz="2800">
                <a:solidFill>
                  <a:srgbClr val="ED1C24"/>
                </a:solidFill>
              </a:rPr>
              <a:t>Planet Earth </a:t>
            </a:r>
          </a:p>
        </p:txBody>
      </p:sp>
      <p:sp>
        <p:nvSpPr>
          <p:cNvPr id="9231" name="Text Box 15"/>
          <p:cNvSpPr txBox="1">
            <a:spLocks noChangeArrowheads="1"/>
          </p:cNvSpPr>
          <p:nvPr/>
        </p:nvSpPr>
        <p:spPr bwMode="auto">
          <a:xfrm>
            <a:off x="4762500" y="2487613"/>
            <a:ext cx="3848100" cy="272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2400" b="1">
                <a:solidFill>
                  <a:srgbClr val="003399"/>
                </a:solidFill>
              </a:rPr>
              <a:t>Physical processes shape Earth’s surface.</a:t>
            </a:r>
            <a:r>
              <a:rPr lang="en-US" sz="2400">
                <a:solidFill>
                  <a:srgbClr val="003399"/>
                </a:solidFill>
              </a:rPr>
              <a:t> </a:t>
            </a:r>
            <a:r>
              <a:rPr lang="en-US" sz="2400"/>
              <a:t>As part of a larger system called the solar system, Earth has water, land, and air that make the planet suitable for plant and animal life.</a:t>
            </a:r>
          </a:p>
        </p:txBody>
      </p:sp>
      <p:pic>
        <p:nvPicPr>
          <p:cNvPr id="23557" name="Picture 17" descr="BigIde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8700" y="609600"/>
            <a:ext cx="1905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230"/>
                                        </p:tgtEl>
                                        <p:attrNameLst>
                                          <p:attrName>style.visibility</p:attrName>
                                        </p:attrNameLst>
                                      </p:cBhvr>
                                      <p:to>
                                        <p:strVal val="visible"/>
                                      </p:to>
                                    </p:set>
                                    <p:animEffect transition="in" filter="wipe(left)">
                                      <p:cBhvr>
                                        <p:cTn id="7" dur="500"/>
                                        <p:tgtEl>
                                          <p:spTgt spid="92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231">
                                            <p:txEl>
                                              <p:pRg st="0" end="0"/>
                                            </p:txEl>
                                          </p:spTgt>
                                        </p:tgtEl>
                                        <p:attrNameLst>
                                          <p:attrName>style.visibility</p:attrName>
                                        </p:attrNameLst>
                                      </p:cBhvr>
                                      <p:to>
                                        <p:strVal val="visible"/>
                                      </p:to>
                                    </p:set>
                                    <p:animEffect transition="in" filter="wipe(left)">
                                      <p:cBhvr>
                                        <p:cTn id="12" dur="500"/>
                                        <p:tgtEl>
                                          <p:spTgt spid="92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30" grpId="0" autoUpdateAnimBg="0"/>
      <p:bldP spid="9231" grpId="0" build="p"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smtClean="0"/>
              <a:t>Section 2</a:t>
            </a:r>
          </a:p>
        </p:txBody>
      </p:sp>
      <p:sp>
        <p:nvSpPr>
          <p:cNvPr id="1313795" name="Text Box 3"/>
          <p:cNvSpPr txBox="1">
            <a:spLocks noChangeArrowheads="1"/>
          </p:cNvSpPr>
          <p:nvPr/>
        </p:nvSpPr>
        <p:spPr bwMode="auto">
          <a:xfrm>
            <a:off x="685800" y="1371600"/>
            <a:ext cx="731520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4488" indent="-3444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Tx/>
              <a:buChar char="•"/>
            </a:pPr>
            <a:r>
              <a:rPr lang="en-US" sz="2400"/>
              <a:t>Water Erosion</a:t>
            </a:r>
          </a:p>
        </p:txBody>
      </p:sp>
      <p:sp>
        <p:nvSpPr>
          <p:cNvPr id="1313796" name="Text Box 4"/>
          <p:cNvSpPr txBox="1">
            <a:spLocks noChangeArrowheads="1"/>
          </p:cNvSpPr>
          <p:nvPr/>
        </p:nvSpPr>
        <p:spPr bwMode="auto">
          <a:xfrm>
            <a:off x="685800" y="1922463"/>
            <a:ext cx="73152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8001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Water erosion begins when springwater and rainwater flow downhill in streams, cutting into the land, and wearing away the soil and rock.</a:t>
            </a:r>
          </a:p>
        </p:txBody>
      </p:sp>
      <p:sp>
        <p:nvSpPr>
          <p:cNvPr id="59397" name="Text Box 5"/>
          <p:cNvSpPr txBox="1">
            <a:spLocks noChangeArrowheads="1"/>
          </p:cNvSpPr>
          <p:nvPr/>
        </p:nvSpPr>
        <p:spPr bwMode="auto">
          <a:xfrm>
            <a:off x="685800" y="666750"/>
            <a:ext cx="77724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External Forces of Change </a:t>
            </a:r>
            <a:r>
              <a:rPr lang="en-US" b="1">
                <a:solidFill>
                  <a:srgbClr val="003399"/>
                </a:solidFill>
              </a:rPr>
              <a:t>(cont.)</a:t>
            </a:r>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313795"/>
                                        </p:tgtEl>
                                        <p:attrNameLst>
                                          <p:attrName>style.visibility</p:attrName>
                                        </p:attrNameLst>
                                      </p:cBhvr>
                                      <p:to>
                                        <p:strVal val="visible"/>
                                      </p:to>
                                    </p:set>
                                    <p:animEffect transition="in" filter="wipe(left)">
                                      <p:cBhvr>
                                        <p:cTn id="7" dur="500"/>
                                        <p:tgtEl>
                                          <p:spTgt spid="13137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13796">
                                            <p:txEl>
                                              <p:pRg st="0" end="0"/>
                                            </p:txEl>
                                          </p:spTgt>
                                        </p:tgtEl>
                                        <p:attrNameLst>
                                          <p:attrName>style.visibility</p:attrName>
                                        </p:attrNameLst>
                                      </p:cBhvr>
                                      <p:to>
                                        <p:strVal val="visible"/>
                                      </p:to>
                                    </p:set>
                                    <p:animEffect transition="in" filter="wipe(left)">
                                      <p:cBhvr>
                                        <p:cTn id="12" dur="500"/>
                                        <p:tgtEl>
                                          <p:spTgt spid="131379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3795" grpId="0" autoUpdateAnimBg="0"/>
      <p:bldP spid="1313796" grpId="0" build="p"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PAnswers"/>
          <p:cNvSpPr>
            <a:spLocks noGrp="1" noChangeArrowheads="1"/>
          </p:cNvSpPr>
          <p:nvPr>
            <p:ph type="body" idx="1"/>
            <p:custDataLst>
              <p:tags r:id="rId3"/>
            </p:custDataLst>
          </p:nvPr>
        </p:nvSpPr>
        <p:spPr bwMode="hidden">
          <a:xfrm>
            <a:off x="6324600" y="3886200"/>
            <a:ext cx="1066800" cy="1600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533400" indent="-533400" eaLnBrk="1" hangingPunct="1">
              <a:buFontTx/>
              <a:buAutoNum type="alphaUcPeriod"/>
            </a:pPr>
            <a:r>
              <a:rPr lang="en-US" smtClean="0">
                <a:solidFill>
                  <a:schemeClr val="bg1"/>
                </a:solidFill>
              </a:rPr>
              <a:t>A</a:t>
            </a:r>
          </a:p>
          <a:p>
            <a:pPr marL="533400" indent="-533400" eaLnBrk="1" hangingPunct="1">
              <a:buFontTx/>
              <a:buAutoNum type="alphaUcPeriod"/>
            </a:pPr>
            <a:r>
              <a:rPr lang="en-US" smtClean="0">
                <a:solidFill>
                  <a:schemeClr val="bg1"/>
                </a:solidFill>
              </a:rPr>
              <a:t>B</a:t>
            </a:r>
          </a:p>
        </p:txBody>
      </p:sp>
      <p:sp>
        <p:nvSpPr>
          <p:cNvPr id="2052" name="TPQuestion"/>
          <p:cNvSpPr>
            <a:spLocks noGrp="1" noChangeArrowheads="1"/>
          </p:cNvSpPr>
          <p:nvPr>
            <p:ph type="title"/>
          </p:nvPr>
        </p:nvSpPr>
        <p:spPr/>
        <p:txBody>
          <a:bodyPr/>
          <a:lstStyle/>
          <a:p>
            <a:pPr eaLnBrk="1" hangingPunct="1"/>
            <a:r>
              <a:rPr lang="en-US" smtClean="0"/>
              <a:t>Section 2</a:t>
            </a:r>
          </a:p>
        </p:txBody>
      </p:sp>
      <p:sp>
        <p:nvSpPr>
          <p:cNvPr id="1159173" name="Text Box 5"/>
          <p:cNvSpPr txBox="1">
            <a:spLocks noChangeArrowheads="1"/>
          </p:cNvSpPr>
          <p:nvPr/>
        </p:nvSpPr>
        <p:spPr bwMode="auto">
          <a:xfrm>
            <a:off x="914400" y="1676400"/>
            <a:ext cx="4495800" cy="252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461963" algn="l"/>
              </a:tabLst>
              <a:defRPr>
                <a:solidFill>
                  <a:schemeClr val="tx1"/>
                </a:solidFill>
                <a:latin typeface="Arial" pitchFamily="34" charset="0"/>
              </a:defRPr>
            </a:lvl1pPr>
            <a:lvl2pPr marL="742950" indent="-285750" eaLnBrk="0" hangingPunct="0">
              <a:tabLst>
                <a:tab pos="461963" algn="l"/>
              </a:tabLst>
              <a:defRPr>
                <a:solidFill>
                  <a:schemeClr val="tx1"/>
                </a:solidFill>
                <a:latin typeface="Arial" pitchFamily="34" charset="0"/>
              </a:defRPr>
            </a:lvl2pPr>
            <a:lvl3pPr marL="1143000" indent="-228600" eaLnBrk="0" hangingPunct="0">
              <a:tabLst>
                <a:tab pos="461963" algn="l"/>
              </a:tabLst>
              <a:defRPr>
                <a:solidFill>
                  <a:schemeClr val="tx1"/>
                </a:solidFill>
                <a:latin typeface="Arial" pitchFamily="34" charset="0"/>
              </a:defRPr>
            </a:lvl3pPr>
            <a:lvl4pPr marL="1600200" indent="-228600" eaLnBrk="0" hangingPunct="0">
              <a:tabLst>
                <a:tab pos="461963" algn="l"/>
              </a:tabLst>
              <a:defRPr>
                <a:solidFill>
                  <a:schemeClr val="tx1"/>
                </a:solidFill>
                <a:latin typeface="Arial" pitchFamily="34" charset="0"/>
              </a:defRPr>
            </a:lvl4pPr>
            <a:lvl5pPr marL="2057400" indent="-228600" eaLnBrk="0" hangingPunct="0">
              <a:tabLst>
                <a:tab pos="461963" algn="l"/>
              </a:tabLst>
              <a:defRPr>
                <a:solidFill>
                  <a:schemeClr val="tx1"/>
                </a:solidFill>
                <a:latin typeface="Arial" pitchFamily="34" charset="0"/>
              </a:defRPr>
            </a:lvl5pPr>
            <a:lvl6pPr marL="2514600" indent="-228600" eaLnBrk="0" fontAlgn="base" hangingPunct="0">
              <a:spcBef>
                <a:spcPct val="0"/>
              </a:spcBef>
              <a:spcAft>
                <a:spcPct val="0"/>
              </a:spcAft>
              <a:tabLst>
                <a:tab pos="461963" algn="l"/>
              </a:tabLst>
              <a:defRPr>
                <a:solidFill>
                  <a:schemeClr val="tx1"/>
                </a:solidFill>
                <a:latin typeface="Arial" pitchFamily="34" charset="0"/>
              </a:defRPr>
            </a:lvl6pPr>
            <a:lvl7pPr marL="2971800" indent="-228600" eaLnBrk="0" fontAlgn="base" hangingPunct="0">
              <a:spcBef>
                <a:spcPct val="0"/>
              </a:spcBef>
              <a:spcAft>
                <a:spcPct val="0"/>
              </a:spcAft>
              <a:tabLst>
                <a:tab pos="461963" algn="l"/>
              </a:tabLst>
              <a:defRPr>
                <a:solidFill>
                  <a:schemeClr val="tx1"/>
                </a:solidFill>
                <a:latin typeface="Arial" pitchFamily="34" charset="0"/>
              </a:defRPr>
            </a:lvl7pPr>
            <a:lvl8pPr marL="3429000" indent="-228600" eaLnBrk="0" fontAlgn="base" hangingPunct="0">
              <a:spcBef>
                <a:spcPct val="0"/>
              </a:spcBef>
              <a:spcAft>
                <a:spcPct val="0"/>
              </a:spcAft>
              <a:tabLst>
                <a:tab pos="461963" algn="l"/>
              </a:tabLst>
              <a:defRPr>
                <a:solidFill>
                  <a:schemeClr val="tx1"/>
                </a:solidFill>
                <a:latin typeface="Arial" pitchFamily="34" charset="0"/>
              </a:defRPr>
            </a:lvl8pPr>
            <a:lvl9pPr marL="3886200" indent="-228600" eaLnBrk="0" fontAlgn="base" hangingPunct="0">
              <a:spcBef>
                <a:spcPct val="0"/>
              </a:spcBef>
              <a:spcAft>
                <a:spcPct val="0"/>
              </a:spcAft>
              <a:tabLst>
                <a:tab pos="461963" algn="l"/>
              </a:tabLst>
              <a:defRPr>
                <a:solidFill>
                  <a:schemeClr val="tx1"/>
                </a:solidFill>
                <a:latin typeface="Arial" pitchFamily="34" charset="0"/>
              </a:defRPr>
            </a:lvl9pPr>
          </a:lstStyle>
          <a:p>
            <a:pPr eaLnBrk="1" hangingPunct="1">
              <a:lnSpc>
                <a:spcPct val="90000"/>
              </a:lnSpc>
              <a:spcBef>
                <a:spcPct val="30000"/>
              </a:spcBef>
              <a:spcAft>
                <a:spcPct val="30000"/>
              </a:spcAft>
            </a:pPr>
            <a:r>
              <a:rPr lang="en-US" sz="2800" b="1">
                <a:solidFill>
                  <a:srgbClr val="003399"/>
                </a:solidFill>
                <a:cs typeface="Times New Roman" pitchFamily="18" charset="0"/>
              </a:rPr>
              <a:t>Which external force of change is responsible for the Grand Canyon?</a:t>
            </a:r>
          </a:p>
          <a:p>
            <a:pPr eaLnBrk="1" hangingPunct="1">
              <a:lnSpc>
                <a:spcPct val="90000"/>
              </a:lnSpc>
              <a:spcBef>
                <a:spcPct val="30000"/>
              </a:spcBef>
              <a:spcAft>
                <a:spcPct val="30000"/>
              </a:spcAft>
            </a:pPr>
            <a:r>
              <a:rPr lang="en-US" sz="2800" b="1">
                <a:solidFill>
                  <a:srgbClr val="003399"/>
                </a:solidFill>
                <a:cs typeface="Times New Roman" pitchFamily="18" charset="0"/>
              </a:rPr>
              <a:t>A.</a:t>
            </a:r>
            <a:r>
              <a:rPr lang="en-US" sz="2800" b="1">
                <a:solidFill>
                  <a:srgbClr val="13489A"/>
                </a:solidFill>
                <a:cs typeface="Times New Roman" pitchFamily="18" charset="0"/>
              </a:rPr>
              <a:t>	</a:t>
            </a:r>
            <a:r>
              <a:rPr lang="en-US" sz="2800">
                <a:cs typeface="Times New Roman" pitchFamily="18" charset="0"/>
              </a:rPr>
              <a:t>Weathering</a:t>
            </a:r>
          </a:p>
          <a:p>
            <a:pPr eaLnBrk="1" hangingPunct="1">
              <a:lnSpc>
                <a:spcPct val="90000"/>
              </a:lnSpc>
              <a:spcBef>
                <a:spcPct val="30000"/>
              </a:spcBef>
              <a:spcAft>
                <a:spcPct val="30000"/>
              </a:spcAft>
            </a:pPr>
            <a:r>
              <a:rPr lang="en-US" sz="2800" b="1">
                <a:solidFill>
                  <a:srgbClr val="003399"/>
                </a:solidFill>
                <a:cs typeface="Times New Roman" pitchFamily="18" charset="0"/>
              </a:rPr>
              <a:t>B.</a:t>
            </a:r>
            <a:r>
              <a:rPr lang="en-US" sz="2800" b="1">
                <a:solidFill>
                  <a:srgbClr val="13489A"/>
                </a:solidFill>
                <a:cs typeface="Times New Roman" pitchFamily="18" charset="0"/>
              </a:rPr>
              <a:t>	</a:t>
            </a:r>
            <a:r>
              <a:rPr lang="en-US" sz="2800">
                <a:cs typeface="Times New Roman" pitchFamily="18" charset="0"/>
              </a:rPr>
              <a:t>Erosion</a:t>
            </a:r>
          </a:p>
        </p:txBody>
      </p:sp>
      <p:graphicFrame>
        <p:nvGraphicFramePr>
          <p:cNvPr id="1159175" name="TPChart"/>
          <p:cNvGraphicFramePr>
            <a:graphicFrameLocks/>
          </p:cNvGraphicFramePr>
          <p:nvPr>
            <p:custDataLst>
              <p:tags r:id="rId4"/>
            </p:custDataLst>
          </p:nvPr>
        </p:nvGraphicFramePr>
        <p:xfrm>
          <a:off x="5257800" y="2667000"/>
          <a:ext cx="2998788" cy="3360738"/>
        </p:xfrm>
        <a:graphic>
          <a:graphicData uri="http://schemas.openxmlformats.org/presentationml/2006/ole">
            <mc:AlternateContent xmlns:mc="http://schemas.openxmlformats.org/markup-compatibility/2006">
              <mc:Choice xmlns:v="urn:schemas-microsoft-com:vml" Requires="v">
                <p:oleObj spid="_x0000_s2055" name="Chart" r:id="rId7" imgW="3000421" imgH="3362356" progId="MSGraph.Chart.8">
                  <p:embed followColorScheme="full"/>
                </p:oleObj>
              </mc:Choice>
              <mc:Fallback>
                <p:oleObj name="Chart" r:id="rId7" imgW="3000421" imgH="3362356" progId="MSGraph.Chart.8">
                  <p:embed followColorScheme="full"/>
                  <p:pic>
                    <p:nvPicPr>
                      <p:cNvPr id="0" name="TPChart"/>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57800" y="2667000"/>
                        <a:ext cx="2998788" cy="3360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2054" name="Picture 9" descr="DiscussionQuestio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9625" y="584200"/>
            <a:ext cx="357981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2"/>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59173">
                                            <p:txEl>
                                              <p:pRg st="0" end="0"/>
                                            </p:txEl>
                                          </p:spTgt>
                                        </p:tgtEl>
                                        <p:attrNameLst>
                                          <p:attrName>style.visibility</p:attrName>
                                        </p:attrNameLst>
                                      </p:cBhvr>
                                      <p:to>
                                        <p:strVal val="visible"/>
                                      </p:to>
                                    </p:set>
                                    <p:animEffect transition="in" filter="wipe(left)">
                                      <p:cBhvr>
                                        <p:cTn id="7" dur="500"/>
                                        <p:tgtEl>
                                          <p:spTgt spid="1159173">
                                            <p:txEl>
                                              <p:pRg st="0" end="0"/>
                                            </p:txEl>
                                          </p:spTgt>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159173">
                                            <p:txEl>
                                              <p:pRg st="1" end="1"/>
                                            </p:txEl>
                                          </p:spTgt>
                                        </p:tgtEl>
                                        <p:attrNameLst>
                                          <p:attrName>style.visibility</p:attrName>
                                        </p:attrNameLst>
                                      </p:cBhvr>
                                      <p:to>
                                        <p:strVal val="visible"/>
                                      </p:to>
                                    </p:set>
                                    <p:animEffect transition="in" filter="wipe(left)">
                                      <p:cBhvr>
                                        <p:cTn id="11" dur="500"/>
                                        <p:tgtEl>
                                          <p:spTgt spid="1159173">
                                            <p:txEl>
                                              <p:pRg st="1" end="1"/>
                                            </p:txEl>
                                          </p:spTgt>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159173">
                                            <p:txEl>
                                              <p:pRg st="2" end="2"/>
                                            </p:txEl>
                                          </p:spTgt>
                                        </p:tgtEl>
                                        <p:attrNameLst>
                                          <p:attrName>style.visibility</p:attrName>
                                        </p:attrNameLst>
                                      </p:cBhvr>
                                      <p:to>
                                        <p:strVal val="visible"/>
                                      </p:to>
                                    </p:set>
                                    <p:animEffect transition="in" filter="wipe(left)">
                                      <p:cBhvr>
                                        <p:cTn id="15" dur="500"/>
                                        <p:tgtEl>
                                          <p:spTgt spid="1159173">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1591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9173" grpId="0" build="p" autoUpdateAnimBg="0" advAuto="0"/>
      <p:bldOleChart spid="115917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smtClean="0"/>
              <a:t>Section 2-End</a:t>
            </a:r>
          </a:p>
        </p:txBody>
      </p:sp>
      <p:pic>
        <p:nvPicPr>
          <p:cNvPr id="60419" name="Picture 4" descr="H_S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invGray">
          <a:xfrm>
            <a:off x="5791200" y="0"/>
            <a:ext cx="33528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advClick="0">
    <p:wipe dir="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US" smtClean="0"/>
              <a:t>Section 3-GTR</a:t>
            </a:r>
          </a:p>
        </p:txBody>
      </p:sp>
      <p:sp>
        <p:nvSpPr>
          <p:cNvPr id="1175556" name="Text Box 4"/>
          <p:cNvSpPr txBox="1">
            <a:spLocks noChangeArrowheads="1"/>
          </p:cNvSpPr>
          <p:nvPr/>
        </p:nvSpPr>
        <p:spPr bwMode="auto">
          <a:xfrm>
            <a:off x="685800" y="577850"/>
            <a:ext cx="61245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4000" b="1">
                <a:solidFill>
                  <a:srgbClr val="008C44"/>
                </a:solidFill>
              </a:rPr>
              <a:t>Earth’s Water </a:t>
            </a:r>
          </a:p>
        </p:txBody>
      </p:sp>
      <p:pic>
        <p:nvPicPr>
          <p:cNvPr id="1175557" name="Picture 5" descr="Sec_Previe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625" y="1427163"/>
            <a:ext cx="376237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5558" name="Text Box 6"/>
          <p:cNvSpPr txBox="1">
            <a:spLocks noChangeArrowheads="1"/>
          </p:cNvSpPr>
          <p:nvPr/>
        </p:nvSpPr>
        <p:spPr bwMode="auto">
          <a:xfrm>
            <a:off x="685800" y="2038350"/>
            <a:ext cx="45720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2400">
                <a:solidFill>
                  <a:srgbClr val="000000"/>
                </a:solidFill>
                <a:ea typeface="Times New Roman" pitchFamily="18" charset="0"/>
                <a:cs typeface="Arial" pitchFamily="34" charset="0"/>
              </a:rPr>
              <a:t>Earth’s water cycle keeps the amount of water on our planet, both freshwater and salt water, fairly constant.</a:t>
            </a:r>
          </a:p>
        </p:txBody>
      </p:sp>
      <p:pic>
        <p:nvPicPr>
          <p:cNvPr id="61446" name="Picture 8" descr="WG_Nav Test-Backward Dead">
            <a:hlinkClick r:id="" action="ppaction://noaction" highlightClick="1"/>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ltGray">
          <a:xfrm>
            <a:off x="5553075"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75556"/>
                                        </p:tgtEl>
                                        <p:attrNameLst>
                                          <p:attrName>style.visibility</p:attrName>
                                        </p:attrNameLst>
                                      </p:cBhvr>
                                      <p:to>
                                        <p:strVal val="visible"/>
                                      </p:to>
                                    </p:set>
                                    <p:animEffect transition="in" filter="wipe(left)">
                                      <p:cBhvr>
                                        <p:cTn id="7" dur="500"/>
                                        <p:tgtEl>
                                          <p:spTgt spid="1175556"/>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1175557"/>
                                        </p:tgtEl>
                                        <p:attrNameLst>
                                          <p:attrName>style.visibility</p:attrName>
                                        </p:attrNameLst>
                                      </p:cBhvr>
                                      <p:to>
                                        <p:strVal val="visible"/>
                                      </p:to>
                                    </p:set>
                                    <p:animEffect transition="in" filter="wipe(left)">
                                      <p:cBhvr>
                                        <p:cTn id="11" dur="500"/>
                                        <p:tgtEl>
                                          <p:spTgt spid="1175557"/>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175558"/>
                                        </p:tgtEl>
                                        <p:attrNameLst>
                                          <p:attrName>style.visibility</p:attrName>
                                        </p:attrNameLst>
                                      </p:cBhvr>
                                      <p:to>
                                        <p:strVal val="visible"/>
                                      </p:to>
                                    </p:set>
                                    <p:animEffect transition="in" filter="wipe(left)">
                                      <p:cBhvr>
                                        <p:cTn id="15" dur="500"/>
                                        <p:tgtEl>
                                          <p:spTgt spid="11755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5556" grpId="0" autoUpdateAnimBg="0"/>
      <p:bldP spid="1175558" grpId="0"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US" smtClean="0"/>
              <a:t>Section 3-GTR</a:t>
            </a:r>
          </a:p>
        </p:txBody>
      </p:sp>
      <p:pic>
        <p:nvPicPr>
          <p:cNvPr id="1177603" name="Picture 3" descr="Vocab_Conten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625" y="1427163"/>
            <a:ext cx="376237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604" name="Picture 4" descr="Vocab_Academi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9625" y="4049713"/>
            <a:ext cx="376237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7605" name="Text Box 5"/>
          <p:cNvSpPr txBox="1">
            <a:spLocks noChangeArrowheads="1"/>
          </p:cNvSpPr>
          <p:nvPr/>
        </p:nvSpPr>
        <p:spPr bwMode="auto">
          <a:xfrm>
            <a:off x="685800" y="1905000"/>
            <a:ext cx="228600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20000"/>
              </a:spcBef>
              <a:spcAft>
                <a:spcPct val="20000"/>
              </a:spcAft>
              <a:buClr>
                <a:schemeClr val="tx1"/>
              </a:buClr>
              <a:buFontTx/>
              <a:buChar char="•"/>
            </a:pPr>
            <a:r>
              <a:rPr lang="en-US" sz="2400">
                <a:solidFill>
                  <a:srgbClr val="000000"/>
                </a:solidFill>
                <a:ea typeface="Times New Roman" pitchFamily="18" charset="0"/>
                <a:cs typeface="Arial" pitchFamily="34" charset="0"/>
                <a:hlinkClick r:id="" action="ppaction://customshow?id=34&amp;return=true"/>
              </a:rPr>
              <a:t>water cycle</a:t>
            </a:r>
            <a:endParaRPr lang="en-US" sz="2400">
              <a:solidFill>
                <a:srgbClr val="000000"/>
              </a:solidFill>
              <a:ea typeface="Times New Roman" pitchFamily="18" charset="0"/>
              <a:cs typeface="Arial" pitchFamily="34" charset="0"/>
            </a:endParaRPr>
          </a:p>
        </p:txBody>
      </p:sp>
      <p:sp>
        <p:nvSpPr>
          <p:cNvPr id="62470" name="Text Box 6"/>
          <p:cNvSpPr txBox="1">
            <a:spLocks noChangeArrowheads="1"/>
          </p:cNvSpPr>
          <p:nvPr/>
        </p:nvSpPr>
        <p:spPr bwMode="auto">
          <a:xfrm>
            <a:off x="685800" y="577850"/>
            <a:ext cx="7772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4000" b="1">
                <a:solidFill>
                  <a:srgbClr val="008C44"/>
                </a:solidFill>
              </a:rPr>
              <a:t>Earth’s Water</a:t>
            </a:r>
          </a:p>
        </p:txBody>
      </p:sp>
      <p:sp>
        <p:nvSpPr>
          <p:cNvPr id="1177607" name="Text Box 7"/>
          <p:cNvSpPr txBox="1">
            <a:spLocks noChangeArrowheads="1"/>
          </p:cNvSpPr>
          <p:nvPr/>
        </p:nvSpPr>
        <p:spPr bwMode="auto">
          <a:xfrm>
            <a:off x="2982913" y="1905000"/>
            <a:ext cx="2514600" cy="137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ctr" hangingPunct="1">
              <a:lnSpc>
                <a:spcPct val="90000"/>
              </a:lnSpc>
              <a:spcBef>
                <a:spcPct val="20000"/>
              </a:spcBef>
              <a:spcAft>
                <a:spcPct val="20000"/>
              </a:spcAft>
              <a:buClr>
                <a:schemeClr val="tx1"/>
              </a:buClr>
              <a:buFontTx/>
              <a:buChar char="•"/>
            </a:pPr>
            <a:r>
              <a:rPr lang="en-US" sz="2400">
                <a:solidFill>
                  <a:srgbClr val="000000"/>
                </a:solidFill>
                <a:ea typeface="Times New Roman" pitchFamily="18" charset="0"/>
                <a:cs typeface="Arial" pitchFamily="34" charset="0"/>
                <a:hlinkClick r:id="" action="ppaction://customshow?id=38&amp;return=true"/>
              </a:rPr>
              <a:t>desalination</a:t>
            </a:r>
            <a:endParaRPr lang="en-US" sz="2400">
              <a:solidFill>
                <a:srgbClr val="000000"/>
              </a:solidFill>
              <a:ea typeface="Times New Roman" pitchFamily="18" charset="0"/>
              <a:cs typeface="Arial" pitchFamily="34" charset="0"/>
            </a:endParaRPr>
          </a:p>
          <a:p>
            <a:pPr eaLnBrk="1" fontAlgn="ctr" hangingPunct="1">
              <a:lnSpc>
                <a:spcPct val="90000"/>
              </a:lnSpc>
              <a:spcBef>
                <a:spcPct val="20000"/>
              </a:spcBef>
              <a:spcAft>
                <a:spcPct val="20000"/>
              </a:spcAft>
              <a:buClr>
                <a:schemeClr val="tx1"/>
              </a:buClr>
              <a:buFontTx/>
              <a:buChar char="•"/>
            </a:pPr>
            <a:r>
              <a:rPr lang="en-US" sz="2400">
                <a:solidFill>
                  <a:srgbClr val="000000"/>
                </a:solidFill>
                <a:ea typeface="Times New Roman" pitchFamily="18" charset="0"/>
                <a:cs typeface="Arial" pitchFamily="34" charset="0"/>
                <a:hlinkClick r:id="" action="ppaction://customshow?id=39&amp;return=true"/>
              </a:rPr>
              <a:t>groundwater</a:t>
            </a:r>
            <a:endParaRPr lang="en-US" sz="2400">
              <a:solidFill>
                <a:srgbClr val="000000"/>
              </a:solidFill>
              <a:ea typeface="Times New Roman" pitchFamily="18" charset="0"/>
              <a:cs typeface="Arial" pitchFamily="34" charset="0"/>
            </a:endParaRPr>
          </a:p>
          <a:p>
            <a:pPr eaLnBrk="1" fontAlgn="ctr" hangingPunct="1">
              <a:lnSpc>
                <a:spcPct val="90000"/>
              </a:lnSpc>
              <a:spcBef>
                <a:spcPct val="20000"/>
              </a:spcBef>
              <a:spcAft>
                <a:spcPct val="20000"/>
              </a:spcAft>
              <a:buClr>
                <a:schemeClr val="tx1"/>
              </a:buClr>
              <a:buFontTx/>
              <a:buChar char="•"/>
            </a:pPr>
            <a:r>
              <a:rPr lang="en-US" sz="2400">
                <a:solidFill>
                  <a:srgbClr val="000000"/>
                </a:solidFill>
                <a:ea typeface="Times New Roman" pitchFamily="18" charset="0"/>
                <a:cs typeface="Arial" pitchFamily="34" charset="0"/>
                <a:hlinkClick r:id="" action="ppaction://customshow?id=40&amp;return=true"/>
              </a:rPr>
              <a:t>aquifer</a:t>
            </a:r>
            <a:endParaRPr lang="en-US" sz="2400">
              <a:solidFill>
                <a:srgbClr val="000000"/>
              </a:solidFill>
              <a:ea typeface="Times New Roman" pitchFamily="18" charset="0"/>
              <a:cs typeface="Arial" pitchFamily="34" charset="0"/>
            </a:endParaRPr>
          </a:p>
        </p:txBody>
      </p:sp>
      <p:sp>
        <p:nvSpPr>
          <p:cNvPr id="1177608" name="Text Box 8"/>
          <p:cNvSpPr txBox="1">
            <a:spLocks noChangeArrowheads="1"/>
          </p:cNvSpPr>
          <p:nvPr/>
        </p:nvSpPr>
        <p:spPr bwMode="auto">
          <a:xfrm>
            <a:off x="685800" y="4592638"/>
            <a:ext cx="2286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20000"/>
              </a:spcBef>
              <a:spcAft>
                <a:spcPct val="20000"/>
              </a:spcAft>
              <a:buFontTx/>
              <a:buChar char="•"/>
            </a:pPr>
            <a:r>
              <a:rPr lang="en-US" sz="2400">
                <a:solidFill>
                  <a:srgbClr val="000000"/>
                </a:solidFill>
                <a:ea typeface="Times New Roman" pitchFamily="18" charset="0"/>
                <a:cs typeface="Arial" pitchFamily="34" charset="0"/>
              </a:rPr>
              <a:t>area</a:t>
            </a:r>
            <a:r>
              <a:rPr lang="en-US" sz="2400">
                <a:ea typeface="Times New Roman" pitchFamily="18" charset="0"/>
                <a:cs typeface="Arial" pitchFamily="34" charset="0"/>
              </a:rPr>
              <a:t> </a:t>
            </a:r>
          </a:p>
        </p:txBody>
      </p:sp>
      <p:sp>
        <p:nvSpPr>
          <p:cNvPr id="1177609" name="Text Box 9"/>
          <p:cNvSpPr txBox="1">
            <a:spLocks noChangeArrowheads="1"/>
          </p:cNvSpPr>
          <p:nvPr/>
        </p:nvSpPr>
        <p:spPr bwMode="auto">
          <a:xfrm>
            <a:off x="685800" y="2379663"/>
            <a:ext cx="2519363"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ctr" hangingPunct="1">
              <a:lnSpc>
                <a:spcPct val="90000"/>
              </a:lnSpc>
              <a:spcBef>
                <a:spcPct val="20000"/>
              </a:spcBef>
              <a:spcAft>
                <a:spcPct val="20000"/>
              </a:spcAft>
              <a:buClr>
                <a:schemeClr val="tx1"/>
              </a:buClr>
              <a:buFontTx/>
              <a:buChar char="•"/>
            </a:pPr>
            <a:r>
              <a:rPr lang="en-US" sz="2400">
                <a:solidFill>
                  <a:srgbClr val="000000"/>
                </a:solidFill>
                <a:ea typeface="Times New Roman" pitchFamily="18" charset="0"/>
                <a:cs typeface="Arial" pitchFamily="34" charset="0"/>
                <a:hlinkClick r:id="" action="ppaction://customshow?id=35&amp;return=true"/>
              </a:rPr>
              <a:t>evaporation</a:t>
            </a:r>
            <a:endParaRPr lang="en-US" sz="2400">
              <a:solidFill>
                <a:srgbClr val="000000"/>
              </a:solidFill>
              <a:ea typeface="Times New Roman" pitchFamily="18" charset="0"/>
              <a:cs typeface="Arial" pitchFamily="34" charset="0"/>
            </a:endParaRPr>
          </a:p>
          <a:p>
            <a:pPr eaLnBrk="1" fontAlgn="ctr" hangingPunct="1">
              <a:lnSpc>
                <a:spcPct val="90000"/>
              </a:lnSpc>
              <a:spcBef>
                <a:spcPct val="20000"/>
              </a:spcBef>
              <a:spcAft>
                <a:spcPct val="20000"/>
              </a:spcAft>
              <a:buClr>
                <a:schemeClr val="tx1"/>
              </a:buClr>
              <a:buFontTx/>
              <a:buChar char="•"/>
            </a:pPr>
            <a:r>
              <a:rPr lang="en-US" sz="2400">
                <a:solidFill>
                  <a:srgbClr val="000000"/>
                </a:solidFill>
                <a:ea typeface="Times New Roman" pitchFamily="18" charset="0"/>
                <a:cs typeface="Arial" pitchFamily="34" charset="0"/>
                <a:hlinkClick r:id="" action="ppaction://customshow?id=36&amp;return=true"/>
              </a:rPr>
              <a:t>condensation</a:t>
            </a:r>
            <a:endParaRPr lang="en-US" sz="2400">
              <a:solidFill>
                <a:srgbClr val="000000"/>
              </a:solidFill>
              <a:ea typeface="Times New Roman" pitchFamily="18" charset="0"/>
              <a:cs typeface="Arial" pitchFamily="34" charset="0"/>
            </a:endParaRPr>
          </a:p>
          <a:p>
            <a:pPr eaLnBrk="1" fontAlgn="ctr" hangingPunct="1">
              <a:lnSpc>
                <a:spcPct val="90000"/>
              </a:lnSpc>
              <a:spcBef>
                <a:spcPct val="20000"/>
              </a:spcBef>
              <a:spcAft>
                <a:spcPct val="20000"/>
              </a:spcAft>
              <a:buClr>
                <a:schemeClr val="tx1"/>
              </a:buClr>
              <a:buFontTx/>
              <a:buChar char="•"/>
            </a:pPr>
            <a:r>
              <a:rPr lang="en-US" sz="2400">
                <a:solidFill>
                  <a:srgbClr val="000000"/>
                </a:solidFill>
                <a:ea typeface="Times New Roman" pitchFamily="18" charset="0"/>
                <a:cs typeface="Arial" pitchFamily="34" charset="0"/>
                <a:hlinkClick r:id="" action="ppaction://customshow?id=37&amp;return=true"/>
              </a:rPr>
              <a:t>precipitation</a:t>
            </a:r>
            <a:endParaRPr lang="en-US" sz="2400">
              <a:solidFill>
                <a:srgbClr val="000000"/>
              </a:solidFill>
              <a:ea typeface="Times New Roman" pitchFamily="18" charset="0"/>
              <a:cs typeface="Arial" pitchFamily="34" charset="0"/>
            </a:endParaRPr>
          </a:p>
        </p:txBody>
      </p:sp>
      <p:sp>
        <p:nvSpPr>
          <p:cNvPr id="1177610" name="Text Box 10"/>
          <p:cNvSpPr txBox="1">
            <a:spLocks noChangeArrowheads="1"/>
          </p:cNvSpPr>
          <p:nvPr/>
        </p:nvSpPr>
        <p:spPr bwMode="auto">
          <a:xfrm>
            <a:off x="685800" y="5067300"/>
            <a:ext cx="228600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20000"/>
              </a:spcBef>
              <a:spcAft>
                <a:spcPct val="20000"/>
              </a:spcAft>
              <a:buFontTx/>
              <a:buChar char="•"/>
            </a:pPr>
            <a:r>
              <a:rPr lang="en-US" sz="2400">
                <a:solidFill>
                  <a:srgbClr val="000000"/>
                </a:solidFill>
                <a:cs typeface="Times New Roman" pitchFamily="18" charset="0"/>
              </a:rPr>
              <a:t>focus</a:t>
            </a:r>
            <a:r>
              <a:rPr lang="en-US" sz="2400"/>
              <a:t> </a:t>
            </a:r>
          </a:p>
        </p:txBody>
      </p:sp>
      <p:sp>
        <p:nvSpPr>
          <p:cNvPr id="1177611" name="Text Box 11"/>
          <p:cNvSpPr txBox="1">
            <a:spLocks noChangeArrowheads="1"/>
          </p:cNvSpPr>
          <p:nvPr/>
        </p:nvSpPr>
        <p:spPr bwMode="auto">
          <a:xfrm>
            <a:off x="2895600" y="4592638"/>
            <a:ext cx="2286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20000"/>
              </a:spcBef>
              <a:spcAft>
                <a:spcPct val="20000"/>
              </a:spcAft>
              <a:buFontTx/>
              <a:buChar char="•"/>
            </a:pPr>
            <a:r>
              <a:rPr lang="en-US" sz="2400">
                <a:solidFill>
                  <a:srgbClr val="000000"/>
                </a:solidFill>
                <a:ea typeface="Times New Roman" pitchFamily="18" charset="0"/>
                <a:cs typeface="Arial" pitchFamily="34" charset="0"/>
              </a:rPr>
              <a:t>source</a:t>
            </a:r>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177603"/>
                                        </p:tgtEl>
                                        <p:attrNameLst>
                                          <p:attrName>style.visibility</p:attrName>
                                        </p:attrNameLst>
                                      </p:cBhvr>
                                      <p:to>
                                        <p:strVal val="visible"/>
                                      </p:to>
                                    </p:set>
                                    <p:animEffect transition="in" filter="wipe(left)">
                                      <p:cBhvr>
                                        <p:cTn id="7" dur="500"/>
                                        <p:tgtEl>
                                          <p:spTgt spid="1177603"/>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177605"/>
                                        </p:tgtEl>
                                        <p:attrNameLst>
                                          <p:attrName>style.visibility</p:attrName>
                                        </p:attrNameLst>
                                      </p:cBhvr>
                                      <p:to>
                                        <p:strVal val="visible"/>
                                      </p:to>
                                    </p:set>
                                    <p:animEffect transition="in" filter="wipe(left)">
                                      <p:cBhvr>
                                        <p:cTn id="11" dur="500"/>
                                        <p:tgtEl>
                                          <p:spTgt spid="117760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177609">
                                            <p:txEl>
                                              <p:pRg st="0" end="0"/>
                                            </p:txEl>
                                          </p:spTgt>
                                        </p:tgtEl>
                                        <p:attrNameLst>
                                          <p:attrName>style.visibility</p:attrName>
                                        </p:attrNameLst>
                                      </p:cBhvr>
                                      <p:to>
                                        <p:strVal val="visible"/>
                                      </p:to>
                                    </p:set>
                                    <p:animEffect transition="in" filter="wipe(left)">
                                      <p:cBhvr>
                                        <p:cTn id="16" dur="500"/>
                                        <p:tgtEl>
                                          <p:spTgt spid="1177609">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177609">
                                            <p:txEl>
                                              <p:pRg st="1" end="1"/>
                                            </p:txEl>
                                          </p:spTgt>
                                        </p:tgtEl>
                                        <p:attrNameLst>
                                          <p:attrName>style.visibility</p:attrName>
                                        </p:attrNameLst>
                                      </p:cBhvr>
                                      <p:to>
                                        <p:strVal val="visible"/>
                                      </p:to>
                                    </p:set>
                                    <p:animEffect transition="in" filter="wipe(left)">
                                      <p:cBhvr>
                                        <p:cTn id="21" dur="500"/>
                                        <p:tgtEl>
                                          <p:spTgt spid="1177609">
                                            <p:txEl>
                                              <p:pRg st="1" end="1"/>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177609">
                                            <p:txEl>
                                              <p:pRg st="2" end="2"/>
                                            </p:txEl>
                                          </p:spTgt>
                                        </p:tgtEl>
                                        <p:attrNameLst>
                                          <p:attrName>style.visibility</p:attrName>
                                        </p:attrNameLst>
                                      </p:cBhvr>
                                      <p:to>
                                        <p:strVal val="visible"/>
                                      </p:to>
                                    </p:set>
                                    <p:animEffect transition="in" filter="wipe(left)">
                                      <p:cBhvr>
                                        <p:cTn id="26" dur="500"/>
                                        <p:tgtEl>
                                          <p:spTgt spid="1177609">
                                            <p:txEl>
                                              <p:pRg st="2" end="2"/>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177607">
                                            <p:txEl>
                                              <p:pRg st="0" end="0"/>
                                            </p:txEl>
                                          </p:spTgt>
                                        </p:tgtEl>
                                        <p:attrNameLst>
                                          <p:attrName>style.visibility</p:attrName>
                                        </p:attrNameLst>
                                      </p:cBhvr>
                                      <p:to>
                                        <p:strVal val="visible"/>
                                      </p:to>
                                    </p:set>
                                    <p:animEffect transition="in" filter="wipe(left)">
                                      <p:cBhvr>
                                        <p:cTn id="31" dur="500"/>
                                        <p:tgtEl>
                                          <p:spTgt spid="1177607">
                                            <p:txEl>
                                              <p:pRg st="0" end="0"/>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177607">
                                            <p:txEl>
                                              <p:pRg st="1" end="1"/>
                                            </p:txEl>
                                          </p:spTgt>
                                        </p:tgtEl>
                                        <p:attrNameLst>
                                          <p:attrName>style.visibility</p:attrName>
                                        </p:attrNameLst>
                                      </p:cBhvr>
                                      <p:to>
                                        <p:strVal val="visible"/>
                                      </p:to>
                                    </p:set>
                                    <p:animEffect transition="in" filter="wipe(left)">
                                      <p:cBhvr>
                                        <p:cTn id="36" dur="500"/>
                                        <p:tgtEl>
                                          <p:spTgt spid="1177607">
                                            <p:txEl>
                                              <p:pRg st="1" end="1"/>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177607">
                                            <p:txEl>
                                              <p:pRg st="2" end="2"/>
                                            </p:txEl>
                                          </p:spTgt>
                                        </p:tgtEl>
                                        <p:attrNameLst>
                                          <p:attrName>style.visibility</p:attrName>
                                        </p:attrNameLst>
                                      </p:cBhvr>
                                      <p:to>
                                        <p:strVal val="visible"/>
                                      </p:to>
                                    </p:set>
                                    <p:animEffect transition="in" filter="wipe(left)">
                                      <p:cBhvr>
                                        <p:cTn id="41" dur="500"/>
                                        <p:tgtEl>
                                          <p:spTgt spid="1177607">
                                            <p:txEl>
                                              <p:pRg st="2" end="2"/>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8" fill="hold" nodeType="clickEffect">
                                  <p:stCondLst>
                                    <p:cond delay="0"/>
                                  </p:stCondLst>
                                  <p:childTnLst>
                                    <p:set>
                                      <p:cBhvr>
                                        <p:cTn id="45" dur="1" fill="hold">
                                          <p:stCondLst>
                                            <p:cond delay="0"/>
                                          </p:stCondLst>
                                        </p:cTn>
                                        <p:tgtEl>
                                          <p:spTgt spid="1177604"/>
                                        </p:tgtEl>
                                        <p:attrNameLst>
                                          <p:attrName>style.visibility</p:attrName>
                                        </p:attrNameLst>
                                      </p:cBhvr>
                                      <p:to>
                                        <p:strVal val="visible"/>
                                      </p:to>
                                    </p:set>
                                    <p:animEffect transition="in" filter="wipe(left)">
                                      <p:cBhvr>
                                        <p:cTn id="46" dur="500"/>
                                        <p:tgtEl>
                                          <p:spTgt spid="1177604"/>
                                        </p:tgtEl>
                                      </p:cBhvr>
                                    </p:animEffect>
                                  </p:childTnLst>
                                </p:cTn>
                              </p:par>
                            </p:childTnLst>
                          </p:cTn>
                        </p:par>
                        <p:par>
                          <p:cTn id="47" fill="hold" nodeType="afterGroup">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177608"/>
                                        </p:tgtEl>
                                        <p:attrNameLst>
                                          <p:attrName>style.visibility</p:attrName>
                                        </p:attrNameLst>
                                      </p:cBhvr>
                                      <p:to>
                                        <p:strVal val="visible"/>
                                      </p:to>
                                    </p:set>
                                    <p:animEffect transition="in" filter="wipe(left)">
                                      <p:cBhvr>
                                        <p:cTn id="50" dur="500"/>
                                        <p:tgtEl>
                                          <p:spTgt spid="1177608"/>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1177610">
                                            <p:txEl>
                                              <p:pRg st="0" end="0"/>
                                            </p:txEl>
                                          </p:spTgt>
                                        </p:tgtEl>
                                        <p:attrNameLst>
                                          <p:attrName>style.visibility</p:attrName>
                                        </p:attrNameLst>
                                      </p:cBhvr>
                                      <p:to>
                                        <p:strVal val="visible"/>
                                      </p:to>
                                    </p:set>
                                    <p:animEffect transition="in" filter="wipe(left)">
                                      <p:cBhvr>
                                        <p:cTn id="55" dur="500"/>
                                        <p:tgtEl>
                                          <p:spTgt spid="1177610">
                                            <p:txEl>
                                              <p:pRg st="0" end="0"/>
                                            </p:txEl>
                                          </p:spTgt>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1177611">
                                            <p:txEl>
                                              <p:pRg st="0" end="0"/>
                                            </p:txEl>
                                          </p:spTgt>
                                        </p:tgtEl>
                                        <p:attrNameLst>
                                          <p:attrName>style.visibility</p:attrName>
                                        </p:attrNameLst>
                                      </p:cBhvr>
                                      <p:to>
                                        <p:strVal val="visible"/>
                                      </p:to>
                                    </p:set>
                                    <p:animEffect transition="in" filter="wipe(left)">
                                      <p:cBhvr>
                                        <p:cTn id="60" dur="500"/>
                                        <p:tgtEl>
                                          <p:spTgt spid="11776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05" grpId="0" autoUpdateAnimBg="0"/>
      <p:bldP spid="1177607" grpId="0" build="p" autoUpdateAnimBg="0"/>
      <p:bldP spid="1177608" grpId="0" autoUpdateAnimBg="0"/>
      <p:bldP spid="1177609" grpId="0" build="p" autoUpdateAnimBg="0"/>
      <p:bldP spid="1177610" grpId="0" build="p" autoUpdateAnimBg="0"/>
      <p:bldP spid="1177611" grpId="0" build="p"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US" smtClean="0"/>
              <a:t>Section 3-GTR</a:t>
            </a:r>
          </a:p>
        </p:txBody>
      </p:sp>
      <p:pic>
        <p:nvPicPr>
          <p:cNvPr id="1179651" name="Picture 3" descr="Places_to_Locat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625" y="1427163"/>
            <a:ext cx="376237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9652" name="Text Box 4"/>
          <p:cNvSpPr txBox="1">
            <a:spLocks noChangeArrowheads="1"/>
          </p:cNvSpPr>
          <p:nvPr/>
        </p:nvSpPr>
        <p:spPr bwMode="auto">
          <a:xfrm>
            <a:off x="685800" y="2038350"/>
            <a:ext cx="2754313"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20000"/>
              </a:spcBef>
              <a:spcAft>
                <a:spcPct val="20000"/>
              </a:spcAft>
            </a:pPr>
            <a:r>
              <a:rPr lang="en-US" sz="2400" b="1">
                <a:solidFill>
                  <a:srgbClr val="ED1C24"/>
                </a:solidFill>
              </a:rPr>
              <a:t>A.</a:t>
            </a:r>
            <a:r>
              <a:rPr lang="en-US" sz="2400"/>
              <a:t>	Pacific Ocean</a:t>
            </a:r>
          </a:p>
        </p:txBody>
      </p:sp>
      <p:sp>
        <p:nvSpPr>
          <p:cNvPr id="63493" name="Text Box 5"/>
          <p:cNvSpPr txBox="1">
            <a:spLocks noChangeArrowheads="1"/>
          </p:cNvSpPr>
          <p:nvPr/>
        </p:nvSpPr>
        <p:spPr bwMode="auto">
          <a:xfrm>
            <a:off x="685800" y="577850"/>
            <a:ext cx="7772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4000" b="1">
                <a:solidFill>
                  <a:srgbClr val="008C44"/>
                </a:solidFill>
              </a:rPr>
              <a:t>Earth’s Water</a:t>
            </a:r>
          </a:p>
        </p:txBody>
      </p:sp>
      <p:sp>
        <p:nvSpPr>
          <p:cNvPr id="1179661" name="Text Box 13"/>
          <p:cNvSpPr txBox="1">
            <a:spLocks noChangeArrowheads="1"/>
          </p:cNvSpPr>
          <p:nvPr/>
        </p:nvSpPr>
        <p:spPr bwMode="auto">
          <a:xfrm>
            <a:off x="685800" y="2513013"/>
            <a:ext cx="2754313"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20000"/>
              </a:spcBef>
              <a:spcAft>
                <a:spcPct val="20000"/>
              </a:spcAft>
            </a:pPr>
            <a:r>
              <a:rPr lang="en-US" sz="2400" b="1">
                <a:solidFill>
                  <a:srgbClr val="ED1C24"/>
                </a:solidFill>
              </a:rPr>
              <a:t>B.</a:t>
            </a:r>
            <a:r>
              <a:rPr lang="en-US" sz="2400"/>
              <a:t>	Atlantic Ocean</a:t>
            </a:r>
          </a:p>
        </p:txBody>
      </p:sp>
      <p:sp>
        <p:nvSpPr>
          <p:cNvPr id="1179662" name="Text Box 14"/>
          <p:cNvSpPr txBox="1">
            <a:spLocks noChangeArrowheads="1"/>
          </p:cNvSpPr>
          <p:nvPr/>
        </p:nvSpPr>
        <p:spPr bwMode="auto">
          <a:xfrm>
            <a:off x="685800" y="2987675"/>
            <a:ext cx="2754313"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20000"/>
              </a:spcBef>
              <a:spcAft>
                <a:spcPct val="20000"/>
              </a:spcAft>
            </a:pPr>
            <a:r>
              <a:rPr lang="en-US" sz="2400" b="1">
                <a:solidFill>
                  <a:srgbClr val="ED1C24"/>
                </a:solidFill>
              </a:rPr>
              <a:t>C.</a:t>
            </a:r>
            <a:r>
              <a:rPr lang="en-US" sz="2400"/>
              <a:t>	Indian Ocean</a:t>
            </a:r>
          </a:p>
        </p:txBody>
      </p:sp>
      <p:sp>
        <p:nvSpPr>
          <p:cNvPr id="1179663" name="Text Box 15"/>
          <p:cNvSpPr txBox="1">
            <a:spLocks noChangeArrowheads="1"/>
          </p:cNvSpPr>
          <p:nvPr/>
        </p:nvSpPr>
        <p:spPr bwMode="auto">
          <a:xfrm>
            <a:off x="685800" y="3462338"/>
            <a:ext cx="2754313"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20000"/>
              </a:spcBef>
              <a:spcAft>
                <a:spcPct val="20000"/>
              </a:spcAft>
            </a:pPr>
            <a:r>
              <a:rPr lang="en-US" sz="2400" b="1">
                <a:solidFill>
                  <a:srgbClr val="ED1C24"/>
                </a:solidFill>
              </a:rPr>
              <a:t>D.</a:t>
            </a:r>
            <a:r>
              <a:rPr lang="en-US" sz="2400"/>
              <a:t>	Arctic Ocean</a:t>
            </a:r>
          </a:p>
        </p:txBody>
      </p:sp>
      <p:pic>
        <p:nvPicPr>
          <p:cNvPr id="1179670" name="Picture 22" descr="world-map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41700" y="2211388"/>
            <a:ext cx="5173663" cy="323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9664" name="Text Box 16"/>
          <p:cNvSpPr txBox="1">
            <a:spLocks noChangeArrowheads="1"/>
          </p:cNvSpPr>
          <p:nvPr/>
        </p:nvSpPr>
        <p:spPr bwMode="auto">
          <a:xfrm>
            <a:off x="685800" y="3937000"/>
            <a:ext cx="27543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20000"/>
              </a:spcBef>
              <a:spcAft>
                <a:spcPct val="20000"/>
              </a:spcAft>
            </a:pPr>
            <a:r>
              <a:rPr lang="en-US" sz="2400" b="1">
                <a:solidFill>
                  <a:srgbClr val="ED1C24"/>
                </a:solidFill>
              </a:rPr>
              <a:t>E.</a:t>
            </a:r>
            <a:r>
              <a:rPr lang="en-US" sz="2400"/>
              <a:t>	Mediterranean Sea</a:t>
            </a:r>
          </a:p>
        </p:txBody>
      </p:sp>
      <p:sp>
        <p:nvSpPr>
          <p:cNvPr id="1179665" name="Text Box 17"/>
          <p:cNvSpPr txBox="1">
            <a:spLocks noChangeArrowheads="1"/>
          </p:cNvSpPr>
          <p:nvPr/>
        </p:nvSpPr>
        <p:spPr bwMode="auto">
          <a:xfrm>
            <a:off x="685800" y="4745038"/>
            <a:ext cx="2754313"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20000"/>
              </a:spcBef>
              <a:spcAft>
                <a:spcPct val="20000"/>
              </a:spcAft>
            </a:pPr>
            <a:r>
              <a:rPr lang="en-US" sz="2400" b="1">
                <a:solidFill>
                  <a:srgbClr val="ED1C24"/>
                </a:solidFill>
              </a:rPr>
              <a:t>F.</a:t>
            </a:r>
            <a:r>
              <a:rPr lang="en-US" sz="2400"/>
              <a:t>	Gulf of Mexico</a:t>
            </a:r>
          </a:p>
        </p:txBody>
      </p:sp>
      <p:pic>
        <p:nvPicPr>
          <p:cNvPr id="1179654" name="Picture 6" descr="GW_P212-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98900" y="3552825"/>
            <a:ext cx="2746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9656" name="Picture 8" descr="GW_P212-B"/>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83200" y="3386138"/>
            <a:ext cx="27463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9657" name="Picture 9" descr="GW_P212-C"/>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80238" y="3900488"/>
            <a:ext cx="274637"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9658" name="Picture 10" descr="GW_P212-D"/>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38888" y="2263775"/>
            <a:ext cx="27463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9659" name="Picture 11" descr="GW_P212-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49975" y="3098800"/>
            <a:ext cx="2746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9660" name="Picture 12" descr="GW_P212-F"/>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673600" y="3267075"/>
            <a:ext cx="2746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179651"/>
                                        </p:tgtEl>
                                        <p:attrNameLst>
                                          <p:attrName>style.visibility</p:attrName>
                                        </p:attrNameLst>
                                      </p:cBhvr>
                                      <p:to>
                                        <p:strVal val="visible"/>
                                      </p:to>
                                    </p:set>
                                    <p:animEffect transition="in" filter="wipe(left)">
                                      <p:cBhvr>
                                        <p:cTn id="7" dur="500"/>
                                        <p:tgtEl>
                                          <p:spTgt spid="1179651"/>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1179670"/>
                                        </p:tgtEl>
                                        <p:attrNameLst>
                                          <p:attrName>style.visibility</p:attrName>
                                        </p:attrNameLst>
                                      </p:cBhvr>
                                      <p:to>
                                        <p:strVal val="visible"/>
                                      </p:to>
                                    </p:set>
                                    <p:animEffect transition="in" filter="wipe(up)">
                                      <p:cBhvr>
                                        <p:cTn id="11" dur="500"/>
                                        <p:tgtEl>
                                          <p:spTgt spid="117967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179652"/>
                                        </p:tgtEl>
                                        <p:attrNameLst>
                                          <p:attrName>style.visibility</p:attrName>
                                        </p:attrNameLst>
                                      </p:cBhvr>
                                      <p:to>
                                        <p:strVal val="visible"/>
                                      </p:to>
                                    </p:set>
                                    <p:animEffect transition="in" filter="wipe(left)">
                                      <p:cBhvr>
                                        <p:cTn id="16" dur="500"/>
                                        <p:tgtEl>
                                          <p:spTgt spid="117965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4" presetClass="entr" presetSubtype="32" fill="hold" nodeType="clickEffect">
                                  <p:stCondLst>
                                    <p:cond delay="0"/>
                                  </p:stCondLst>
                                  <p:childTnLst>
                                    <p:set>
                                      <p:cBhvr>
                                        <p:cTn id="20" dur="1" fill="hold">
                                          <p:stCondLst>
                                            <p:cond delay="0"/>
                                          </p:stCondLst>
                                        </p:cTn>
                                        <p:tgtEl>
                                          <p:spTgt spid="1179654"/>
                                        </p:tgtEl>
                                        <p:attrNameLst>
                                          <p:attrName>style.visibility</p:attrName>
                                        </p:attrNameLst>
                                      </p:cBhvr>
                                      <p:to>
                                        <p:strVal val="visible"/>
                                      </p:to>
                                    </p:set>
                                    <p:animEffect transition="in" filter="box(out)">
                                      <p:cBhvr>
                                        <p:cTn id="21" dur="500"/>
                                        <p:tgtEl>
                                          <p:spTgt spid="117965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179661"/>
                                        </p:tgtEl>
                                        <p:attrNameLst>
                                          <p:attrName>style.visibility</p:attrName>
                                        </p:attrNameLst>
                                      </p:cBhvr>
                                      <p:to>
                                        <p:strVal val="visible"/>
                                      </p:to>
                                    </p:set>
                                    <p:animEffect transition="in" filter="wipe(left)">
                                      <p:cBhvr>
                                        <p:cTn id="26" dur="500"/>
                                        <p:tgtEl>
                                          <p:spTgt spid="1179661"/>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4" presetClass="entr" presetSubtype="32" fill="hold" nodeType="clickEffect">
                                  <p:stCondLst>
                                    <p:cond delay="0"/>
                                  </p:stCondLst>
                                  <p:childTnLst>
                                    <p:set>
                                      <p:cBhvr>
                                        <p:cTn id="30" dur="1" fill="hold">
                                          <p:stCondLst>
                                            <p:cond delay="0"/>
                                          </p:stCondLst>
                                        </p:cTn>
                                        <p:tgtEl>
                                          <p:spTgt spid="1179656"/>
                                        </p:tgtEl>
                                        <p:attrNameLst>
                                          <p:attrName>style.visibility</p:attrName>
                                        </p:attrNameLst>
                                      </p:cBhvr>
                                      <p:to>
                                        <p:strVal val="visible"/>
                                      </p:to>
                                    </p:set>
                                    <p:animEffect transition="in" filter="box(out)">
                                      <p:cBhvr>
                                        <p:cTn id="31" dur="500"/>
                                        <p:tgtEl>
                                          <p:spTgt spid="1179656"/>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179662"/>
                                        </p:tgtEl>
                                        <p:attrNameLst>
                                          <p:attrName>style.visibility</p:attrName>
                                        </p:attrNameLst>
                                      </p:cBhvr>
                                      <p:to>
                                        <p:strVal val="visible"/>
                                      </p:to>
                                    </p:set>
                                    <p:animEffect transition="in" filter="wipe(left)">
                                      <p:cBhvr>
                                        <p:cTn id="36" dur="500"/>
                                        <p:tgtEl>
                                          <p:spTgt spid="1179662"/>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4" presetClass="entr" presetSubtype="32" fill="hold" nodeType="clickEffect">
                                  <p:stCondLst>
                                    <p:cond delay="0"/>
                                  </p:stCondLst>
                                  <p:childTnLst>
                                    <p:set>
                                      <p:cBhvr>
                                        <p:cTn id="40" dur="1" fill="hold">
                                          <p:stCondLst>
                                            <p:cond delay="0"/>
                                          </p:stCondLst>
                                        </p:cTn>
                                        <p:tgtEl>
                                          <p:spTgt spid="1179657"/>
                                        </p:tgtEl>
                                        <p:attrNameLst>
                                          <p:attrName>style.visibility</p:attrName>
                                        </p:attrNameLst>
                                      </p:cBhvr>
                                      <p:to>
                                        <p:strVal val="visible"/>
                                      </p:to>
                                    </p:set>
                                    <p:animEffect transition="in" filter="box(out)">
                                      <p:cBhvr>
                                        <p:cTn id="41" dur="500"/>
                                        <p:tgtEl>
                                          <p:spTgt spid="1179657"/>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179663"/>
                                        </p:tgtEl>
                                        <p:attrNameLst>
                                          <p:attrName>style.visibility</p:attrName>
                                        </p:attrNameLst>
                                      </p:cBhvr>
                                      <p:to>
                                        <p:strVal val="visible"/>
                                      </p:to>
                                    </p:set>
                                    <p:animEffect transition="in" filter="wipe(left)">
                                      <p:cBhvr>
                                        <p:cTn id="46" dur="500"/>
                                        <p:tgtEl>
                                          <p:spTgt spid="1179663"/>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4" presetClass="entr" presetSubtype="32" fill="hold" nodeType="clickEffect">
                                  <p:stCondLst>
                                    <p:cond delay="0"/>
                                  </p:stCondLst>
                                  <p:childTnLst>
                                    <p:set>
                                      <p:cBhvr>
                                        <p:cTn id="50" dur="1" fill="hold">
                                          <p:stCondLst>
                                            <p:cond delay="0"/>
                                          </p:stCondLst>
                                        </p:cTn>
                                        <p:tgtEl>
                                          <p:spTgt spid="1179658"/>
                                        </p:tgtEl>
                                        <p:attrNameLst>
                                          <p:attrName>style.visibility</p:attrName>
                                        </p:attrNameLst>
                                      </p:cBhvr>
                                      <p:to>
                                        <p:strVal val="visible"/>
                                      </p:to>
                                    </p:set>
                                    <p:animEffect transition="in" filter="box(out)">
                                      <p:cBhvr>
                                        <p:cTn id="51" dur="500"/>
                                        <p:tgtEl>
                                          <p:spTgt spid="1179658"/>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1179664"/>
                                        </p:tgtEl>
                                        <p:attrNameLst>
                                          <p:attrName>style.visibility</p:attrName>
                                        </p:attrNameLst>
                                      </p:cBhvr>
                                      <p:to>
                                        <p:strVal val="visible"/>
                                      </p:to>
                                    </p:set>
                                    <p:animEffect transition="in" filter="wipe(left)">
                                      <p:cBhvr>
                                        <p:cTn id="56" dur="500"/>
                                        <p:tgtEl>
                                          <p:spTgt spid="1179664"/>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4" presetClass="entr" presetSubtype="32" fill="hold" nodeType="clickEffect">
                                  <p:stCondLst>
                                    <p:cond delay="0"/>
                                  </p:stCondLst>
                                  <p:childTnLst>
                                    <p:set>
                                      <p:cBhvr>
                                        <p:cTn id="60" dur="1" fill="hold">
                                          <p:stCondLst>
                                            <p:cond delay="0"/>
                                          </p:stCondLst>
                                        </p:cTn>
                                        <p:tgtEl>
                                          <p:spTgt spid="1179659"/>
                                        </p:tgtEl>
                                        <p:attrNameLst>
                                          <p:attrName>style.visibility</p:attrName>
                                        </p:attrNameLst>
                                      </p:cBhvr>
                                      <p:to>
                                        <p:strVal val="visible"/>
                                      </p:to>
                                    </p:set>
                                    <p:animEffect transition="in" filter="box(out)">
                                      <p:cBhvr>
                                        <p:cTn id="61" dur="500"/>
                                        <p:tgtEl>
                                          <p:spTgt spid="1179659"/>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1179665"/>
                                        </p:tgtEl>
                                        <p:attrNameLst>
                                          <p:attrName>style.visibility</p:attrName>
                                        </p:attrNameLst>
                                      </p:cBhvr>
                                      <p:to>
                                        <p:strVal val="visible"/>
                                      </p:to>
                                    </p:set>
                                    <p:animEffect transition="in" filter="wipe(left)">
                                      <p:cBhvr>
                                        <p:cTn id="66" dur="500"/>
                                        <p:tgtEl>
                                          <p:spTgt spid="1179665"/>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4" presetClass="entr" presetSubtype="32" fill="hold" nodeType="clickEffect">
                                  <p:stCondLst>
                                    <p:cond delay="0"/>
                                  </p:stCondLst>
                                  <p:childTnLst>
                                    <p:set>
                                      <p:cBhvr>
                                        <p:cTn id="70" dur="1" fill="hold">
                                          <p:stCondLst>
                                            <p:cond delay="0"/>
                                          </p:stCondLst>
                                        </p:cTn>
                                        <p:tgtEl>
                                          <p:spTgt spid="1179660"/>
                                        </p:tgtEl>
                                        <p:attrNameLst>
                                          <p:attrName>style.visibility</p:attrName>
                                        </p:attrNameLst>
                                      </p:cBhvr>
                                      <p:to>
                                        <p:strVal val="visible"/>
                                      </p:to>
                                    </p:set>
                                    <p:animEffect transition="in" filter="box(out)">
                                      <p:cBhvr>
                                        <p:cTn id="71" dur="500"/>
                                        <p:tgtEl>
                                          <p:spTgt spid="11796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9652" grpId="0" autoUpdateAnimBg="0"/>
      <p:bldP spid="1179661" grpId="0" autoUpdateAnimBg="0"/>
      <p:bldP spid="1179662" grpId="0" autoUpdateAnimBg="0"/>
      <p:bldP spid="1179663" grpId="0" autoUpdateAnimBg="0"/>
      <p:bldP spid="1179664" grpId="0" autoUpdateAnimBg="0"/>
      <p:bldP spid="1179665" grpId="0"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PAnswers"/>
          <p:cNvSpPr>
            <a:spLocks noGrp="1" noChangeArrowheads="1"/>
          </p:cNvSpPr>
          <p:nvPr>
            <p:ph type="body" idx="1"/>
            <p:custDataLst>
              <p:tags r:id="rId3"/>
            </p:custDataLst>
          </p:nvPr>
        </p:nvSpPr>
        <p:spPr bwMode="hidden">
          <a:xfrm>
            <a:off x="6324600" y="3886200"/>
            <a:ext cx="1066800" cy="1600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533400" indent="-533400" eaLnBrk="1" hangingPunct="1">
              <a:buFontTx/>
              <a:buAutoNum type="alphaUcPeriod"/>
            </a:pPr>
            <a:r>
              <a:rPr lang="en-US" smtClean="0">
                <a:solidFill>
                  <a:schemeClr val="bg1"/>
                </a:solidFill>
              </a:rPr>
              <a:t>A</a:t>
            </a:r>
          </a:p>
          <a:p>
            <a:pPr marL="533400" indent="-533400" eaLnBrk="1" hangingPunct="1">
              <a:buFontTx/>
              <a:buAutoNum type="alphaUcPeriod"/>
            </a:pPr>
            <a:r>
              <a:rPr lang="en-US" smtClean="0">
                <a:solidFill>
                  <a:schemeClr val="bg1"/>
                </a:solidFill>
              </a:rPr>
              <a:t>B</a:t>
            </a:r>
          </a:p>
          <a:p>
            <a:pPr marL="533400" indent="-533400" eaLnBrk="1" hangingPunct="1">
              <a:buFontTx/>
              <a:buAutoNum type="alphaUcPeriod"/>
            </a:pPr>
            <a:r>
              <a:rPr lang="en-US" smtClean="0">
                <a:solidFill>
                  <a:schemeClr val="bg1"/>
                </a:solidFill>
              </a:rPr>
              <a:t>C</a:t>
            </a:r>
          </a:p>
        </p:txBody>
      </p:sp>
      <p:sp>
        <p:nvSpPr>
          <p:cNvPr id="3076" name="TPQuestion"/>
          <p:cNvSpPr>
            <a:spLocks noGrp="1" noChangeArrowheads="1"/>
          </p:cNvSpPr>
          <p:nvPr>
            <p:ph type="title"/>
          </p:nvPr>
        </p:nvSpPr>
        <p:spPr/>
        <p:txBody>
          <a:bodyPr/>
          <a:lstStyle/>
          <a:p>
            <a:pPr eaLnBrk="1" hangingPunct="1"/>
            <a:r>
              <a:rPr lang="en-US" smtClean="0"/>
              <a:t>Section 3</a:t>
            </a:r>
          </a:p>
        </p:txBody>
      </p:sp>
      <p:sp>
        <p:nvSpPr>
          <p:cNvPr id="1181701" name="Text Box 5"/>
          <p:cNvSpPr txBox="1">
            <a:spLocks noChangeArrowheads="1"/>
          </p:cNvSpPr>
          <p:nvPr/>
        </p:nvSpPr>
        <p:spPr bwMode="auto">
          <a:xfrm>
            <a:off x="914400" y="2292350"/>
            <a:ext cx="4495800" cy="278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461963" algn="l"/>
              </a:tabLst>
              <a:defRPr>
                <a:solidFill>
                  <a:schemeClr val="tx1"/>
                </a:solidFill>
                <a:latin typeface="Arial" pitchFamily="34" charset="0"/>
              </a:defRPr>
            </a:lvl1pPr>
            <a:lvl2pPr marL="742950" indent="-285750" eaLnBrk="0" hangingPunct="0">
              <a:tabLst>
                <a:tab pos="461963" algn="l"/>
              </a:tabLst>
              <a:defRPr>
                <a:solidFill>
                  <a:schemeClr val="tx1"/>
                </a:solidFill>
                <a:latin typeface="Arial" pitchFamily="34" charset="0"/>
              </a:defRPr>
            </a:lvl2pPr>
            <a:lvl3pPr marL="1143000" indent="-228600" eaLnBrk="0" hangingPunct="0">
              <a:tabLst>
                <a:tab pos="461963" algn="l"/>
              </a:tabLst>
              <a:defRPr>
                <a:solidFill>
                  <a:schemeClr val="tx1"/>
                </a:solidFill>
                <a:latin typeface="Arial" pitchFamily="34" charset="0"/>
              </a:defRPr>
            </a:lvl3pPr>
            <a:lvl4pPr marL="1600200" indent="-228600" eaLnBrk="0" hangingPunct="0">
              <a:tabLst>
                <a:tab pos="461963" algn="l"/>
              </a:tabLst>
              <a:defRPr>
                <a:solidFill>
                  <a:schemeClr val="tx1"/>
                </a:solidFill>
                <a:latin typeface="Arial" pitchFamily="34" charset="0"/>
              </a:defRPr>
            </a:lvl4pPr>
            <a:lvl5pPr marL="2057400" indent="-228600" eaLnBrk="0" hangingPunct="0">
              <a:tabLst>
                <a:tab pos="461963" algn="l"/>
              </a:tabLst>
              <a:defRPr>
                <a:solidFill>
                  <a:schemeClr val="tx1"/>
                </a:solidFill>
                <a:latin typeface="Arial" pitchFamily="34" charset="0"/>
              </a:defRPr>
            </a:lvl5pPr>
            <a:lvl6pPr marL="2514600" indent="-228600" eaLnBrk="0" fontAlgn="base" hangingPunct="0">
              <a:spcBef>
                <a:spcPct val="0"/>
              </a:spcBef>
              <a:spcAft>
                <a:spcPct val="0"/>
              </a:spcAft>
              <a:tabLst>
                <a:tab pos="461963" algn="l"/>
              </a:tabLst>
              <a:defRPr>
                <a:solidFill>
                  <a:schemeClr val="tx1"/>
                </a:solidFill>
                <a:latin typeface="Arial" pitchFamily="34" charset="0"/>
              </a:defRPr>
            </a:lvl6pPr>
            <a:lvl7pPr marL="2971800" indent="-228600" eaLnBrk="0" fontAlgn="base" hangingPunct="0">
              <a:spcBef>
                <a:spcPct val="0"/>
              </a:spcBef>
              <a:spcAft>
                <a:spcPct val="0"/>
              </a:spcAft>
              <a:tabLst>
                <a:tab pos="461963" algn="l"/>
              </a:tabLst>
              <a:defRPr>
                <a:solidFill>
                  <a:schemeClr val="tx1"/>
                </a:solidFill>
                <a:latin typeface="Arial" pitchFamily="34" charset="0"/>
              </a:defRPr>
            </a:lvl7pPr>
            <a:lvl8pPr marL="3429000" indent="-228600" eaLnBrk="0" fontAlgn="base" hangingPunct="0">
              <a:spcBef>
                <a:spcPct val="0"/>
              </a:spcBef>
              <a:spcAft>
                <a:spcPct val="0"/>
              </a:spcAft>
              <a:tabLst>
                <a:tab pos="461963" algn="l"/>
              </a:tabLst>
              <a:defRPr>
                <a:solidFill>
                  <a:schemeClr val="tx1"/>
                </a:solidFill>
                <a:latin typeface="Arial" pitchFamily="34" charset="0"/>
              </a:defRPr>
            </a:lvl8pPr>
            <a:lvl9pPr marL="3886200" indent="-228600" eaLnBrk="0" fontAlgn="base" hangingPunct="0">
              <a:spcBef>
                <a:spcPct val="0"/>
              </a:spcBef>
              <a:spcAft>
                <a:spcPct val="0"/>
              </a:spcAft>
              <a:tabLst>
                <a:tab pos="461963" algn="l"/>
              </a:tabLst>
              <a:defRPr>
                <a:solidFill>
                  <a:schemeClr val="tx1"/>
                </a:solidFill>
                <a:latin typeface="Arial" pitchFamily="34" charset="0"/>
              </a:defRPr>
            </a:lvl9pPr>
          </a:lstStyle>
          <a:p>
            <a:pPr eaLnBrk="1" hangingPunct="1">
              <a:lnSpc>
                <a:spcPct val="90000"/>
              </a:lnSpc>
              <a:spcBef>
                <a:spcPct val="30000"/>
              </a:spcBef>
              <a:spcAft>
                <a:spcPct val="30000"/>
              </a:spcAft>
            </a:pPr>
            <a:r>
              <a:rPr lang="en-US" sz="2800" b="1">
                <a:solidFill>
                  <a:srgbClr val="003399"/>
                </a:solidFill>
                <a:cs typeface="Times New Roman" pitchFamily="18" charset="0"/>
              </a:rPr>
              <a:t>The total amount of water on earth</a:t>
            </a:r>
            <a:r>
              <a:rPr lang="en-US" sz="2800"/>
              <a:t> </a:t>
            </a:r>
            <a:endParaRPr lang="en-US" sz="2800" b="1">
              <a:solidFill>
                <a:srgbClr val="003399"/>
              </a:solidFill>
              <a:cs typeface="Times New Roman" pitchFamily="18" charset="0"/>
            </a:endParaRPr>
          </a:p>
          <a:p>
            <a:pPr eaLnBrk="1" hangingPunct="1">
              <a:lnSpc>
                <a:spcPct val="90000"/>
              </a:lnSpc>
              <a:spcBef>
                <a:spcPct val="30000"/>
              </a:spcBef>
              <a:spcAft>
                <a:spcPct val="30000"/>
              </a:spcAft>
            </a:pPr>
            <a:r>
              <a:rPr lang="en-US" sz="2800" b="1">
                <a:solidFill>
                  <a:srgbClr val="003399"/>
                </a:solidFill>
                <a:cs typeface="Times New Roman" pitchFamily="18" charset="0"/>
              </a:rPr>
              <a:t>A.	</a:t>
            </a:r>
            <a:r>
              <a:rPr lang="en-US" sz="2800">
                <a:cs typeface="Times New Roman" pitchFamily="18" charset="0"/>
              </a:rPr>
              <a:t>Always changes.</a:t>
            </a:r>
          </a:p>
          <a:p>
            <a:pPr eaLnBrk="1" hangingPunct="1">
              <a:lnSpc>
                <a:spcPct val="90000"/>
              </a:lnSpc>
              <a:spcBef>
                <a:spcPct val="30000"/>
              </a:spcBef>
              <a:spcAft>
                <a:spcPct val="30000"/>
              </a:spcAft>
            </a:pPr>
            <a:r>
              <a:rPr lang="en-US" sz="2800" b="1">
                <a:solidFill>
                  <a:srgbClr val="003399"/>
                </a:solidFill>
                <a:cs typeface="Times New Roman" pitchFamily="18" charset="0"/>
              </a:rPr>
              <a:t>B.</a:t>
            </a:r>
            <a:r>
              <a:rPr lang="en-US" sz="2800" b="1">
                <a:solidFill>
                  <a:srgbClr val="13489A"/>
                </a:solidFill>
                <a:cs typeface="Times New Roman" pitchFamily="18" charset="0"/>
              </a:rPr>
              <a:t>	</a:t>
            </a:r>
            <a:r>
              <a:rPr lang="en-US" sz="2800">
                <a:cs typeface="Times New Roman" pitchFamily="18" charset="0"/>
              </a:rPr>
              <a:t>Never changes.</a:t>
            </a:r>
          </a:p>
          <a:p>
            <a:pPr eaLnBrk="1" hangingPunct="1">
              <a:lnSpc>
                <a:spcPct val="90000"/>
              </a:lnSpc>
              <a:spcBef>
                <a:spcPct val="30000"/>
              </a:spcBef>
              <a:spcAft>
                <a:spcPct val="30000"/>
              </a:spcAft>
            </a:pPr>
            <a:r>
              <a:rPr lang="en-US" sz="2800" b="1">
                <a:solidFill>
                  <a:srgbClr val="003399"/>
                </a:solidFill>
                <a:cs typeface="Times New Roman" pitchFamily="18" charset="0"/>
              </a:rPr>
              <a:t>C.</a:t>
            </a:r>
            <a:r>
              <a:rPr lang="en-US" sz="2800" b="1">
                <a:solidFill>
                  <a:srgbClr val="ED2641"/>
                </a:solidFill>
                <a:cs typeface="Times New Roman" pitchFamily="18" charset="0"/>
              </a:rPr>
              <a:t>	</a:t>
            </a:r>
            <a:r>
              <a:rPr lang="en-US" sz="2800">
                <a:cs typeface="Times New Roman" pitchFamily="18" charset="0"/>
              </a:rPr>
              <a:t>Sometimes changes.</a:t>
            </a:r>
          </a:p>
        </p:txBody>
      </p:sp>
      <p:pic>
        <p:nvPicPr>
          <p:cNvPr id="1181702" name="Picture 6" descr="PreviewQuesti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9625" y="1323975"/>
            <a:ext cx="3457575"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Text Box 7"/>
          <p:cNvSpPr txBox="1">
            <a:spLocks noChangeArrowheads="1"/>
          </p:cNvSpPr>
          <p:nvPr/>
        </p:nvSpPr>
        <p:spPr bwMode="auto">
          <a:xfrm>
            <a:off x="685800" y="577850"/>
            <a:ext cx="7772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4000" b="1">
                <a:solidFill>
                  <a:srgbClr val="008C44"/>
                </a:solidFill>
              </a:rPr>
              <a:t>Earth’s Water</a:t>
            </a:r>
          </a:p>
        </p:txBody>
      </p:sp>
      <p:graphicFrame>
        <p:nvGraphicFramePr>
          <p:cNvPr id="1181704" name="TPChart"/>
          <p:cNvGraphicFramePr>
            <a:graphicFrameLocks/>
          </p:cNvGraphicFramePr>
          <p:nvPr>
            <p:custDataLst>
              <p:tags r:id="rId4"/>
            </p:custDataLst>
          </p:nvPr>
        </p:nvGraphicFramePr>
        <p:xfrm>
          <a:off x="5257800" y="2667000"/>
          <a:ext cx="2998788" cy="3360738"/>
        </p:xfrm>
        <a:graphic>
          <a:graphicData uri="http://schemas.openxmlformats.org/presentationml/2006/ole">
            <mc:AlternateContent xmlns:mc="http://schemas.openxmlformats.org/markup-compatibility/2006">
              <mc:Choice xmlns:v="urn:schemas-microsoft-com:vml" Requires="v">
                <p:oleObj spid="_x0000_s3080" name="Chart" r:id="rId8" imgW="3000421" imgH="3362356" progId="MSGraph.Chart.8">
                  <p:embed followColorScheme="full"/>
                </p:oleObj>
              </mc:Choice>
              <mc:Fallback>
                <p:oleObj name="Chart" r:id="rId8" imgW="3000421" imgH="3362356" progId="MSGraph.Chart.8">
                  <p:embed followColorScheme="full"/>
                  <p:pic>
                    <p:nvPicPr>
                      <p:cNvPr id="0" name="TPChart"/>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57800" y="2667000"/>
                        <a:ext cx="2998788" cy="3360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ustDataLst>
      <p:tags r:id="rId2"/>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181702"/>
                                        </p:tgtEl>
                                        <p:attrNameLst>
                                          <p:attrName>style.visibility</p:attrName>
                                        </p:attrNameLst>
                                      </p:cBhvr>
                                      <p:to>
                                        <p:strVal val="visible"/>
                                      </p:to>
                                    </p:set>
                                    <p:animEffect transition="in" filter="wipe(left)">
                                      <p:cBhvr>
                                        <p:cTn id="7" dur="500"/>
                                        <p:tgtEl>
                                          <p:spTgt spid="1181702"/>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181701">
                                            <p:txEl>
                                              <p:pRg st="0" end="0"/>
                                            </p:txEl>
                                          </p:spTgt>
                                        </p:tgtEl>
                                        <p:attrNameLst>
                                          <p:attrName>style.visibility</p:attrName>
                                        </p:attrNameLst>
                                      </p:cBhvr>
                                      <p:to>
                                        <p:strVal val="visible"/>
                                      </p:to>
                                    </p:set>
                                    <p:animEffect transition="in" filter="wipe(left)">
                                      <p:cBhvr>
                                        <p:cTn id="11" dur="500"/>
                                        <p:tgtEl>
                                          <p:spTgt spid="1181701">
                                            <p:txEl>
                                              <p:pRg st="0" end="0"/>
                                            </p:txEl>
                                          </p:spTgt>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181701">
                                            <p:txEl>
                                              <p:pRg st="1" end="1"/>
                                            </p:txEl>
                                          </p:spTgt>
                                        </p:tgtEl>
                                        <p:attrNameLst>
                                          <p:attrName>style.visibility</p:attrName>
                                        </p:attrNameLst>
                                      </p:cBhvr>
                                      <p:to>
                                        <p:strVal val="visible"/>
                                      </p:to>
                                    </p:set>
                                    <p:animEffect transition="in" filter="wipe(left)">
                                      <p:cBhvr>
                                        <p:cTn id="15" dur="500"/>
                                        <p:tgtEl>
                                          <p:spTgt spid="1181701">
                                            <p:txEl>
                                              <p:pRg st="1" end="1"/>
                                            </p:txEl>
                                          </p:spTgt>
                                        </p:tgtEl>
                                      </p:cBhvr>
                                    </p:animEffect>
                                  </p:childTnLst>
                                </p:cTn>
                              </p:par>
                            </p:childTnLst>
                          </p:cTn>
                        </p:par>
                        <p:par>
                          <p:cTn id="16" fill="hold" nodeType="afterGroup">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181701">
                                            <p:txEl>
                                              <p:pRg st="2" end="2"/>
                                            </p:txEl>
                                          </p:spTgt>
                                        </p:tgtEl>
                                        <p:attrNameLst>
                                          <p:attrName>style.visibility</p:attrName>
                                        </p:attrNameLst>
                                      </p:cBhvr>
                                      <p:to>
                                        <p:strVal val="visible"/>
                                      </p:to>
                                    </p:set>
                                    <p:animEffect transition="in" filter="wipe(left)">
                                      <p:cBhvr>
                                        <p:cTn id="19" dur="500"/>
                                        <p:tgtEl>
                                          <p:spTgt spid="1181701">
                                            <p:txEl>
                                              <p:pRg st="2" end="2"/>
                                            </p:txEl>
                                          </p:spTgt>
                                        </p:tgtEl>
                                      </p:cBhvr>
                                    </p:animEffect>
                                  </p:childTnLst>
                                </p:cTn>
                              </p:par>
                            </p:childTnLst>
                          </p:cTn>
                        </p:par>
                        <p:par>
                          <p:cTn id="20" fill="hold" nodeType="afterGroup">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1181701">
                                            <p:txEl>
                                              <p:pRg st="3" end="3"/>
                                            </p:txEl>
                                          </p:spTgt>
                                        </p:tgtEl>
                                        <p:attrNameLst>
                                          <p:attrName>style.visibility</p:attrName>
                                        </p:attrNameLst>
                                      </p:cBhvr>
                                      <p:to>
                                        <p:strVal val="visible"/>
                                      </p:to>
                                    </p:set>
                                    <p:animEffect transition="in" filter="wipe(left)">
                                      <p:cBhvr>
                                        <p:cTn id="23" dur="500"/>
                                        <p:tgtEl>
                                          <p:spTgt spid="1181701">
                                            <p:txEl>
                                              <p:pRg st="3" end="3"/>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1817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1701" grpId="0" build="p" autoUpdateAnimBg="0" advAuto="0"/>
      <p:bldOleChart spid="118170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US" smtClean="0"/>
              <a:t>Section 3</a:t>
            </a:r>
          </a:p>
        </p:txBody>
      </p:sp>
      <p:sp>
        <p:nvSpPr>
          <p:cNvPr id="1183747" name="Text Box 3"/>
          <p:cNvSpPr txBox="1">
            <a:spLocks noChangeArrowheads="1"/>
          </p:cNvSpPr>
          <p:nvPr/>
        </p:nvSpPr>
        <p:spPr bwMode="auto">
          <a:xfrm>
            <a:off x="685800" y="1905000"/>
            <a:ext cx="7772400"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2800" b="1">
                <a:solidFill>
                  <a:srgbClr val="660066"/>
                </a:solidFill>
              </a:rPr>
              <a:t>The amount of water on Earth remains fairly constant and moves in the water cycle.</a:t>
            </a:r>
          </a:p>
        </p:txBody>
      </p:sp>
      <p:sp>
        <p:nvSpPr>
          <p:cNvPr id="1183748" name="Text Box 4"/>
          <p:cNvSpPr txBox="1">
            <a:spLocks noChangeArrowheads="1"/>
          </p:cNvSpPr>
          <p:nvPr/>
        </p:nvSpPr>
        <p:spPr bwMode="auto">
          <a:xfrm>
            <a:off x="685800" y="666750"/>
            <a:ext cx="77724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The Water Cycle </a:t>
            </a:r>
          </a:p>
        </p:txBody>
      </p:sp>
      <p:pic>
        <p:nvPicPr>
          <p:cNvPr id="1183749" name="Picture 5" descr="MainIde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113" y="1295400"/>
            <a:ext cx="1676400"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3750" name="Text Box 6"/>
          <p:cNvSpPr txBox="1">
            <a:spLocks noChangeArrowheads="1"/>
          </p:cNvSpPr>
          <p:nvPr/>
        </p:nvSpPr>
        <p:spPr bwMode="auto">
          <a:xfrm>
            <a:off x="685800" y="2943225"/>
            <a:ext cx="77724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39725" indent="-339725"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Tx/>
              <a:buChar char="•"/>
            </a:pPr>
            <a:r>
              <a:rPr lang="en-US" sz="2400">
                <a:solidFill>
                  <a:srgbClr val="000000"/>
                </a:solidFill>
                <a:cs typeface="Times New Roman" pitchFamily="18" charset="0"/>
              </a:rPr>
              <a:t>The Earth’s water is constantly moving—from the oceans to the air to the land and finally back to the ocean.</a:t>
            </a:r>
            <a:endParaRPr lang="en-US" sz="2400"/>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83748"/>
                                        </p:tgtEl>
                                        <p:attrNameLst>
                                          <p:attrName>style.visibility</p:attrName>
                                        </p:attrNameLst>
                                      </p:cBhvr>
                                      <p:to>
                                        <p:strVal val="visible"/>
                                      </p:to>
                                    </p:set>
                                    <p:animEffect transition="in" filter="wipe(left)">
                                      <p:cBhvr>
                                        <p:cTn id="7" dur="500"/>
                                        <p:tgtEl>
                                          <p:spTgt spid="1183748"/>
                                        </p:tgtEl>
                                      </p:cBhvr>
                                    </p:animEffect>
                                  </p:childTnLst>
                                </p:cTn>
                              </p:par>
                            </p:childTnLst>
                          </p:cTn>
                        </p:par>
                        <p:par>
                          <p:cTn id="8" fill="hold" nodeType="afterGroup">
                            <p:stCondLst>
                              <p:cond delay="500"/>
                            </p:stCondLst>
                            <p:childTnLst>
                              <p:par>
                                <p:cTn id="9" presetID="4" presetClass="entr" presetSubtype="32" fill="hold" nodeType="afterEffect">
                                  <p:stCondLst>
                                    <p:cond delay="0"/>
                                  </p:stCondLst>
                                  <p:childTnLst>
                                    <p:set>
                                      <p:cBhvr>
                                        <p:cTn id="10" dur="1" fill="hold">
                                          <p:stCondLst>
                                            <p:cond delay="0"/>
                                          </p:stCondLst>
                                        </p:cTn>
                                        <p:tgtEl>
                                          <p:spTgt spid="1183749"/>
                                        </p:tgtEl>
                                        <p:attrNameLst>
                                          <p:attrName>style.visibility</p:attrName>
                                        </p:attrNameLst>
                                      </p:cBhvr>
                                      <p:to>
                                        <p:strVal val="visible"/>
                                      </p:to>
                                    </p:set>
                                    <p:animEffect transition="in" filter="box(out)">
                                      <p:cBhvr>
                                        <p:cTn id="11" dur="500"/>
                                        <p:tgtEl>
                                          <p:spTgt spid="1183749"/>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183747"/>
                                        </p:tgtEl>
                                        <p:attrNameLst>
                                          <p:attrName>style.visibility</p:attrName>
                                        </p:attrNameLst>
                                      </p:cBhvr>
                                      <p:to>
                                        <p:strVal val="visible"/>
                                      </p:to>
                                    </p:set>
                                    <p:animEffect transition="in" filter="wipe(left)">
                                      <p:cBhvr>
                                        <p:cTn id="15" dur="500"/>
                                        <p:tgtEl>
                                          <p:spTgt spid="1183747"/>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183750">
                                            <p:txEl>
                                              <p:pRg st="0" end="0"/>
                                            </p:txEl>
                                          </p:spTgt>
                                        </p:tgtEl>
                                        <p:attrNameLst>
                                          <p:attrName>style.visibility</p:attrName>
                                        </p:attrNameLst>
                                      </p:cBhvr>
                                      <p:to>
                                        <p:strVal val="visible"/>
                                      </p:to>
                                    </p:set>
                                    <p:animEffect transition="in" filter="wipe(left)">
                                      <p:cBhvr>
                                        <p:cTn id="20" dur="500"/>
                                        <p:tgtEl>
                                          <p:spTgt spid="118375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3747" grpId="0" autoUpdateAnimBg="0"/>
      <p:bldP spid="1183748" grpId="0" autoUpdateAnimBg="0"/>
      <p:bldP spid="1183750" grpId="0" build="p" bldLvl="2"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US" smtClean="0"/>
              <a:t>Section 3</a:t>
            </a:r>
          </a:p>
        </p:txBody>
      </p:sp>
      <p:sp>
        <p:nvSpPr>
          <p:cNvPr id="65539" name="Text Box 5"/>
          <p:cNvSpPr txBox="1">
            <a:spLocks noChangeArrowheads="1"/>
          </p:cNvSpPr>
          <p:nvPr/>
        </p:nvSpPr>
        <p:spPr bwMode="auto">
          <a:xfrm>
            <a:off x="685800" y="666750"/>
            <a:ext cx="77724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The Water Cycle </a:t>
            </a:r>
            <a:r>
              <a:rPr lang="en-US" b="1">
                <a:solidFill>
                  <a:srgbClr val="003399"/>
                </a:solidFill>
              </a:rPr>
              <a:t>(cont.)</a:t>
            </a:r>
          </a:p>
        </p:txBody>
      </p:sp>
      <p:sp>
        <p:nvSpPr>
          <p:cNvPr id="1185798" name="Text Box 6"/>
          <p:cNvSpPr txBox="1">
            <a:spLocks noChangeArrowheads="1"/>
          </p:cNvSpPr>
          <p:nvPr/>
        </p:nvSpPr>
        <p:spPr bwMode="auto">
          <a:xfrm>
            <a:off x="685800" y="1371600"/>
            <a:ext cx="731520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4488" indent="-3444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Tx/>
              <a:buChar char="•"/>
            </a:pPr>
            <a:r>
              <a:rPr lang="en-US" sz="2400"/>
              <a:t>The process involves:</a:t>
            </a:r>
          </a:p>
        </p:txBody>
      </p:sp>
      <p:sp>
        <p:nvSpPr>
          <p:cNvPr id="1185799" name="Text Box 7"/>
          <p:cNvSpPr txBox="1">
            <a:spLocks noChangeArrowheads="1"/>
          </p:cNvSpPr>
          <p:nvPr/>
        </p:nvSpPr>
        <p:spPr bwMode="auto">
          <a:xfrm>
            <a:off x="685800" y="1922463"/>
            <a:ext cx="7315200" cy="151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8001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Evaporation</a:t>
            </a:r>
          </a:p>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Condensation</a:t>
            </a:r>
          </a:p>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Precipitation</a:t>
            </a:r>
          </a:p>
        </p:txBody>
      </p:sp>
      <p:sp>
        <p:nvSpPr>
          <p:cNvPr id="1185800" name="Text Box 8"/>
          <p:cNvSpPr txBox="1">
            <a:spLocks noChangeArrowheads="1"/>
          </p:cNvSpPr>
          <p:nvPr/>
        </p:nvSpPr>
        <p:spPr bwMode="auto">
          <a:xfrm>
            <a:off x="5008563" y="5816600"/>
            <a:ext cx="1962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n-US" b="1">
                <a:hlinkClick r:id="" action="ppaction://customshow?id=11&amp;return=true"/>
              </a:rPr>
              <a:t>The Water Cycle</a:t>
            </a:r>
            <a:endParaRPr lang="en-US" b="1"/>
          </a:p>
        </p:txBody>
      </p:sp>
      <p:pic>
        <p:nvPicPr>
          <p:cNvPr id="1185802" name="Picture 10" descr="042">
            <a:hlinkClick r:id="" action="ppaction://customshow?id=11&amp;return=tru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7375" y="5145088"/>
            <a:ext cx="1544638" cy="97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85798"/>
                                        </p:tgtEl>
                                        <p:attrNameLst>
                                          <p:attrName>style.visibility</p:attrName>
                                        </p:attrNameLst>
                                      </p:cBhvr>
                                      <p:to>
                                        <p:strVal val="visible"/>
                                      </p:to>
                                    </p:set>
                                    <p:animEffect transition="in" filter="wipe(left)">
                                      <p:cBhvr>
                                        <p:cTn id="7" dur="500"/>
                                        <p:tgtEl>
                                          <p:spTgt spid="11857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85799">
                                            <p:txEl>
                                              <p:pRg st="0" end="0"/>
                                            </p:txEl>
                                          </p:spTgt>
                                        </p:tgtEl>
                                        <p:attrNameLst>
                                          <p:attrName>style.visibility</p:attrName>
                                        </p:attrNameLst>
                                      </p:cBhvr>
                                      <p:to>
                                        <p:strVal val="visible"/>
                                      </p:to>
                                    </p:set>
                                    <p:animEffect transition="in" filter="wipe(left)">
                                      <p:cBhvr>
                                        <p:cTn id="12" dur="500"/>
                                        <p:tgtEl>
                                          <p:spTgt spid="118579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85799">
                                            <p:txEl>
                                              <p:pRg st="1" end="1"/>
                                            </p:txEl>
                                          </p:spTgt>
                                        </p:tgtEl>
                                        <p:attrNameLst>
                                          <p:attrName>style.visibility</p:attrName>
                                        </p:attrNameLst>
                                      </p:cBhvr>
                                      <p:to>
                                        <p:strVal val="visible"/>
                                      </p:to>
                                    </p:set>
                                    <p:animEffect transition="in" filter="wipe(left)">
                                      <p:cBhvr>
                                        <p:cTn id="17" dur="500"/>
                                        <p:tgtEl>
                                          <p:spTgt spid="1185799">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85799">
                                            <p:txEl>
                                              <p:pRg st="2" end="2"/>
                                            </p:txEl>
                                          </p:spTgt>
                                        </p:tgtEl>
                                        <p:attrNameLst>
                                          <p:attrName>style.visibility</p:attrName>
                                        </p:attrNameLst>
                                      </p:cBhvr>
                                      <p:to>
                                        <p:strVal val="visible"/>
                                      </p:to>
                                    </p:set>
                                    <p:animEffect transition="in" filter="wipe(left)">
                                      <p:cBhvr>
                                        <p:cTn id="22" dur="500"/>
                                        <p:tgtEl>
                                          <p:spTgt spid="1185799">
                                            <p:txEl>
                                              <p:pRg st="2" end="2"/>
                                            </p:txEl>
                                          </p:spTgt>
                                        </p:tgtEl>
                                      </p:cBhvr>
                                    </p:animEffect>
                                  </p:childTnLst>
                                </p:cTn>
                              </p:par>
                            </p:childTnLst>
                          </p:cTn>
                        </p:par>
                        <p:par>
                          <p:cTn id="23" fill="hold" nodeType="afterGroup">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1185800"/>
                                        </p:tgtEl>
                                        <p:attrNameLst>
                                          <p:attrName>style.visibility</p:attrName>
                                        </p:attrNameLst>
                                      </p:cBhvr>
                                      <p:to>
                                        <p:strVal val="visible"/>
                                      </p:to>
                                    </p:set>
                                    <p:animEffect transition="in" filter="wipe(left)">
                                      <p:cBhvr>
                                        <p:cTn id="26" dur="500"/>
                                        <p:tgtEl>
                                          <p:spTgt spid="1185800"/>
                                        </p:tgtEl>
                                      </p:cBhvr>
                                    </p:animEffect>
                                  </p:childTnLst>
                                </p:cTn>
                              </p:par>
                            </p:childTnLst>
                          </p:cTn>
                        </p:par>
                        <p:par>
                          <p:cTn id="27" fill="hold" nodeType="afterGroup">
                            <p:stCondLst>
                              <p:cond delay="1000"/>
                            </p:stCondLst>
                            <p:childTnLst>
                              <p:par>
                                <p:cTn id="28" presetID="22" presetClass="entr" presetSubtype="1" fill="hold" nodeType="afterEffect">
                                  <p:stCondLst>
                                    <p:cond delay="0"/>
                                  </p:stCondLst>
                                  <p:childTnLst>
                                    <p:set>
                                      <p:cBhvr>
                                        <p:cTn id="29" dur="1" fill="hold">
                                          <p:stCondLst>
                                            <p:cond delay="0"/>
                                          </p:stCondLst>
                                        </p:cTn>
                                        <p:tgtEl>
                                          <p:spTgt spid="1185802"/>
                                        </p:tgtEl>
                                        <p:attrNameLst>
                                          <p:attrName>style.visibility</p:attrName>
                                        </p:attrNameLst>
                                      </p:cBhvr>
                                      <p:to>
                                        <p:strVal val="visible"/>
                                      </p:to>
                                    </p:set>
                                    <p:animEffect transition="in" filter="wipe(up)">
                                      <p:cBhvr>
                                        <p:cTn id="30" dur="500"/>
                                        <p:tgtEl>
                                          <p:spTgt spid="11858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5798" grpId="0" autoUpdateAnimBg="0"/>
      <p:bldP spid="1185799" grpId="0" build="p" autoUpdateAnimBg="0"/>
      <p:bldP spid="1185800" grpId="0"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PAnswers"/>
          <p:cNvSpPr>
            <a:spLocks noGrp="1" noChangeArrowheads="1"/>
          </p:cNvSpPr>
          <p:nvPr>
            <p:ph type="body" idx="1"/>
            <p:custDataLst>
              <p:tags r:id="rId3"/>
            </p:custDataLst>
          </p:nvPr>
        </p:nvSpPr>
        <p:spPr bwMode="hidden">
          <a:xfrm>
            <a:off x="6324600" y="3886200"/>
            <a:ext cx="1066800" cy="1600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533400" indent="-533400" eaLnBrk="1" hangingPunct="1">
              <a:buFontTx/>
              <a:buAutoNum type="alphaUcPeriod"/>
            </a:pPr>
            <a:r>
              <a:rPr lang="en-US" smtClean="0">
                <a:solidFill>
                  <a:schemeClr val="bg1"/>
                </a:solidFill>
              </a:rPr>
              <a:t>A</a:t>
            </a:r>
          </a:p>
          <a:p>
            <a:pPr marL="533400" indent="-533400" eaLnBrk="1" hangingPunct="1">
              <a:buFontTx/>
              <a:buAutoNum type="alphaUcPeriod"/>
            </a:pPr>
            <a:r>
              <a:rPr lang="en-US" smtClean="0">
                <a:solidFill>
                  <a:schemeClr val="bg1"/>
                </a:solidFill>
              </a:rPr>
              <a:t>B</a:t>
            </a:r>
          </a:p>
          <a:p>
            <a:pPr marL="533400" indent="-533400" eaLnBrk="1" hangingPunct="1">
              <a:buFontTx/>
              <a:buAutoNum type="alphaUcPeriod"/>
            </a:pPr>
            <a:r>
              <a:rPr lang="en-US" smtClean="0">
                <a:solidFill>
                  <a:schemeClr val="bg1"/>
                </a:solidFill>
              </a:rPr>
              <a:t>C</a:t>
            </a:r>
          </a:p>
        </p:txBody>
      </p:sp>
      <p:sp>
        <p:nvSpPr>
          <p:cNvPr id="4100" name="TPQuestion"/>
          <p:cNvSpPr>
            <a:spLocks noGrp="1" noChangeArrowheads="1"/>
          </p:cNvSpPr>
          <p:nvPr>
            <p:ph type="title"/>
          </p:nvPr>
        </p:nvSpPr>
        <p:spPr/>
        <p:txBody>
          <a:bodyPr/>
          <a:lstStyle/>
          <a:p>
            <a:pPr eaLnBrk="1" hangingPunct="1"/>
            <a:r>
              <a:rPr lang="en-US" smtClean="0"/>
              <a:t>Section 3</a:t>
            </a:r>
          </a:p>
        </p:txBody>
      </p:sp>
      <p:sp>
        <p:nvSpPr>
          <p:cNvPr id="1189893" name="Text Box 5"/>
          <p:cNvSpPr txBox="1">
            <a:spLocks noChangeArrowheads="1"/>
          </p:cNvSpPr>
          <p:nvPr/>
        </p:nvSpPr>
        <p:spPr bwMode="auto">
          <a:xfrm>
            <a:off x="914400" y="1676400"/>
            <a:ext cx="4495800"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461963" algn="l"/>
              </a:tabLst>
              <a:defRPr>
                <a:solidFill>
                  <a:schemeClr val="tx1"/>
                </a:solidFill>
                <a:latin typeface="Arial" pitchFamily="34" charset="0"/>
              </a:defRPr>
            </a:lvl1pPr>
            <a:lvl2pPr marL="742950" indent="-285750" eaLnBrk="0" hangingPunct="0">
              <a:tabLst>
                <a:tab pos="461963" algn="l"/>
              </a:tabLst>
              <a:defRPr>
                <a:solidFill>
                  <a:schemeClr val="tx1"/>
                </a:solidFill>
                <a:latin typeface="Arial" pitchFamily="34" charset="0"/>
              </a:defRPr>
            </a:lvl2pPr>
            <a:lvl3pPr marL="1143000" indent="-228600" eaLnBrk="0" hangingPunct="0">
              <a:tabLst>
                <a:tab pos="461963" algn="l"/>
              </a:tabLst>
              <a:defRPr>
                <a:solidFill>
                  <a:schemeClr val="tx1"/>
                </a:solidFill>
                <a:latin typeface="Arial" pitchFamily="34" charset="0"/>
              </a:defRPr>
            </a:lvl3pPr>
            <a:lvl4pPr marL="1600200" indent="-228600" eaLnBrk="0" hangingPunct="0">
              <a:tabLst>
                <a:tab pos="461963" algn="l"/>
              </a:tabLst>
              <a:defRPr>
                <a:solidFill>
                  <a:schemeClr val="tx1"/>
                </a:solidFill>
                <a:latin typeface="Arial" pitchFamily="34" charset="0"/>
              </a:defRPr>
            </a:lvl4pPr>
            <a:lvl5pPr marL="2057400" indent="-228600" eaLnBrk="0" hangingPunct="0">
              <a:tabLst>
                <a:tab pos="461963" algn="l"/>
              </a:tabLst>
              <a:defRPr>
                <a:solidFill>
                  <a:schemeClr val="tx1"/>
                </a:solidFill>
                <a:latin typeface="Arial" pitchFamily="34" charset="0"/>
              </a:defRPr>
            </a:lvl5pPr>
            <a:lvl6pPr marL="2514600" indent="-228600" eaLnBrk="0" fontAlgn="base" hangingPunct="0">
              <a:spcBef>
                <a:spcPct val="0"/>
              </a:spcBef>
              <a:spcAft>
                <a:spcPct val="0"/>
              </a:spcAft>
              <a:tabLst>
                <a:tab pos="461963" algn="l"/>
              </a:tabLst>
              <a:defRPr>
                <a:solidFill>
                  <a:schemeClr val="tx1"/>
                </a:solidFill>
                <a:latin typeface="Arial" pitchFamily="34" charset="0"/>
              </a:defRPr>
            </a:lvl6pPr>
            <a:lvl7pPr marL="2971800" indent="-228600" eaLnBrk="0" fontAlgn="base" hangingPunct="0">
              <a:spcBef>
                <a:spcPct val="0"/>
              </a:spcBef>
              <a:spcAft>
                <a:spcPct val="0"/>
              </a:spcAft>
              <a:tabLst>
                <a:tab pos="461963" algn="l"/>
              </a:tabLst>
              <a:defRPr>
                <a:solidFill>
                  <a:schemeClr val="tx1"/>
                </a:solidFill>
                <a:latin typeface="Arial" pitchFamily="34" charset="0"/>
              </a:defRPr>
            </a:lvl7pPr>
            <a:lvl8pPr marL="3429000" indent="-228600" eaLnBrk="0" fontAlgn="base" hangingPunct="0">
              <a:spcBef>
                <a:spcPct val="0"/>
              </a:spcBef>
              <a:spcAft>
                <a:spcPct val="0"/>
              </a:spcAft>
              <a:tabLst>
                <a:tab pos="461963" algn="l"/>
              </a:tabLst>
              <a:defRPr>
                <a:solidFill>
                  <a:schemeClr val="tx1"/>
                </a:solidFill>
                <a:latin typeface="Arial" pitchFamily="34" charset="0"/>
              </a:defRPr>
            </a:lvl8pPr>
            <a:lvl9pPr marL="3886200" indent="-228600" eaLnBrk="0" fontAlgn="base" hangingPunct="0">
              <a:spcBef>
                <a:spcPct val="0"/>
              </a:spcBef>
              <a:spcAft>
                <a:spcPct val="0"/>
              </a:spcAft>
              <a:tabLst>
                <a:tab pos="461963" algn="l"/>
              </a:tabLst>
              <a:defRPr>
                <a:solidFill>
                  <a:schemeClr val="tx1"/>
                </a:solidFill>
                <a:latin typeface="Arial" pitchFamily="34" charset="0"/>
              </a:defRPr>
            </a:lvl9pPr>
          </a:lstStyle>
          <a:p>
            <a:pPr eaLnBrk="1" hangingPunct="1">
              <a:lnSpc>
                <a:spcPct val="90000"/>
              </a:lnSpc>
              <a:spcBef>
                <a:spcPct val="30000"/>
              </a:spcBef>
              <a:spcAft>
                <a:spcPct val="30000"/>
              </a:spcAft>
            </a:pPr>
            <a:r>
              <a:rPr lang="en-US" sz="2800" b="1">
                <a:solidFill>
                  <a:srgbClr val="003399"/>
                </a:solidFill>
                <a:cs typeface="Times New Roman" pitchFamily="18" charset="0"/>
              </a:rPr>
              <a:t>In which part of the water cycle does vapor change back into liquid?</a:t>
            </a:r>
          </a:p>
          <a:p>
            <a:pPr eaLnBrk="1" hangingPunct="1">
              <a:lnSpc>
                <a:spcPct val="90000"/>
              </a:lnSpc>
              <a:spcBef>
                <a:spcPct val="30000"/>
              </a:spcBef>
              <a:spcAft>
                <a:spcPct val="30000"/>
              </a:spcAft>
            </a:pPr>
            <a:r>
              <a:rPr lang="en-US" sz="2800" b="1">
                <a:solidFill>
                  <a:srgbClr val="003399"/>
                </a:solidFill>
                <a:cs typeface="Times New Roman" pitchFamily="18" charset="0"/>
              </a:rPr>
              <a:t>A.</a:t>
            </a:r>
            <a:r>
              <a:rPr lang="en-US" sz="2800" b="1">
                <a:solidFill>
                  <a:srgbClr val="13489A"/>
                </a:solidFill>
                <a:cs typeface="Times New Roman" pitchFamily="18" charset="0"/>
              </a:rPr>
              <a:t>	</a:t>
            </a:r>
            <a:r>
              <a:rPr lang="en-US" sz="2800">
                <a:cs typeface="Times New Roman" pitchFamily="18" charset="0"/>
              </a:rPr>
              <a:t>Evaporation</a:t>
            </a:r>
          </a:p>
          <a:p>
            <a:pPr eaLnBrk="1" hangingPunct="1">
              <a:lnSpc>
                <a:spcPct val="90000"/>
              </a:lnSpc>
              <a:spcBef>
                <a:spcPct val="30000"/>
              </a:spcBef>
              <a:spcAft>
                <a:spcPct val="30000"/>
              </a:spcAft>
            </a:pPr>
            <a:r>
              <a:rPr lang="en-US" sz="2800" b="1">
                <a:solidFill>
                  <a:srgbClr val="003399"/>
                </a:solidFill>
                <a:cs typeface="Times New Roman" pitchFamily="18" charset="0"/>
              </a:rPr>
              <a:t>B.</a:t>
            </a:r>
            <a:r>
              <a:rPr lang="en-US" sz="2800" b="1">
                <a:solidFill>
                  <a:srgbClr val="13489A"/>
                </a:solidFill>
                <a:cs typeface="Times New Roman" pitchFamily="18" charset="0"/>
              </a:rPr>
              <a:t>	</a:t>
            </a:r>
            <a:r>
              <a:rPr lang="en-US" sz="2800">
                <a:cs typeface="Times New Roman" pitchFamily="18" charset="0"/>
              </a:rPr>
              <a:t>Condensation</a:t>
            </a:r>
          </a:p>
          <a:p>
            <a:pPr eaLnBrk="1" hangingPunct="1">
              <a:lnSpc>
                <a:spcPct val="90000"/>
              </a:lnSpc>
              <a:spcBef>
                <a:spcPct val="30000"/>
              </a:spcBef>
              <a:spcAft>
                <a:spcPct val="30000"/>
              </a:spcAft>
            </a:pPr>
            <a:r>
              <a:rPr lang="en-US" sz="2800" b="1">
                <a:solidFill>
                  <a:srgbClr val="003399"/>
                </a:solidFill>
                <a:cs typeface="Times New Roman" pitchFamily="18" charset="0"/>
              </a:rPr>
              <a:t>C.</a:t>
            </a:r>
            <a:r>
              <a:rPr lang="en-US" sz="2800" b="1">
                <a:solidFill>
                  <a:srgbClr val="ED2641"/>
                </a:solidFill>
                <a:cs typeface="Times New Roman" pitchFamily="18" charset="0"/>
              </a:rPr>
              <a:t>	</a:t>
            </a:r>
            <a:r>
              <a:rPr lang="en-US" sz="2800">
                <a:cs typeface="Times New Roman" pitchFamily="18" charset="0"/>
              </a:rPr>
              <a:t>Precipitation</a:t>
            </a:r>
          </a:p>
        </p:txBody>
      </p:sp>
      <p:graphicFrame>
        <p:nvGraphicFramePr>
          <p:cNvPr id="1189895" name="TPChart"/>
          <p:cNvGraphicFramePr>
            <a:graphicFrameLocks/>
          </p:cNvGraphicFramePr>
          <p:nvPr>
            <p:custDataLst>
              <p:tags r:id="rId4"/>
            </p:custDataLst>
          </p:nvPr>
        </p:nvGraphicFramePr>
        <p:xfrm>
          <a:off x="5257800" y="2667000"/>
          <a:ext cx="2998788" cy="3360738"/>
        </p:xfrm>
        <a:graphic>
          <a:graphicData uri="http://schemas.openxmlformats.org/presentationml/2006/ole">
            <mc:AlternateContent xmlns:mc="http://schemas.openxmlformats.org/markup-compatibility/2006">
              <mc:Choice xmlns:v="urn:schemas-microsoft-com:vml" Requires="v">
                <p:oleObj spid="_x0000_s4103" name="Chart" r:id="rId7" imgW="3000421" imgH="3362356" progId="MSGraph.Chart.8">
                  <p:embed followColorScheme="full"/>
                </p:oleObj>
              </mc:Choice>
              <mc:Fallback>
                <p:oleObj name="Chart" r:id="rId7" imgW="3000421" imgH="3362356" progId="MSGraph.Chart.8">
                  <p:embed followColorScheme="full"/>
                  <p:pic>
                    <p:nvPicPr>
                      <p:cNvPr id="0" name="TPChart"/>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57800" y="2667000"/>
                        <a:ext cx="2998788" cy="3360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4102" name="Picture 9" descr="DiscussionQuestio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9625" y="584200"/>
            <a:ext cx="357981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2"/>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89893">
                                            <p:txEl>
                                              <p:pRg st="0" end="0"/>
                                            </p:txEl>
                                          </p:spTgt>
                                        </p:tgtEl>
                                        <p:attrNameLst>
                                          <p:attrName>style.visibility</p:attrName>
                                        </p:attrNameLst>
                                      </p:cBhvr>
                                      <p:to>
                                        <p:strVal val="visible"/>
                                      </p:to>
                                    </p:set>
                                    <p:animEffect transition="in" filter="wipe(left)">
                                      <p:cBhvr>
                                        <p:cTn id="7" dur="500"/>
                                        <p:tgtEl>
                                          <p:spTgt spid="1189893">
                                            <p:txEl>
                                              <p:pRg st="0" end="0"/>
                                            </p:txEl>
                                          </p:spTgt>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189893">
                                            <p:txEl>
                                              <p:pRg st="1" end="1"/>
                                            </p:txEl>
                                          </p:spTgt>
                                        </p:tgtEl>
                                        <p:attrNameLst>
                                          <p:attrName>style.visibility</p:attrName>
                                        </p:attrNameLst>
                                      </p:cBhvr>
                                      <p:to>
                                        <p:strVal val="visible"/>
                                      </p:to>
                                    </p:set>
                                    <p:animEffect transition="in" filter="wipe(left)">
                                      <p:cBhvr>
                                        <p:cTn id="11" dur="500"/>
                                        <p:tgtEl>
                                          <p:spTgt spid="1189893">
                                            <p:txEl>
                                              <p:pRg st="1" end="1"/>
                                            </p:txEl>
                                          </p:spTgt>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189893">
                                            <p:txEl>
                                              <p:pRg st="2" end="2"/>
                                            </p:txEl>
                                          </p:spTgt>
                                        </p:tgtEl>
                                        <p:attrNameLst>
                                          <p:attrName>style.visibility</p:attrName>
                                        </p:attrNameLst>
                                      </p:cBhvr>
                                      <p:to>
                                        <p:strVal val="visible"/>
                                      </p:to>
                                    </p:set>
                                    <p:animEffect transition="in" filter="wipe(left)">
                                      <p:cBhvr>
                                        <p:cTn id="15" dur="500"/>
                                        <p:tgtEl>
                                          <p:spTgt spid="1189893">
                                            <p:txEl>
                                              <p:pRg st="2" end="2"/>
                                            </p:txEl>
                                          </p:spTgt>
                                        </p:tgtEl>
                                      </p:cBhvr>
                                    </p:animEffect>
                                  </p:childTnLst>
                                </p:cTn>
                              </p:par>
                            </p:childTnLst>
                          </p:cTn>
                        </p:par>
                        <p:par>
                          <p:cTn id="16" fill="hold" nodeType="afterGroup">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189893">
                                            <p:txEl>
                                              <p:pRg st="3" end="3"/>
                                            </p:txEl>
                                          </p:spTgt>
                                        </p:tgtEl>
                                        <p:attrNameLst>
                                          <p:attrName>style.visibility</p:attrName>
                                        </p:attrNameLst>
                                      </p:cBhvr>
                                      <p:to>
                                        <p:strVal val="visible"/>
                                      </p:to>
                                    </p:set>
                                    <p:animEffect transition="in" filter="wipe(left)">
                                      <p:cBhvr>
                                        <p:cTn id="19" dur="500"/>
                                        <p:tgtEl>
                                          <p:spTgt spid="1189893">
                                            <p:txEl>
                                              <p:pRg st="3" end="3"/>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1898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9893" grpId="0" build="p" autoUpdateAnimBg="0" advAuto="0"/>
      <p:bldOleChart spid="118989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mtClean="0"/>
              <a:t>Chapter Intro 3</a:t>
            </a:r>
          </a:p>
        </p:txBody>
      </p:sp>
      <p:sp>
        <p:nvSpPr>
          <p:cNvPr id="1081351" name="Text Box 7"/>
          <p:cNvSpPr txBox="1">
            <a:spLocks noChangeArrowheads="1"/>
          </p:cNvSpPr>
          <p:nvPr/>
        </p:nvSpPr>
        <p:spPr bwMode="auto">
          <a:xfrm>
            <a:off x="4762500" y="1447800"/>
            <a:ext cx="3886200"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2800" b="1">
                <a:solidFill>
                  <a:srgbClr val="ED2641"/>
                </a:solidFill>
              </a:rPr>
              <a:t>Section 2:</a:t>
            </a:r>
            <a:r>
              <a:rPr lang="en-US" sz="2800">
                <a:solidFill>
                  <a:srgbClr val="ED2641"/>
                </a:solidFill>
              </a:rPr>
              <a:t/>
            </a:r>
            <a:br>
              <a:rPr lang="en-US" sz="2800">
                <a:solidFill>
                  <a:srgbClr val="ED2641"/>
                </a:solidFill>
              </a:rPr>
            </a:br>
            <a:r>
              <a:rPr lang="en-US" sz="2800">
                <a:solidFill>
                  <a:srgbClr val="ED2641"/>
                </a:solidFill>
              </a:rPr>
              <a:t>Forces of Change </a:t>
            </a:r>
            <a:endParaRPr lang="en-US" sz="2800"/>
          </a:p>
        </p:txBody>
      </p:sp>
      <p:sp>
        <p:nvSpPr>
          <p:cNvPr id="1081352" name="Text Box 8"/>
          <p:cNvSpPr txBox="1">
            <a:spLocks noChangeArrowheads="1"/>
          </p:cNvSpPr>
          <p:nvPr/>
        </p:nvSpPr>
        <p:spPr bwMode="auto">
          <a:xfrm>
            <a:off x="4762500" y="2487613"/>
            <a:ext cx="3848100" cy="272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2400" b="1">
                <a:solidFill>
                  <a:srgbClr val="003399"/>
                </a:solidFill>
              </a:rPr>
              <a:t>Physical processes shape Earth’s surface.</a:t>
            </a:r>
            <a:r>
              <a:rPr lang="en-US" sz="2400">
                <a:solidFill>
                  <a:srgbClr val="003399"/>
                </a:solidFill>
              </a:rPr>
              <a:t> </a:t>
            </a:r>
            <a:r>
              <a:rPr lang="en-US" sz="2400"/>
              <a:t>The surface of the Earth has been shaped by the internal forces of tectonic activity, as well as by the external forces of weathering and erosion.</a:t>
            </a:r>
          </a:p>
        </p:txBody>
      </p:sp>
      <p:pic>
        <p:nvPicPr>
          <p:cNvPr id="24581" name="Picture 9" descr="BigIde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8700" y="609600"/>
            <a:ext cx="1905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81351"/>
                                        </p:tgtEl>
                                        <p:attrNameLst>
                                          <p:attrName>style.visibility</p:attrName>
                                        </p:attrNameLst>
                                      </p:cBhvr>
                                      <p:to>
                                        <p:strVal val="visible"/>
                                      </p:to>
                                    </p:set>
                                    <p:animEffect transition="in" filter="wipe(left)">
                                      <p:cBhvr>
                                        <p:cTn id="7" dur="500"/>
                                        <p:tgtEl>
                                          <p:spTgt spid="108135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81352">
                                            <p:txEl>
                                              <p:pRg st="0" end="0"/>
                                            </p:txEl>
                                          </p:spTgt>
                                        </p:tgtEl>
                                        <p:attrNameLst>
                                          <p:attrName>style.visibility</p:attrName>
                                        </p:attrNameLst>
                                      </p:cBhvr>
                                      <p:to>
                                        <p:strVal val="visible"/>
                                      </p:to>
                                    </p:set>
                                    <p:animEffect transition="in" filter="wipe(left)">
                                      <p:cBhvr>
                                        <p:cTn id="12" dur="500"/>
                                        <p:tgtEl>
                                          <p:spTgt spid="108135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1351" grpId="0" autoUpdateAnimBg="0"/>
      <p:bldP spid="1081352" grpId="0" build="p"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US" smtClean="0"/>
              <a:t>Section 3</a:t>
            </a:r>
          </a:p>
        </p:txBody>
      </p:sp>
      <p:sp>
        <p:nvSpPr>
          <p:cNvPr id="1191939" name="Text Box 3"/>
          <p:cNvSpPr txBox="1">
            <a:spLocks noChangeArrowheads="1"/>
          </p:cNvSpPr>
          <p:nvPr/>
        </p:nvSpPr>
        <p:spPr bwMode="auto">
          <a:xfrm>
            <a:off x="685800" y="1905000"/>
            <a:ext cx="7772400"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2800" b="1">
                <a:solidFill>
                  <a:srgbClr val="660066"/>
                </a:solidFill>
              </a:rPr>
              <a:t>Salt water covers much of the Earth’s surface.</a:t>
            </a:r>
          </a:p>
        </p:txBody>
      </p:sp>
      <p:sp>
        <p:nvSpPr>
          <p:cNvPr id="1191940" name="Text Box 4"/>
          <p:cNvSpPr txBox="1">
            <a:spLocks noChangeArrowheads="1"/>
          </p:cNvSpPr>
          <p:nvPr/>
        </p:nvSpPr>
        <p:spPr bwMode="auto">
          <a:xfrm>
            <a:off x="685800" y="666750"/>
            <a:ext cx="77724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Bodies of Salt Water </a:t>
            </a:r>
          </a:p>
        </p:txBody>
      </p:sp>
      <p:pic>
        <p:nvPicPr>
          <p:cNvPr id="1191941" name="Picture 5" descr="MainIde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113" y="1295400"/>
            <a:ext cx="1676400"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1942" name="Text Box 6"/>
          <p:cNvSpPr txBox="1">
            <a:spLocks noChangeArrowheads="1"/>
          </p:cNvSpPr>
          <p:nvPr/>
        </p:nvSpPr>
        <p:spPr bwMode="auto">
          <a:xfrm>
            <a:off x="685800" y="2943225"/>
            <a:ext cx="7772400"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39725" indent="-339725" eaLnBrk="0" hangingPunct="0">
              <a:defRPr>
                <a:solidFill>
                  <a:schemeClr val="tx1"/>
                </a:solidFill>
                <a:latin typeface="Arial" pitchFamily="34" charset="0"/>
              </a:defRPr>
            </a:lvl1pPr>
            <a:lvl2pPr marL="800100" indent="-346075"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Tx/>
              <a:buChar char="•"/>
            </a:pPr>
            <a:r>
              <a:rPr lang="en-US" sz="2400"/>
              <a:t>Oceans</a:t>
            </a:r>
          </a:p>
          <a:p>
            <a:pPr lvl="1"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About 97% of the Earth’s water is saltwater in the form of oceans, seas, gulfs, and bays.</a:t>
            </a:r>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91940"/>
                                        </p:tgtEl>
                                        <p:attrNameLst>
                                          <p:attrName>style.visibility</p:attrName>
                                        </p:attrNameLst>
                                      </p:cBhvr>
                                      <p:to>
                                        <p:strVal val="visible"/>
                                      </p:to>
                                    </p:set>
                                    <p:animEffect transition="in" filter="wipe(left)">
                                      <p:cBhvr>
                                        <p:cTn id="7" dur="500"/>
                                        <p:tgtEl>
                                          <p:spTgt spid="1191940"/>
                                        </p:tgtEl>
                                      </p:cBhvr>
                                    </p:animEffect>
                                  </p:childTnLst>
                                </p:cTn>
                              </p:par>
                            </p:childTnLst>
                          </p:cTn>
                        </p:par>
                        <p:par>
                          <p:cTn id="8" fill="hold" nodeType="afterGroup">
                            <p:stCondLst>
                              <p:cond delay="500"/>
                            </p:stCondLst>
                            <p:childTnLst>
                              <p:par>
                                <p:cTn id="9" presetID="4" presetClass="entr" presetSubtype="32" fill="hold" nodeType="afterEffect">
                                  <p:stCondLst>
                                    <p:cond delay="0"/>
                                  </p:stCondLst>
                                  <p:childTnLst>
                                    <p:set>
                                      <p:cBhvr>
                                        <p:cTn id="10" dur="1" fill="hold">
                                          <p:stCondLst>
                                            <p:cond delay="0"/>
                                          </p:stCondLst>
                                        </p:cTn>
                                        <p:tgtEl>
                                          <p:spTgt spid="1191941"/>
                                        </p:tgtEl>
                                        <p:attrNameLst>
                                          <p:attrName>style.visibility</p:attrName>
                                        </p:attrNameLst>
                                      </p:cBhvr>
                                      <p:to>
                                        <p:strVal val="visible"/>
                                      </p:to>
                                    </p:set>
                                    <p:animEffect transition="in" filter="box(out)">
                                      <p:cBhvr>
                                        <p:cTn id="11" dur="500"/>
                                        <p:tgtEl>
                                          <p:spTgt spid="1191941"/>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191939"/>
                                        </p:tgtEl>
                                        <p:attrNameLst>
                                          <p:attrName>style.visibility</p:attrName>
                                        </p:attrNameLst>
                                      </p:cBhvr>
                                      <p:to>
                                        <p:strVal val="visible"/>
                                      </p:to>
                                    </p:set>
                                    <p:animEffect transition="in" filter="wipe(left)">
                                      <p:cBhvr>
                                        <p:cTn id="15" dur="500"/>
                                        <p:tgtEl>
                                          <p:spTgt spid="1191939"/>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191942">
                                            <p:txEl>
                                              <p:pRg st="0" end="0"/>
                                            </p:txEl>
                                          </p:spTgt>
                                        </p:tgtEl>
                                        <p:attrNameLst>
                                          <p:attrName>style.visibility</p:attrName>
                                        </p:attrNameLst>
                                      </p:cBhvr>
                                      <p:to>
                                        <p:strVal val="visible"/>
                                      </p:to>
                                    </p:set>
                                    <p:animEffect transition="in" filter="wipe(left)">
                                      <p:cBhvr>
                                        <p:cTn id="20" dur="500"/>
                                        <p:tgtEl>
                                          <p:spTgt spid="1191942">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191942">
                                            <p:txEl>
                                              <p:pRg st="1" end="1"/>
                                            </p:txEl>
                                          </p:spTgt>
                                        </p:tgtEl>
                                        <p:attrNameLst>
                                          <p:attrName>style.visibility</p:attrName>
                                        </p:attrNameLst>
                                      </p:cBhvr>
                                      <p:to>
                                        <p:strVal val="visible"/>
                                      </p:to>
                                    </p:set>
                                    <p:animEffect transition="in" filter="wipe(left)">
                                      <p:cBhvr>
                                        <p:cTn id="25" dur="500"/>
                                        <p:tgtEl>
                                          <p:spTgt spid="119194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1939" grpId="0" autoUpdateAnimBg="0"/>
      <p:bldP spid="1191940" grpId="0" autoUpdateAnimBg="0"/>
      <p:bldP spid="1191942" grpId="0" build="p" bldLvl="2"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n-US" smtClean="0"/>
              <a:t>Section 3</a:t>
            </a:r>
          </a:p>
        </p:txBody>
      </p:sp>
      <p:sp>
        <p:nvSpPr>
          <p:cNvPr id="67587" name="Text Box 5"/>
          <p:cNvSpPr txBox="1">
            <a:spLocks noChangeArrowheads="1"/>
          </p:cNvSpPr>
          <p:nvPr/>
        </p:nvSpPr>
        <p:spPr bwMode="auto">
          <a:xfrm>
            <a:off x="685800" y="666750"/>
            <a:ext cx="77724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Bodies of Salt Water </a:t>
            </a:r>
            <a:r>
              <a:rPr lang="en-US" b="1">
                <a:solidFill>
                  <a:srgbClr val="003399"/>
                </a:solidFill>
              </a:rPr>
              <a:t>(cont.)</a:t>
            </a:r>
          </a:p>
        </p:txBody>
      </p:sp>
      <p:sp>
        <p:nvSpPr>
          <p:cNvPr id="1193990" name="Text Box 6"/>
          <p:cNvSpPr txBox="1">
            <a:spLocks noChangeArrowheads="1"/>
          </p:cNvSpPr>
          <p:nvPr/>
        </p:nvSpPr>
        <p:spPr bwMode="auto">
          <a:xfrm>
            <a:off x="685800" y="1371600"/>
            <a:ext cx="73152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4488" indent="-3444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Tx/>
              <a:buChar char="•"/>
            </a:pPr>
            <a:r>
              <a:rPr lang="en-US" sz="2400">
                <a:solidFill>
                  <a:srgbClr val="000000"/>
                </a:solidFill>
                <a:cs typeface="Times New Roman" pitchFamily="18" charset="0"/>
              </a:rPr>
              <a:t>The four oceans are:</a:t>
            </a:r>
          </a:p>
        </p:txBody>
      </p:sp>
      <p:sp>
        <p:nvSpPr>
          <p:cNvPr id="1193991" name="Text Box 7"/>
          <p:cNvSpPr txBox="1">
            <a:spLocks noChangeArrowheads="1"/>
          </p:cNvSpPr>
          <p:nvPr/>
        </p:nvSpPr>
        <p:spPr bwMode="auto">
          <a:xfrm>
            <a:off x="685800" y="1922463"/>
            <a:ext cx="7315200" cy="206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8001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The Pacific</a:t>
            </a:r>
          </a:p>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The Atlantic</a:t>
            </a:r>
          </a:p>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The Indian</a:t>
            </a:r>
          </a:p>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The Arctic</a:t>
            </a:r>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93990"/>
                                        </p:tgtEl>
                                        <p:attrNameLst>
                                          <p:attrName>style.visibility</p:attrName>
                                        </p:attrNameLst>
                                      </p:cBhvr>
                                      <p:to>
                                        <p:strVal val="visible"/>
                                      </p:to>
                                    </p:set>
                                    <p:animEffect transition="in" filter="wipe(left)">
                                      <p:cBhvr>
                                        <p:cTn id="7" dur="500"/>
                                        <p:tgtEl>
                                          <p:spTgt spid="11939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93991">
                                            <p:txEl>
                                              <p:pRg st="0" end="0"/>
                                            </p:txEl>
                                          </p:spTgt>
                                        </p:tgtEl>
                                        <p:attrNameLst>
                                          <p:attrName>style.visibility</p:attrName>
                                        </p:attrNameLst>
                                      </p:cBhvr>
                                      <p:to>
                                        <p:strVal val="visible"/>
                                      </p:to>
                                    </p:set>
                                    <p:animEffect transition="in" filter="wipe(left)">
                                      <p:cBhvr>
                                        <p:cTn id="12" dur="500"/>
                                        <p:tgtEl>
                                          <p:spTgt spid="119399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93991">
                                            <p:txEl>
                                              <p:pRg st="1" end="1"/>
                                            </p:txEl>
                                          </p:spTgt>
                                        </p:tgtEl>
                                        <p:attrNameLst>
                                          <p:attrName>style.visibility</p:attrName>
                                        </p:attrNameLst>
                                      </p:cBhvr>
                                      <p:to>
                                        <p:strVal val="visible"/>
                                      </p:to>
                                    </p:set>
                                    <p:animEffect transition="in" filter="wipe(left)">
                                      <p:cBhvr>
                                        <p:cTn id="17" dur="500"/>
                                        <p:tgtEl>
                                          <p:spTgt spid="1193991">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93991">
                                            <p:txEl>
                                              <p:pRg st="2" end="2"/>
                                            </p:txEl>
                                          </p:spTgt>
                                        </p:tgtEl>
                                        <p:attrNameLst>
                                          <p:attrName>style.visibility</p:attrName>
                                        </p:attrNameLst>
                                      </p:cBhvr>
                                      <p:to>
                                        <p:strVal val="visible"/>
                                      </p:to>
                                    </p:set>
                                    <p:animEffect transition="in" filter="wipe(left)">
                                      <p:cBhvr>
                                        <p:cTn id="22" dur="500"/>
                                        <p:tgtEl>
                                          <p:spTgt spid="1193991">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93991">
                                            <p:txEl>
                                              <p:pRg st="3" end="3"/>
                                            </p:txEl>
                                          </p:spTgt>
                                        </p:tgtEl>
                                        <p:attrNameLst>
                                          <p:attrName>style.visibility</p:attrName>
                                        </p:attrNameLst>
                                      </p:cBhvr>
                                      <p:to>
                                        <p:strVal val="visible"/>
                                      </p:to>
                                    </p:set>
                                    <p:animEffect transition="in" filter="wipe(left)">
                                      <p:cBhvr>
                                        <p:cTn id="27" dur="500"/>
                                        <p:tgtEl>
                                          <p:spTgt spid="119399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3990" grpId="0" autoUpdateAnimBg="0"/>
      <p:bldP spid="1193991" grpId="0" build="p"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en-US" smtClean="0"/>
              <a:t>Section 3</a:t>
            </a:r>
          </a:p>
        </p:txBody>
      </p:sp>
      <p:sp>
        <p:nvSpPr>
          <p:cNvPr id="68611" name="Text Box 5"/>
          <p:cNvSpPr txBox="1">
            <a:spLocks noChangeArrowheads="1"/>
          </p:cNvSpPr>
          <p:nvPr/>
        </p:nvSpPr>
        <p:spPr bwMode="auto">
          <a:xfrm>
            <a:off x="685800" y="666750"/>
            <a:ext cx="77724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Bodies of Salt Water </a:t>
            </a:r>
            <a:r>
              <a:rPr lang="en-US" b="1">
                <a:solidFill>
                  <a:srgbClr val="003399"/>
                </a:solidFill>
              </a:rPr>
              <a:t>(cont.)</a:t>
            </a:r>
          </a:p>
        </p:txBody>
      </p:sp>
      <p:sp>
        <p:nvSpPr>
          <p:cNvPr id="1196038" name="Text Box 6"/>
          <p:cNvSpPr txBox="1">
            <a:spLocks noChangeArrowheads="1"/>
          </p:cNvSpPr>
          <p:nvPr/>
        </p:nvSpPr>
        <p:spPr bwMode="auto">
          <a:xfrm>
            <a:off x="685800" y="1371600"/>
            <a:ext cx="73152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4488" indent="-3444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Tx/>
              <a:buChar char="•"/>
            </a:pPr>
            <a:r>
              <a:rPr lang="en-US" sz="2400"/>
              <a:t>Salt Water to Freshwater</a:t>
            </a:r>
          </a:p>
        </p:txBody>
      </p:sp>
      <p:sp>
        <p:nvSpPr>
          <p:cNvPr id="1196039" name="Text Box 7"/>
          <p:cNvSpPr txBox="1">
            <a:spLocks noChangeArrowheads="1"/>
          </p:cNvSpPr>
          <p:nvPr/>
        </p:nvSpPr>
        <p:spPr bwMode="auto">
          <a:xfrm>
            <a:off x="685800" y="1922463"/>
            <a:ext cx="7315200" cy="140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8001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Today, efforts focus on ways to meet the world’s increasing need for freshwater, such as turning ocean water into freshwater by removing the salt (called desalination).</a:t>
            </a:r>
          </a:p>
        </p:txBody>
      </p:sp>
      <p:sp>
        <p:nvSpPr>
          <p:cNvPr id="1196040" name="Text Box 8"/>
          <p:cNvSpPr txBox="1">
            <a:spLocks noChangeArrowheads="1"/>
          </p:cNvSpPr>
          <p:nvPr/>
        </p:nvSpPr>
        <p:spPr bwMode="auto">
          <a:xfrm>
            <a:off x="3205163" y="5816600"/>
            <a:ext cx="3765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n-US" b="1">
                <a:hlinkClick r:id="" action="ppaction://customshow?id=12&amp;return=true"/>
              </a:rPr>
              <a:t>Desalination Through Distillation</a:t>
            </a:r>
            <a:endParaRPr lang="en-US" b="1"/>
          </a:p>
        </p:txBody>
      </p:sp>
      <p:pic>
        <p:nvPicPr>
          <p:cNvPr id="1196042" name="Picture 10" descr="043">
            <a:hlinkClick r:id="" action="ppaction://customshow?id=12&amp;return=tru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7375" y="4621213"/>
            <a:ext cx="1544638"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96038"/>
                                        </p:tgtEl>
                                        <p:attrNameLst>
                                          <p:attrName>style.visibility</p:attrName>
                                        </p:attrNameLst>
                                      </p:cBhvr>
                                      <p:to>
                                        <p:strVal val="visible"/>
                                      </p:to>
                                    </p:set>
                                    <p:animEffect transition="in" filter="wipe(left)">
                                      <p:cBhvr>
                                        <p:cTn id="7" dur="500"/>
                                        <p:tgtEl>
                                          <p:spTgt spid="11960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96039">
                                            <p:txEl>
                                              <p:pRg st="0" end="0"/>
                                            </p:txEl>
                                          </p:spTgt>
                                        </p:tgtEl>
                                        <p:attrNameLst>
                                          <p:attrName>style.visibility</p:attrName>
                                        </p:attrNameLst>
                                      </p:cBhvr>
                                      <p:to>
                                        <p:strVal val="visible"/>
                                      </p:to>
                                    </p:set>
                                    <p:animEffect transition="in" filter="wipe(left)">
                                      <p:cBhvr>
                                        <p:cTn id="12" dur="500"/>
                                        <p:tgtEl>
                                          <p:spTgt spid="1196039">
                                            <p:txEl>
                                              <p:pRg st="0" end="0"/>
                                            </p:txEl>
                                          </p:spTgt>
                                        </p:tgtEl>
                                      </p:cBhvr>
                                    </p:animEffect>
                                  </p:childTnLst>
                                </p:cTn>
                              </p:par>
                            </p:childTnLst>
                          </p:cTn>
                        </p:par>
                        <p:par>
                          <p:cTn id="13" fill="hold" nodeType="afterGroup">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1196040"/>
                                        </p:tgtEl>
                                        <p:attrNameLst>
                                          <p:attrName>style.visibility</p:attrName>
                                        </p:attrNameLst>
                                      </p:cBhvr>
                                      <p:to>
                                        <p:strVal val="visible"/>
                                      </p:to>
                                    </p:set>
                                    <p:animEffect transition="in" filter="wipe(left)">
                                      <p:cBhvr>
                                        <p:cTn id="16" dur="500"/>
                                        <p:tgtEl>
                                          <p:spTgt spid="1196040"/>
                                        </p:tgtEl>
                                      </p:cBhvr>
                                    </p:animEffect>
                                  </p:childTnLst>
                                </p:cTn>
                              </p:par>
                            </p:childTnLst>
                          </p:cTn>
                        </p:par>
                        <p:par>
                          <p:cTn id="17" fill="hold" nodeType="afterGroup">
                            <p:stCondLst>
                              <p:cond delay="1000"/>
                            </p:stCondLst>
                            <p:childTnLst>
                              <p:par>
                                <p:cTn id="18" presetID="22" presetClass="entr" presetSubtype="1" fill="hold" nodeType="afterEffect">
                                  <p:stCondLst>
                                    <p:cond delay="0"/>
                                  </p:stCondLst>
                                  <p:childTnLst>
                                    <p:set>
                                      <p:cBhvr>
                                        <p:cTn id="19" dur="1" fill="hold">
                                          <p:stCondLst>
                                            <p:cond delay="0"/>
                                          </p:stCondLst>
                                        </p:cTn>
                                        <p:tgtEl>
                                          <p:spTgt spid="1196042"/>
                                        </p:tgtEl>
                                        <p:attrNameLst>
                                          <p:attrName>style.visibility</p:attrName>
                                        </p:attrNameLst>
                                      </p:cBhvr>
                                      <p:to>
                                        <p:strVal val="visible"/>
                                      </p:to>
                                    </p:set>
                                    <p:animEffect transition="in" filter="wipe(up)">
                                      <p:cBhvr>
                                        <p:cTn id="20" dur="500"/>
                                        <p:tgtEl>
                                          <p:spTgt spid="11960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6038" grpId="0" autoUpdateAnimBg="0"/>
      <p:bldP spid="1196039" grpId="0" build="p" autoUpdateAnimBg="0"/>
      <p:bldP spid="1196040" grpId="0"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PAnswers"/>
          <p:cNvSpPr>
            <a:spLocks noGrp="1" noChangeArrowheads="1"/>
          </p:cNvSpPr>
          <p:nvPr>
            <p:ph type="body" idx="1"/>
            <p:custDataLst>
              <p:tags r:id="rId3"/>
            </p:custDataLst>
          </p:nvPr>
        </p:nvSpPr>
        <p:spPr bwMode="hidden">
          <a:xfrm>
            <a:off x="6324600" y="3886200"/>
            <a:ext cx="1066800" cy="1600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533400" indent="-533400" eaLnBrk="1" hangingPunct="1">
              <a:buFontTx/>
              <a:buAutoNum type="alphaUcPeriod"/>
            </a:pPr>
            <a:r>
              <a:rPr lang="en-US" smtClean="0">
                <a:solidFill>
                  <a:schemeClr val="bg1"/>
                </a:solidFill>
              </a:rPr>
              <a:t>A</a:t>
            </a:r>
          </a:p>
          <a:p>
            <a:pPr marL="533400" indent="-533400" eaLnBrk="1" hangingPunct="1">
              <a:buFontTx/>
              <a:buAutoNum type="alphaUcPeriod"/>
            </a:pPr>
            <a:r>
              <a:rPr lang="en-US" smtClean="0">
                <a:solidFill>
                  <a:schemeClr val="bg1"/>
                </a:solidFill>
              </a:rPr>
              <a:t>B</a:t>
            </a:r>
          </a:p>
          <a:p>
            <a:pPr marL="533400" indent="-533400" eaLnBrk="1" hangingPunct="1">
              <a:buFontTx/>
              <a:buAutoNum type="alphaUcPeriod"/>
            </a:pPr>
            <a:r>
              <a:rPr lang="en-US" smtClean="0">
                <a:solidFill>
                  <a:schemeClr val="bg1"/>
                </a:solidFill>
              </a:rPr>
              <a:t>C</a:t>
            </a:r>
          </a:p>
          <a:p>
            <a:pPr marL="533400" indent="-533400" eaLnBrk="1" hangingPunct="1">
              <a:buFontTx/>
              <a:buAutoNum type="alphaUcPeriod"/>
            </a:pPr>
            <a:r>
              <a:rPr lang="en-US" smtClean="0">
                <a:solidFill>
                  <a:schemeClr val="bg1"/>
                </a:solidFill>
              </a:rPr>
              <a:t>D</a:t>
            </a:r>
          </a:p>
        </p:txBody>
      </p:sp>
      <p:sp>
        <p:nvSpPr>
          <p:cNvPr id="5124" name="TPQuestion"/>
          <p:cNvSpPr>
            <a:spLocks noGrp="1" noChangeArrowheads="1"/>
          </p:cNvSpPr>
          <p:nvPr>
            <p:ph type="title"/>
          </p:nvPr>
        </p:nvSpPr>
        <p:spPr/>
        <p:txBody>
          <a:bodyPr/>
          <a:lstStyle/>
          <a:p>
            <a:pPr eaLnBrk="1" hangingPunct="1"/>
            <a:r>
              <a:rPr lang="en-US" smtClean="0"/>
              <a:t>Section 3</a:t>
            </a:r>
          </a:p>
        </p:txBody>
      </p:sp>
      <p:graphicFrame>
        <p:nvGraphicFramePr>
          <p:cNvPr id="1198084" name="TPChart"/>
          <p:cNvGraphicFramePr>
            <a:graphicFrameLocks noChangeAspect="1"/>
          </p:cNvGraphicFramePr>
          <p:nvPr>
            <p:custDataLst>
              <p:tags r:id="rId4"/>
            </p:custDataLst>
          </p:nvPr>
        </p:nvGraphicFramePr>
        <p:xfrm>
          <a:off x="5257800" y="2667000"/>
          <a:ext cx="2990850" cy="3365500"/>
        </p:xfrm>
        <a:graphic>
          <a:graphicData uri="http://schemas.openxmlformats.org/presentationml/2006/ole">
            <mc:AlternateContent xmlns:mc="http://schemas.openxmlformats.org/markup-compatibility/2006">
              <mc:Choice xmlns:v="urn:schemas-microsoft-com:vml" Requires="v">
                <p:oleObj spid="_x0000_s5127" name="Chart" r:id="rId7" imgW="4572000" imgH="5143500" progId="MSGraph.Chart.8">
                  <p:embed followColorScheme="full"/>
                </p:oleObj>
              </mc:Choice>
              <mc:Fallback>
                <p:oleObj name="Chart" r:id="rId7" imgW="4572000" imgH="5143500" progId="MSGraph.Chart.8">
                  <p:embed followColorScheme="full"/>
                  <p:pic>
                    <p:nvPicPr>
                      <p:cNvPr id="0" name="TPChar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57800" y="2667000"/>
                        <a:ext cx="2990850" cy="3365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98085" name="Text Box 5"/>
          <p:cNvSpPr txBox="1">
            <a:spLocks noChangeArrowheads="1"/>
          </p:cNvSpPr>
          <p:nvPr/>
        </p:nvSpPr>
        <p:spPr bwMode="auto">
          <a:xfrm>
            <a:off x="914400" y="1676400"/>
            <a:ext cx="5051425" cy="304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461963" algn="l"/>
              </a:tabLst>
              <a:defRPr>
                <a:solidFill>
                  <a:schemeClr val="tx1"/>
                </a:solidFill>
                <a:latin typeface="Arial" pitchFamily="34" charset="0"/>
              </a:defRPr>
            </a:lvl1pPr>
            <a:lvl2pPr marL="742950" indent="-285750" eaLnBrk="0" hangingPunct="0">
              <a:tabLst>
                <a:tab pos="461963" algn="l"/>
              </a:tabLst>
              <a:defRPr>
                <a:solidFill>
                  <a:schemeClr val="tx1"/>
                </a:solidFill>
                <a:latin typeface="Arial" pitchFamily="34" charset="0"/>
              </a:defRPr>
            </a:lvl2pPr>
            <a:lvl3pPr marL="1143000" indent="-228600" eaLnBrk="0" hangingPunct="0">
              <a:tabLst>
                <a:tab pos="461963" algn="l"/>
              </a:tabLst>
              <a:defRPr>
                <a:solidFill>
                  <a:schemeClr val="tx1"/>
                </a:solidFill>
                <a:latin typeface="Arial" pitchFamily="34" charset="0"/>
              </a:defRPr>
            </a:lvl3pPr>
            <a:lvl4pPr marL="1600200" indent="-228600" eaLnBrk="0" hangingPunct="0">
              <a:tabLst>
                <a:tab pos="461963" algn="l"/>
              </a:tabLst>
              <a:defRPr>
                <a:solidFill>
                  <a:schemeClr val="tx1"/>
                </a:solidFill>
                <a:latin typeface="Arial" pitchFamily="34" charset="0"/>
              </a:defRPr>
            </a:lvl4pPr>
            <a:lvl5pPr marL="2057400" indent="-228600" eaLnBrk="0" hangingPunct="0">
              <a:tabLst>
                <a:tab pos="461963" algn="l"/>
              </a:tabLst>
              <a:defRPr>
                <a:solidFill>
                  <a:schemeClr val="tx1"/>
                </a:solidFill>
                <a:latin typeface="Arial" pitchFamily="34" charset="0"/>
              </a:defRPr>
            </a:lvl5pPr>
            <a:lvl6pPr marL="2514600" indent="-228600" eaLnBrk="0" fontAlgn="base" hangingPunct="0">
              <a:spcBef>
                <a:spcPct val="0"/>
              </a:spcBef>
              <a:spcAft>
                <a:spcPct val="0"/>
              </a:spcAft>
              <a:tabLst>
                <a:tab pos="461963" algn="l"/>
              </a:tabLst>
              <a:defRPr>
                <a:solidFill>
                  <a:schemeClr val="tx1"/>
                </a:solidFill>
                <a:latin typeface="Arial" pitchFamily="34" charset="0"/>
              </a:defRPr>
            </a:lvl6pPr>
            <a:lvl7pPr marL="2971800" indent="-228600" eaLnBrk="0" fontAlgn="base" hangingPunct="0">
              <a:spcBef>
                <a:spcPct val="0"/>
              </a:spcBef>
              <a:spcAft>
                <a:spcPct val="0"/>
              </a:spcAft>
              <a:tabLst>
                <a:tab pos="461963" algn="l"/>
              </a:tabLst>
              <a:defRPr>
                <a:solidFill>
                  <a:schemeClr val="tx1"/>
                </a:solidFill>
                <a:latin typeface="Arial" pitchFamily="34" charset="0"/>
              </a:defRPr>
            </a:lvl7pPr>
            <a:lvl8pPr marL="3429000" indent="-228600" eaLnBrk="0" fontAlgn="base" hangingPunct="0">
              <a:spcBef>
                <a:spcPct val="0"/>
              </a:spcBef>
              <a:spcAft>
                <a:spcPct val="0"/>
              </a:spcAft>
              <a:tabLst>
                <a:tab pos="461963" algn="l"/>
              </a:tabLst>
              <a:defRPr>
                <a:solidFill>
                  <a:schemeClr val="tx1"/>
                </a:solidFill>
                <a:latin typeface="Arial" pitchFamily="34" charset="0"/>
              </a:defRPr>
            </a:lvl8pPr>
            <a:lvl9pPr marL="3886200" indent="-228600" eaLnBrk="0" fontAlgn="base" hangingPunct="0">
              <a:spcBef>
                <a:spcPct val="0"/>
              </a:spcBef>
              <a:spcAft>
                <a:spcPct val="0"/>
              </a:spcAft>
              <a:tabLst>
                <a:tab pos="461963" algn="l"/>
              </a:tabLst>
              <a:defRPr>
                <a:solidFill>
                  <a:schemeClr val="tx1"/>
                </a:solidFill>
                <a:latin typeface="Arial" pitchFamily="34" charset="0"/>
              </a:defRPr>
            </a:lvl9pPr>
          </a:lstStyle>
          <a:p>
            <a:pPr eaLnBrk="1" hangingPunct="1">
              <a:lnSpc>
                <a:spcPct val="90000"/>
              </a:lnSpc>
              <a:spcBef>
                <a:spcPct val="30000"/>
              </a:spcBef>
              <a:spcAft>
                <a:spcPct val="30000"/>
              </a:spcAft>
            </a:pPr>
            <a:r>
              <a:rPr lang="en-US" sz="2800" b="1">
                <a:solidFill>
                  <a:srgbClr val="003399"/>
                </a:solidFill>
                <a:cs typeface="Times New Roman" pitchFamily="18" charset="0"/>
              </a:rPr>
              <a:t>Which ocean is the largest?</a:t>
            </a:r>
          </a:p>
          <a:p>
            <a:pPr eaLnBrk="1" hangingPunct="1">
              <a:lnSpc>
                <a:spcPct val="90000"/>
              </a:lnSpc>
              <a:spcBef>
                <a:spcPct val="30000"/>
              </a:spcBef>
              <a:spcAft>
                <a:spcPct val="30000"/>
              </a:spcAft>
            </a:pPr>
            <a:r>
              <a:rPr lang="en-US" sz="2800" b="1">
                <a:solidFill>
                  <a:srgbClr val="003399"/>
                </a:solidFill>
                <a:cs typeface="Times New Roman" pitchFamily="18" charset="0"/>
              </a:rPr>
              <a:t>A.</a:t>
            </a:r>
            <a:r>
              <a:rPr lang="en-US" sz="2800" b="1">
                <a:solidFill>
                  <a:srgbClr val="13489A"/>
                </a:solidFill>
                <a:cs typeface="Times New Roman" pitchFamily="18" charset="0"/>
              </a:rPr>
              <a:t>	</a:t>
            </a:r>
            <a:r>
              <a:rPr lang="en-US" sz="2800">
                <a:cs typeface="Times New Roman" pitchFamily="18" charset="0"/>
              </a:rPr>
              <a:t>Pacific</a:t>
            </a:r>
          </a:p>
          <a:p>
            <a:pPr eaLnBrk="1" hangingPunct="1">
              <a:lnSpc>
                <a:spcPct val="90000"/>
              </a:lnSpc>
              <a:spcBef>
                <a:spcPct val="30000"/>
              </a:spcBef>
              <a:spcAft>
                <a:spcPct val="30000"/>
              </a:spcAft>
            </a:pPr>
            <a:r>
              <a:rPr lang="en-US" sz="2800" b="1">
                <a:solidFill>
                  <a:srgbClr val="003399"/>
                </a:solidFill>
                <a:cs typeface="Times New Roman" pitchFamily="18" charset="0"/>
              </a:rPr>
              <a:t>B.</a:t>
            </a:r>
            <a:r>
              <a:rPr lang="en-US" sz="2800" b="1">
                <a:solidFill>
                  <a:srgbClr val="13489A"/>
                </a:solidFill>
                <a:cs typeface="Times New Roman" pitchFamily="18" charset="0"/>
              </a:rPr>
              <a:t>	</a:t>
            </a:r>
            <a:r>
              <a:rPr lang="en-US" sz="2800">
                <a:cs typeface="Times New Roman" pitchFamily="18" charset="0"/>
              </a:rPr>
              <a:t>Atlantic</a:t>
            </a:r>
          </a:p>
          <a:p>
            <a:pPr eaLnBrk="1" hangingPunct="1">
              <a:lnSpc>
                <a:spcPct val="90000"/>
              </a:lnSpc>
              <a:spcBef>
                <a:spcPct val="30000"/>
              </a:spcBef>
              <a:spcAft>
                <a:spcPct val="30000"/>
              </a:spcAft>
            </a:pPr>
            <a:r>
              <a:rPr lang="en-US" sz="2800" b="1">
                <a:solidFill>
                  <a:srgbClr val="003399"/>
                </a:solidFill>
                <a:cs typeface="Times New Roman" pitchFamily="18" charset="0"/>
              </a:rPr>
              <a:t>C.</a:t>
            </a:r>
            <a:r>
              <a:rPr lang="en-US" sz="2800" b="1">
                <a:solidFill>
                  <a:srgbClr val="ED2641"/>
                </a:solidFill>
                <a:cs typeface="Times New Roman" pitchFamily="18" charset="0"/>
              </a:rPr>
              <a:t>	</a:t>
            </a:r>
            <a:r>
              <a:rPr lang="en-US" sz="2800">
                <a:cs typeface="Times New Roman" pitchFamily="18" charset="0"/>
              </a:rPr>
              <a:t>Indian</a:t>
            </a:r>
          </a:p>
          <a:p>
            <a:pPr eaLnBrk="1" hangingPunct="1">
              <a:lnSpc>
                <a:spcPct val="90000"/>
              </a:lnSpc>
              <a:spcBef>
                <a:spcPct val="30000"/>
              </a:spcBef>
              <a:spcAft>
                <a:spcPct val="30000"/>
              </a:spcAft>
            </a:pPr>
            <a:r>
              <a:rPr lang="en-US" sz="2800" b="1">
                <a:solidFill>
                  <a:srgbClr val="003399"/>
                </a:solidFill>
                <a:cs typeface="Times New Roman" pitchFamily="18" charset="0"/>
              </a:rPr>
              <a:t>D.</a:t>
            </a:r>
            <a:r>
              <a:rPr lang="en-US" sz="2800" b="1">
                <a:solidFill>
                  <a:srgbClr val="13489A"/>
                </a:solidFill>
                <a:cs typeface="Times New Roman" pitchFamily="18" charset="0"/>
              </a:rPr>
              <a:t>	</a:t>
            </a:r>
            <a:r>
              <a:rPr lang="en-US" sz="2800">
                <a:cs typeface="Times New Roman" pitchFamily="18" charset="0"/>
              </a:rPr>
              <a:t>Arctic</a:t>
            </a:r>
          </a:p>
        </p:txBody>
      </p:sp>
      <p:pic>
        <p:nvPicPr>
          <p:cNvPr id="5126" name="Picture 7" descr="DiscussionQuestio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9625" y="584200"/>
            <a:ext cx="357981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2"/>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98085">
                                            <p:txEl>
                                              <p:pRg st="0" end="0"/>
                                            </p:txEl>
                                          </p:spTgt>
                                        </p:tgtEl>
                                        <p:attrNameLst>
                                          <p:attrName>style.visibility</p:attrName>
                                        </p:attrNameLst>
                                      </p:cBhvr>
                                      <p:to>
                                        <p:strVal val="visible"/>
                                      </p:to>
                                    </p:set>
                                    <p:animEffect transition="in" filter="wipe(left)">
                                      <p:cBhvr>
                                        <p:cTn id="7" dur="500"/>
                                        <p:tgtEl>
                                          <p:spTgt spid="1198085">
                                            <p:txEl>
                                              <p:pRg st="0" end="0"/>
                                            </p:txEl>
                                          </p:spTgt>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198085">
                                            <p:txEl>
                                              <p:pRg st="1" end="1"/>
                                            </p:txEl>
                                          </p:spTgt>
                                        </p:tgtEl>
                                        <p:attrNameLst>
                                          <p:attrName>style.visibility</p:attrName>
                                        </p:attrNameLst>
                                      </p:cBhvr>
                                      <p:to>
                                        <p:strVal val="visible"/>
                                      </p:to>
                                    </p:set>
                                    <p:animEffect transition="in" filter="wipe(left)">
                                      <p:cBhvr>
                                        <p:cTn id="11" dur="500"/>
                                        <p:tgtEl>
                                          <p:spTgt spid="1198085">
                                            <p:txEl>
                                              <p:pRg st="1" end="1"/>
                                            </p:txEl>
                                          </p:spTgt>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198085">
                                            <p:txEl>
                                              <p:pRg st="2" end="2"/>
                                            </p:txEl>
                                          </p:spTgt>
                                        </p:tgtEl>
                                        <p:attrNameLst>
                                          <p:attrName>style.visibility</p:attrName>
                                        </p:attrNameLst>
                                      </p:cBhvr>
                                      <p:to>
                                        <p:strVal val="visible"/>
                                      </p:to>
                                    </p:set>
                                    <p:animEffect transition="in" filter="wipe(left)">
                                      <p:cBhvr>
                                        <p:cTn id="15" dur="500"/>
                                        <p:tgtEl>
                                          <p:spTgt spid="1198085">
                                            <p:txEl>
                                              <p:pRg st="2" end="2"/>
                                            </p:txEl>
                                          </p:spTgt>
                                        </p:tgtEl>
                                      </p:cBhvr>
                                    </p:animEffect>
                                  </p:childTnLst>
                                </p:cTn>
                              </p:par>
                            </p:childTnLst>
                          </p:cTn>
                        </p:par>
                        <p:par>
                          <p:cTn id="16" fill="hold" nodeType="afterGroup">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198085">
                                            <p:txEl>
                                              <p:pRg st="3" end="3"/>
                                            </p:txEl>
                                          </p:spTgt>
                                        </p:tgtEl>
                                        <p:attrNameLst>
                                          <p:attrName>style.visibility</p:attrName>
                                        </p:attrNameLst>
                                      </p:cBhvr>
                                      <p:to>
                                        <p:strVal val="visible"/>
                                      </p:to>
                                    </p:set>
                                    <p:animEffect transition="in" filter="wipe(left)">
                                      <p:cBhvr>
                                        <p:cTn id="19" dur="500"/>
                                        <p:tgtEl>
                                          <p:spTgt spid="1198085">
                                            <p:txEl>
                                              <p:pRg st="3" end="3"/>
                                            </p:txEl>
                                          </p:spTgt>
                                        </p:tgtEl>
                                      </p:cBhvr>
                                    </p:animEffect>
                                  </p:childTnLst>
                                </p:cTn>
                              </p:par>
                            </p:childTnLst>
                          </p:cTn>
                        </p:par>
                        <p:par>
                          <p:cTn id="20" fill="hold" nodeType="afterGroup">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1198085">
                                            <p:txEl>
                                              <p:pRg st="4" end="4"/>
                                            </p:txEl>
                                          </p:spTgt>
                                        </p:tgtEl>
                                        <p:attrNameLst>
                                          <p:attrName>style.visibility</p:attrName>
                                        </p:attrNameLst>
                                      </p:cBhvr>
                                      <p:to>
                                        <p:strVal val="visible"/>
                                      </p:to>
                                    </p:set>
                                    <p:animEffect transition="in" filter="wipe(left)">
                                      <p:cBhvr>
                                        <p:cTn id="23" dur="500"/>
                                        <p:tgtEl>
                                          <p:spTgt spid="1198085">
                                            <p:txEl>
                                              <p:pRg st="4" end="4"/>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499"/>
                                          </p:stCondLst>
                                        </p:cTn>
                                        <p:tgtEl>
                                          <p:spTgt spid="11980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1198084" grpId="0" animBg="0"/>
      <p:bldP spid="1198085" grpId="0" build="p" autoUpdateAnimBg="0" advAuto="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r>
              <a:rPr lang="en-US" smtClean="0"/>
              <a:t>Section 3</a:t>
            </a:r>
          </a:p>
        </p:txBody>
      </p:sp>
      <p:sp>
        <p:nvSpPr>
          <p:cNvPr id="1200131" name="Text Box 3"/>
          <p:cNvSpPr txBox="1">
            <a:spLocks noChangeArrowheads="1"/>
          </p:cNvSpPr>
          <p:nvPr/>
        </p:nvSpPr>
        <p:spPr bwMode="auto">
          <a:xfrm>
            <a:off x="685800" y="1905000"/>
            <a:ext cx="77724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2800" b="1">
                <a:solidFill>
                  <a:srgbClr val="660066"/>
                </a:solidFill>
              </a:rPr>
              <a:t>Although there is a small amount of freshwater on Earth, it is necessary to sustain life.</a:t>
            </a:r>
          </a:p>
        </p:txBody>
      </p:sp>
      <p:sp>
        <p:nvSpPr>
          <p:cNvPr id="1200132" name="Text Box 4"/>
          <p:cNvSpPr txBox="1">
            <a:spLocks noChangeArrowheads="1"/>
          </p:cNvSpPr>
          <p:nvPr/>
        </p:nvSpPr>
        <p:spPr bwMode="auto">
          <a:xfrm>
            <a:off x="685800" y="666750"/>
            <a:ext cx="77724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Bodies of Freshwater </a:t>
            </a:r>
          </a:p>
        </p:txBody>
      </p:sp>
      <p:pic>
        <p:nvPicPr>
          <p:cNvPr id="1200133" name="Picture 5" descr="MainIde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113" y="1295400"/>
            <a:ext cx="1676400"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0134" name="Text Box 6"/>
          <p:cNvSpPr txBox="1">
            <a:spLocks noChangeArrowheads="1"/>
          </p:cNvSpPr>
          <p:nvPr/>
        </p:nvSpPr>
        <p:spPr bwMode="auto">
          <a:xfrm>
            <a:off x="685800" y="3324225"/>
            <a:ext cx="7772400" cy="140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39725" indent="-339725" eaLnBrk="0" hangingPunct="0">
              <a:defRPr>
                <a:solidFill>
                  <a:schemeClr val="tx1"/>
                </a:solidFill>
                <a:latin typeface="Arial" pitchFamily="34" charset="0"/>
              </a:defRPr>
            </a:lvl1pPr>
            <a:lvl2pPr marL="800100" indent="-346075"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Tx/>
              <a:buChar char="•"/>
            </a:pPr>
            <a:r>
              <a:rPr lang="en-US" sz="2400"/>
              <a:t>Lakes, Streams, and Rivers</a:t>
            </a:r>
          </a:p>
          <a:p>
            <a:pPr lvl="1"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Lakes, streams, and rivers contain less than 1% of the Earth’s freshwater.</a:t>
            </a:r>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00132"/>
                                        </p:tgtEl>
                                        <p:attrNameLst>
                                          <p:attrName>style.visibility</p:attrName>
                                        </p:attrNameLst>
                                      </p:cBhvr>
                                      <p:to>
                                        <p:strVal val="visible"/>
                                      </p:to>
                                    </p:set>
                                    <p:animEffect transition="in" filter="wipe(left)">
                                      <p:cBhvr>
                                        <p:cTn id="7" dur="500"/>
                                        <p:tgtEl>
                                          <p:spTgt spid="1200132"/>
                                        </p:tgtEl>
                                      </p:cBhvr>
                                    </p:animEffect>
                                  </p:childTnLst>
                                </p:cTn>
                              </p:par>
                            </p:childTnLst>
                          </p:cTn>
                        </p:par>
                        <p:par>
                          <p:cTn id="8" fill="hold" nodeType="afterGroup">
                            <p:stCondLst>
                              <p:cond delay="500"/>
                            </p:stCondLst>
                            <p:childTnLst>
                              <p:par>
                                <p:cTn id="9" presetID="4" presetClass="entr" presetSubtype="32" fill="hold" nodeType="afterEffect">
                                  <p:stCondLst>
                                    <p:cond delay="0"/>
                                  </p:stCondLst>
                                  <p:childTnLst>
                                    <p:set>
                                      <p:cBhvr>
                                        <p:cTn id="10" dur="1" fill="hold">
                                          <p:stCondLst>
                                            <p:cond delay="0"/>
                                          </p:stCondLst>
                                        </p:cTn>
                                        <p:tgtEl>
                                          <p:spTgt spid="1200133"/>
                                        </p:tgtEl>
                                        <p:attrNameLst>
                                          <p:attrName>style.visibility</p:attrName>
                                        </p:attrNameLst>
                                      </p:cBhvr>
                                      <p:to>
                                        <p:strVal val="visible"/>
                                      </p:to>
                                    </p:set>
                                    <p:animEffect transition="in" filter="box(out)">
                                      <p:cBhvr>
                                        <p:cTn id="11" dur="500"/>
                                        <p:tgtEl>
                                          <p:spTgt spid="1200133"/>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200131"/>
                                        </p:tgtEl>
                                        <p:attrNameLst>
                                          <p:attrName>style.visibility</p:attrName>
                                        </p:attrNameLst>
                                      </p:cBhvr>
                                      <p:to>
                                        <p:strVal val="visible"/>
                                      </p:to>
                                    </p:set>
                                    <p:animEffect transition="in" filter="wipe(left)">
                                      <p:cBhvr>
                                        <p:cTn id="15" dur="500"/>
                                        <p:tgtEl>
                                          <p:spTgt spid="1200131"/>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200134">
                                            <p:txEl>
                                              <p:pRg st="0" end="0"/>
                                            </p:txEl>
                                          </p:spTgt>
                                        </p:tgtEl>
                                        <p:attrNameLst>
                                          <p:attrName>style.visibility</p:attrName>
                                        </p:attrNameLst>
                                      </p:cBhvr>
                                      <p:to>
                                        <p:strVal val="visible"/>
                                      </p:to>
                                    </p:set>
                                    <p:animEffect transition="in" filter="wipe(left)">
                                      <p:cBhvr>
                                        <p:cTn id="20" dur="500"/>
                                        <p:tgtEl>
                                          <p:spTgt spid="1200134">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200134">
                                            <p:txEl>
                                              <p:pRg st="1" end="1"/>
                                            </p:txEl>
                                          </p:spTgt>
                                        </p:tgtEl>
                                        <p:attrNameLst>
                                          <p:attrName>style.visibility</p:attrName>
                                        </p:attrNameLst>
                                      </p:cBhvr>
                                      <p:to>
                                        <p:strVal val="visible"/>
                                      </p:to>
                                    </p:set>
                                    <p:animEffect transition="in" filter="wipe(left)">
                                      <p:cBhvr>
                                        <p:cTn id="25" dur="500"/>
                                        <p:tgtEl>
                                          <p:spTgt spid="120013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0131" grpId="0" autoUpdateAnimBg="0"/>
      <p:bldP spid="1200132" grpId="0" autoUpdateAnimBg="0"/>
      <p:bldP spid="1200134" grpId="0" build="p" bldLvl="2"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eaLnBrk="1" hangingPunct="1"/>
            <a:r>
              <a:rPr lang="en-US" smtClean="0"/>
              <a:t>Section 3</a:t>
            </a:r>
          </a:p>
        </p:txBody>
      </p:sp>
      <p:sp>
        <p:nvSpPr>
          <p:cNvPr id="70659" name="Text Box 5"/>
          <p:cNvSpPr txBox="1">
            <a:spLocks noChangeArrowheads="1"/>
          </p:cNvSpPr>
          <p:nvPr/>
        </p:nvSpPr>
        <p:spPr bwMode="auto">
          <a:xfrm>
            <a:off x="685800" y="666750"/>
            <a:ext cx="77724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Bodies of Freshwater </a:t>
            </a:r>
            <a:r>
              <a:rPr lang="en-US" b="1">
                <a:solidFill>
                  <a:srgbClr val="003399"/>
                </a:solidFill>
              </a:rPr>
              <a:t>(cont.)</a:t>
            </a:r>
          </a:p>
        </p:txBody>
      </p:sp>
      <p:sp>
        <p:nvSpPr>
          <p:cNvPr id="1202182" name="Text Box 6"/>
          <p:cNvSpPr txBox="1">
            <a:spLocks noChangeArrowheads="1"/>
          </p:cNvSpPr>
          <p:nvPr/>
        </p:nvSpPr>
        <p:spPr bwMode="auto">
          <a:xfrm>
            <a:off x="685800" y="1371600"/>
            <a:ext cx="73152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4488" indent="-3444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Tx/>
              <a:buChar char="•"/>
            </a:pPr>
            <a:r>
              <a:rPr lang="en-US" sz="2400"/>
              <a:t>Groundwater</a:t>
            </a:r>
          </a:p>
        </p:txBody>
      </p:sp>
      <p:sp>
        <p:nvSpPr>
          <p:cNvPr id="1202183" name="Text Box 7"/>
          <p:cNvSpPr txBox="1">
            <a:spLocks noChangeArrowheads="1"/>
          </p:cNvSpPr>
          <p:nvPr/>
        </p:nvSpPr>
        <p:spPr bwMode="auto">
          <a:xfrm>
            <a:off x="685800" y="1922463"/>
            <a:ext cx="7315200"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8001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About 0.5% of the Earth’s freshwater is found beneath the surface also called groundwater.</a:t>
            </a:r>
          </a:p>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Wells and springs tap into groundwater and are important sources of freshwater for people.</a:t>
            </a:r>
          </a:p>
          <a:p>
            <a:pPr eaLnBrk="1" hangingPunct="1">
              <a:lnSpc>
                <a:spcPct val="90000"/>
              </a:lnSpc>
              <a:spcBef>
                <a:spcPct val="30000"/>
              </a:spcBef>
              <a:spcAft>
                <a:spcPct val="30000"/>
              </a:spcAft>
              <a:buFont typeface="Arial" pitchFamily="34" charset="0"/>
              <a:buChar char="–"/>
            </a:pPr>
            <a:r>
              <a:rPr lang="en-US" sz="2400">
                <a:solidFill>
                  <a:srgbClr val="000000"/>
                </a:solidFill>
                <a:cs typeface="Times New Roman" pitchFamily="18" charset="0"/>
              </a:rPr>
              <a:t>The majority of Earth’s freshwater is used in agriculture.</a:t>
            </a:r>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02182"/>
                                        </p:tgtEl>
                                        <p:attrNameLst>
                                          <p:attrName>style.visibility</p:attrName>
                                        </p:attrNameLst>
                                      </p:cBhvr>
                                      <p:to>
                                        <p:strVal val="visible"/>
                                      </p:to>
                                    </p:set>
                                    <p:animEffect transition="in" filter="wipe(left)">
                                      <p:cBhvr>
                                        <p:cTn id="7" dur="500"/>
                                        <p:tgtEl>
                                          <p:spTgt spid="120218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02183">
                                            <p:txEl>
                                              <p:pRg st="0" end="0"/>
                                            </p:txEl>
                                          </p:spTgt>
                                        </p:tgtEl>
                                        <p:attrNameLst>
                                          <p:attrName>style.visibility</p:attrName>
                                        </p:attrNameLst>
                                      </p:cBhvr>
                                      <p:to>
                                        <p:strVal val="visible"/>
                                      </p:to>
                                    </p:set>
                                    <p:animEffect transition="in" filter="wipe(left)">
                                      <p:cBhvr>
                                        <p:cTn id="12" dur="500"/>
                                        <p:tgtEl>
                                          <p:spTgt spid="120218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02183">
                                            <p:txEl>
                                              <p:pRg st="1" end="1"/>
                                            </p:txEl>
                                          </p:spTgt>
                                        </p:tgtEl>
                                        <p:attrNameLst>
                                          <p:attrName>style.visibility</p:attrName>
                                        </p:attrNameLst>
                                      </p:cBhvr>
                                      <p:to>
                                        <p:strVal val="visible"/>
                                      </p:to>
                                    </p:set>
                                    <p:animEffect transition="in" filter="wipe(left)">
                                      <p:cBhvr>
                                        <p:cTn id="17" dur="500"/>
                                        <p:tgtEl>
                                          <p:spTgt spid="120218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02183">
                                            <p:txEl>
                                              <p:pRg st="2" end="2"/>
                                            </p:txEl>
                                          </p:spTgt>
                                        </p:tgtEl>
                                        <p:attrNameLst>
                                          <p:attrName>style.visibility</p:attrName>
                                        </p:attrNameLst>
                                      </p:cBhvr>
                                      <p:to>
                                        <p:strVal val="visible"/>
                                      </p:to>
                                    </p:set>
                                    <p:animEffect transition="in" filter="wipe(left)">
                                      <p:cBhvr>
                                        <p:cTn id="22" dur="500"/>
                                        <p:tgtEl>
                                          <p:spTgt spid="120218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2182" grpId="0" autoUpdateAnimBg="0"/>
      <p:bldP spid="1202183" grpId="0" build="p"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PAnswers"/>
          <p:cNvSpPr>
            <a:spLocks noGrp="1" noChangeArrowheads="1"/>
          </p:cNvSpPr>
          <p:nvPr>
            <p:ph type="body" idx="1"/>
            <p:custDataLst>
              <p:tags r:id="rId3"/>
            </p:custDataLst>
          </p:nvPr>
        </p:nvSpPr>
        <p:spPr bwMode="hidden">
          <a:xfrm>
            <a:off x="6324600" y="3886200"/>
            <a:ext cx="1066800" cy="1600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533400" indent="-533400" eaLnBrk="1" hangingPunct="1">
              <a:buFontTx/>
              <a:buAutoNum type="alphaUcPeriod"/>
            </a:pPr>
            <a:r>
              <a:rPr lang="en-US" smtClean="0">
                <a:solidFill>
                  <a:schemeClr val="bg1"/>
                </a:solidFill>
              </a:rPr>
              <a:t>A</a:t>
            </a:r>
          </a:p>
          <a:p>
            <a:pPr marL="533400" indent="-533400" eaLnBrk="1" hangingPunct="1">
              <a:buFontTx/>
              <a:buAutoNum type="alphaUcPeriod"/>
            </a:pPr>
            <a:r>
              <a:rPr lang="en-US" smtClean="0">
                <a:solidFill>
                  <a:schemeClr val="bg1"/>
                </a:solidFill>
              </a:rPr>
              <a:t>B</a:t>
            </a:r>
          </a:p>
          <a:p>
            <a:pPr marL="533400" indent="-533400" eaLnBrk="1" hangingPunct="1">
              <a:buFontTx/>
              <a:buAutoNum type="alphaUcPeriod"/>
            </a:pPr>
            <a:r>
              <a:rPr lang="en-US" smtClean="0">
                <a:solidFill>
                  <a:schemeClr val="bg1"/>
                </a:solidFill>
              </a:rPr>
              <a:t>C</a:t>
            </a:r>
          </a:p>
          <a:p>
            <a:pPr marL="533400" indent="-533400" eaLnBrk="1" hangingPunct="1">
              <a:buFontTx/>
              <a:buAutoNum type="alphaUcPeriod"/>
            </a:pPr>
            <a:r>
              <a:rPr lang="en-US" smtClean="0">
                <a:solidFill>
                  <a:schemeClr val="bg1"/>
                </a:solidFill>
              </a:rPr>
              <a:t>D</a:t>
            </a:r>
          </a:p>
        </p:txBody>
      </p:sp>
      <p:sp>
        <p:nvSpPr>
          <p:cNvPr id="6148" name="TPQuestion"/>
          <p:cNvSpPr>
            <a:spLocks noGrp="1" noChangeArrowheads="1"/>
          </p:cNvSpPr>
          <p:nvPr>
            <p:ph type="title"/>
          </p:nvPr>
        </p:nvSpPr>
        <p:spPr/>
        <p:txBody>
          <a:bodyPr/>
          <a:lstStyle/>
          <a:p>
            <a:pPr eaLnBrk="1" hangingPunct="1"/>
            <a:r>
              <a:rPr lang="en-US" smtClean="0"/>
              <a:t>Section 3</a:t>
            </a:r>
          </a:p>
        </p:txBody>
      </p:sp>
      <p:graphicFrame>
        <p:nvGraphicFramePr>
          <p:cNvPr id="1206276" name="TPChart"/>
          <p:cNvGraphicFramePr>
            <a:graphicFrameLocks noChangeAspect="1"/>
          </p:cNvGraphicFramePr>
          <p:nvPr>
            <p:custDataLst>
              <p:tags r:id="rId4"/>
            </p:custDataLst>
          </p:nvPr>
        </p:nvGraphicFramePr>
        <p:xfrm>
          <a:off x="5257800" y="2667000"/>
          <a:ext cx="2990850" cy="3365500"/>
        </p:xfrm>
        <a:graphic>
          <a:graphicData uri="http://schemas.openxmlformats.org/presentationml/2006/ole">
            <mc:AlternateContent xmlns:mc="http://schemas.openxmlformats.org/markup-compatibility/2006">
              <mc:Choice xmlns:v="urn:schemas-microsoft-com:vml" Requires="v">
                <p:oleObj spid="_x0000_s6151" name="Chart" r:id="rId7" imgW="4572000" imgH="5143500" progId="MSGraph.Chart.8">
                  <p:embed followColorScheme="full"/>
                </p:oleObj>
              </mc:Choice>
              <mc:Fallback>
                <p:oleObj name="Chart" r:id="rId7" imgW="4572000" imgH="5143500" progId="MSGraph.Chart.8">
                  <p:embed followColorScheme="full"/>
                  <p:pic>
                    <p:nvPicPr>
                      <p:cNvPr id="0" name="TPChar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57800" y="2667000"/>
                        <a:ext cx="2990850" cy="3365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06277" name="Text Box 5"/>
          <p:cNvSpPr txBox="1">
            <a:spLocks noChangeArrowheads="1"/>
          </p:cNvSpPr>
          <p:nvPr/>
        </p:nvSpPr>
        <p:spPr bwMode="auto">
          <a:xfrm>
            <a:off x="914400" y="1676400"/>
            <a:ext cx="5778500" cy="342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461963" algn="l"/>
              </a:tabLst>
              <a:defRPr>
                <a:solidFill>
                  <a:schemeClr val="tx1"/>
                </a:solidFill>
                <a:latin typeface="Arial" pitchFamily="34" charset="0"/>
              </a:defRPr>
            </a:lvl1pPr>
            <a:lvl2pPr marL="742950" indent="-285750" eaLnBrk="0" hangingPunct="0">
              <a:tabLst>
                <a:tab pos="461963" algn="l"/>
              </a:tabLst>
              <a:defRPr>
                <a:solidFill>
                  <a:schemeClr val="tx1"/>
                </a:solidFill>
                <a:latin typeface="Arial" pitchFamily="34" charset="0"/>
              </a:defRPr>
            </a:lvl2pPr>
            <a:lvl3pPr marL="1143000" indent="-228600" eaLnBrk="0" hangingPunct="0">
              <a:tabLst>
                <a:tab pos="461963" algn="l"/>
              </a:tabLst>
              <a:defRPr>
                <a:solidFill>
                  <a:schemeClr val="tx1"/>
                </a:solidFill>
                <a:latin typeface="Arial" pitchFamily="34" charset="0"/>
              </a:defRPr>
            </a:lvl3pPr>
            <a:lvl4pPr marL="1600200" indent="-228600" eaLnBrk="0" hangingPunct="0">
              <a:tabLst>
                <a:tab pos="461963" algn="l"/>
              </a:tabLst>
              <a:defRPr>
                <a:solidFill>
                  <a:schemeClr val="tx1"/>
                </a:solidFill>
                <a:latin typeface="Arial" pitchFamily="34" charset="0"/>
              </a:defRPr>
            </a:lvl4pPr>
            <a:lvl5pPr marL="2057400" indent="-228600" eaLnBrk="0" hangingPunct="0">
              <a:tabLst>
                <a:tab pos="461963" algn="l"/>
              </a:tabLst>
              <a:defRPr>
                <a:solidFill>
                  <a:schemeClr val="tx1"/>
                </a:solidFill>
                <a:latin typeface="Arial" pitchFamily="34" charset="0"/>
              </a:defRPr>
            </a:lvl5pPr>
            <a:lvl6pPr marL="2514600" indent="-228600" eaLnBrk="0" fontAlgn="base" hangingPunct="0">
              <a:spcBef>
                <a:spcPct val="0"/>
              </a:spcBef>
              <a:spcAft>
                <a:spcPct val="0"/>
              </a:spcAft>
              <a:tabLst>
                <a:tab pos="461963" algn="l"/>
              </a:tabLst>
              <a:defRPr>
                <a:solidFill>
                  <a:schemeClr val="tx1"/>
                </a:solidFill>
                <a:latin typeface="Arial" pitchFamily="34" charset="0"/>
              </a:defRPr>
            </a:lvl6pPr>
            <a:lvl7pPr marL="2971800" indent="-228600" eaLnBrk="0" fontAlgn="base" hangingPunct="0">
              <a:spcBef>
                <a:spcPct val="0"/>
              </a:spcBef>
              <a:spcAft>
                <a:spcPct val="0"/>
              </a:spcAft>
              <a:tabLst>
                <a:tab pos="461963" algn="l"/>
              </a:tabLst>
              <a:defRPr>
                <a:solidFill>
                  <a:schemeClr val="tx1"/>
                </a:solidFill>
                <a:latin typeface="Arial" pitchFamily="34" charset="0"/>
              </a:defRPr>
            </a:lvl7pPr>
            <a:lvl8pPr marL="3429000" indent="-228600" eaLnBrk="0" fontAlgn="base" hangingPunct="0">
              <a:spcBef>
                <a:spcPct val="0"/>
              </a:spcBef>
              <a:spcAft>
                <a:spcPct val="0"/>
              </a:spcAft>
              <a:tabLst>
                <a:tab pos="461963" algn="l"/>
              </a:tabLst>
              <a:defRPr>
                <a:solidFill>
                  <a:schemeClr val="tx1"/>
                </a:solidFill>
                <a:latin typeface="Arial" pitchFamily="34" charset="0"/>
              </a:defRPr>
            </a:lvl8pPr>
            <a:lvl9pPr marL="3886200" indent="-228600" eaLnBrk="0" fontAlgn="base" hangingPunct="0">
              <a:spcBef>
                <a:spcPct val="0"/>
              </a:spcBef>
              <a:spcAft>
                <a:spcPct val="0"/>
              </a:spcAft>
              <a:tabLst>
                <a:tab pos="461963" algn="l"/>
              </a:tabLst>
              <a:defRPr>
                <a:solidFill>
                  <a:schemeClr val="tx1"/>
                </a:solidFill>
                <a:latin typeface="Arial" pitchFamily="34" charset="0"/>
              </a:defRPr>
            </a:lvl9pPr>
          </a:lstStyle>
          <a:p>
            <a:pPr eaLnBrk="1" hangingPunct="1">
              <a:lnSpc>
                <a:spcPct val="90000"/>
              </a:lnSpc>
              <a:spcBef>
                <a:spcPct val="30000"/>
              </a:spcBef>
              <a:spcAft>
                <a:spcPct val="30000"/>
              </a:spcAft>
            </a:pPr>
            <a:r>
              <a:rPr lang="en-US" sz="2800" b="1">
                <a:solidFill>
                  <a:srgbClr val="003399"/>
                </a:solidFill>
                <a:cs typeface="Times New Roman" pitchFamily="18" charset="0"/>
              </a:rPr>
              <a:t>How much of the Earth’s total water supply is freshwater?</a:t>
            </a:r>
          </a:p>
          <a:p>
            <a:pPr eaLnBrk="1" hangingPunct="1">
              <a:lnSpc>
                <a:spcPct val="90000"/>
              </a:lnSpc>
              <a:spcBef>
                <a:spcPct val="30000"/>
              </a:spcBef>
              <a:spcAft>
                <a:spcPct val="30000"/>
              </a:spcAft>
            </a:pPr>
            <a:r>
              <a:rPr lang="en-US" sz="2800" b="1">
                <a:solidFill>
                  <a:srgbClr val="003399"/>
                </a:solidFill>
                <a:cs typeface="Times New Roman" pitchFamily="18" charset="0"/>
              </a:rPr>
              <a:t>A.</a:t>
            </a:r>
            <a:r>
              <a:rPr lang="en-US" sz="2800" b="1">
                <a:solidFill>
                  <a:srgbClr val="13489A"/>
                </a:solidFill>
                <a:cs typeface="Times New Roman" pitchFamily="18" charset="0"/>
              </a:rPr>
              <a:t>	</a:t>
            </a:r>
            <a:r>
              <a:rPr lang="en-US" sz="2800">
                <a:cs typeface="Times New Roman" pitchFamily="18" charset="0"/>
              </a:rPr>
              <a:t>1%</a:t>
            </a:r>
          </a:p>
          <a:p>
            <a:pPr eaLnBrk="1" hangingPunct="1">
              <a:lnSpc>
                <a:spcPct val="90000"/>
              </a:lnSpc>
              <a:spcBef>
                <a:spcPct val="30000"/>
              </a:spcBef>
              <a:spcAft>
                <a:spcPct val="30000"/>
              </a:spcAft>
            </a:pPr>
            <a:r>
              <a:rPr lang="en-US" sz="2800" b="1">
                <a:solidFill>
                  <a:srgbClr val="003399"/>
                </a:solidFill>
                <a:cs typeface="Times New Roman" pitchFamily="18" charset="0"/>
              </a:rPr>
              <a:t>B.</a:t>
            </a:r>
            <a:r>
              <a:rPr lang="en-US" sz="2800" b="1">
                <a:solidFill>
                  <a:srgbClr val="13489A"/>
                </a:solidFill>
                <a:cs typeface="Times New Roman" pitchFamily="18" charset="0"/>
              </a:rPr>
              <a:t>	</a:t>
            </a:r>
            <a:r>
              <a:rPr lang="en-US" sz="2800">
                <a:cs typeface="Times New Roman" pitchFamily="18" charset="0"/>
              </a:rPr>
              <a:t>2%</a:t>
            </a:r>
          </a:p>
          <a:p>
            <a:pPr eaLnBrk="1" hangingPunct="1">
              <a:lnSpc>
                <a:spcPct val="90000"/>
              </a:lnSpc>
              <a:spcBef>
                <a:spcPct val="30000"/>
              </a:spcBef>
              <a:spcAft>
                <a:spcPct val="30000"/>
              </a:spcAft>
            </a:pPr>
            <a:r>
              <a:rPr lang="en-US" sz="2800" b="1">
                <a:solidFill>
                  <a:srgbClr val="003399"/>
                </a:solidFill>
                <a:cs typeface="Times New Roman" pitchFamily="18" charset="0"/>
              </a:rPr>
              <a:t>C.</a:t>
            </a:r>
            <a:r>
              <a:rPr lang="en-US" sz="2800" b="1">
                <a:solidFill>
                  <a:srgbClr val="ED2641"/>
                </a:solidFill>
                <a:cs typeface="Times New Roman" pitchFamily="18" charset="0"/>
              </a:rPr>
              <a:t>	</a:t>
            </a:r>
            <a:r>
              <a:rPr lang="en-US" sz="2800">
                <a:cs typeface="Times New Roman" pitchFamily="18" charset="0"/>
              </a:rPr>
              <a:t>3%</a:t>
            </a:r>
          </a:p>
          <a:p>
            <a:pPr eaLnBrk="1" hangingPunct="1">
              <a:lnSpc>
                <a:spcPct val="90000"/>
              </a:lnSpc>
              <a:spcBef>
                <a:spcPct val="30000"/>
              </a:spcBef>
              <a:spcAft>
                <a:spcPct val="30000"/>
              </a:spcAft>
            </a:pPr>
            <a:r>
              <a:rPr lang="en-US" sz="2800" b="1">
                <a:solidFill>
                  <a:srgbClr val="003399"/>
                </a:solidFill>
                <a:cs typeface="Times New Roman" pitchFamily="18" charset="0"/>
              </a:rPr>
              <a:t>D.</a:t>
            </a:r>
            <a:r>
              <a:rPr lang="en-US" sz="2800" b="1">
                <a:solidFill>
                  <a:srgbClr val="13489A"/>
                </a:solidFill>
                <a:cs typeface="Times New Roman" pitchFamily="18" charset="0"/>
              </a:rPr>
              <a:t>	</a:t>
            </a:r>
            <a:r>
              <a:rPr lang="en-US" sz="2800">
                <a:cs typeface="Times New Roman" pitchFamily="18" charset="0"/>
              </a:rPr>
              <a:t>4%</a:t>
            </a:r>
          </a:p>
        </p:txBody>
      </p:sp>
      <p:pic>
        <p:nvPicPr>
          <p:cNvPr id="6150" name="Picture 7" descr="DiscussionQuestio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9625" y="584200"/>
            <a:ext cx="357981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2"/>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06277">
                                            <p:txEl>
                                              <p:pRg st="0" end="0"/>
                                            </p:txEl>
                                          </p:spTgt>
                                        </p:tgtEl>
                                        <p:attrNameLst>
                                          <p:attrName>style.visibility</p:attrName>
                                        </p:attrNameLst>
                                      </p:cBhvr>
                                      <p:to>
                                        <p:strVal val="visible"/>
                                      </p:to>
                                    </p:set>
                                    <p:animEffect transition="in" filter="wipe(left)">
                                      <p:cBhvr>
                                        <p:cTn id="7" dur="500"/>
                                        <p:tgtEl>
                                          <p:spTgt spid="1206277">
                                            <p:txEl>
                                              <p:pRg st="0" end="0"/>
                                            </p:txEl>
                                          </p:spTgt>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206277">
                                            <p:txEl>
                                              <p:pRg st="1" end="1"/>
                                            </p:txEl>
                                          </p:spTgt>
                                        </p:tgtEl>
                                        <p:attrNameLst>
                                          <p:attrName>style.visibility</p:attrName>
                                        </p:attrNameLst>
                                      </p:cBhvr>
                                      <p:to>
                                        <p:strVal val="visible"/>
                                      </p:to>
                                    </p:set>
                                    <p:animEffect transition="in" filter="wipe(left)">
                                      <p:cBhvr>
                                        <p:cTn id="11" dur="500"/>
                                        <p:tgtEl>
                                          <p:spTgt spid="1206277">
                                            <p:txEl>
                                              <p:pRg st="1" end="1"/>
                                            </p:txEl>
                                          </p:spTgt>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206277">
                                            <p:txEl>
                                              <p:pRg st="2" end="2"/>
                                            </p:txEl>
                                          </p:spTgt>
                                        </p:tgtEl>
                                        <p:attrNameLst>
                                          <p:attrName>style.visibility</p:attrName>
                                        </p:attrNameLst>
                                      </p:cBhvr>
                                      <p:to>
                                        <p:strVal val="visible"/>
                                      </p:to>
                                    </p:set>
                                    <p:animEffect transition="in" filter="wipe(left)">
                                      <p:cBhvr>
                                        <p:cTn id="15" dur="500"/>
                                        <p:tgtEl>
                                          <p:spTgt spid="1206277">
                                            <p:txEl>
                                              <p:pRg st="2" end="2"/>
                                            </p:txEl>
                                          </p:spTgt>
                                        </p:tgtEl>
                                      </p:cBhvr>
                                    </p:animEffect>
                                  </p:childTnLst>
                                </p:cTn>
                              </p:par>
                            </p:childTnLst>
                          </p:cTn>
                        </p:par>
                        <p:par>
                          <p:cTn id="16" fill="hold" nodeType="afterGroup">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206277">
                                            <p:txEl>
                                              <p:pRg st="3" end="3"/>
                                            </p:txEl>
                                          </p:spTgt>
                                        </p:tgtEl>
                                        <p:attrNameLst>
                                          <p:attrName>style.visibility</p:attrName>
                                        </p:attrNameLst>
                                      </p:cBhvr>
                                      <p:to>
                                        <p:strVal val="visible"/>
                                      </p:to>
                                    </p:set>
                                    <p:animEffect transition="in" filter="wipe(left)">
                                      <p:cBhvr>
                                        <p:cTn id="19" dur="500"/>
                                        <p:tgtEl>
                                          <p:spTgt spid="1206277">
                                            <p:txEl>
                                              <p:pRg st="3" end="3"/>
                                            </p:txEl>
                                          </p:spTgt>
                                        </p:tgtEl>
                                      </p:cBhvr>
                                    </p:animEffect>
                                  </p:childTnLst>
                                </p:cTn>
                              </p:par>
                            </p:childTnLst>
                          </p:cTn>
                        </p:par>
                        <p:par>
                          <p:cTn id="20" fill="hold" nodeType="afterGroup">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1206277">
                                            <p:txEl>
                                              <p:pRg st="4" end="4"/>
                                            </p:txEl>
                                          </p:spTgt>
                                        </p:tgtEl>
                                        <p:attrNameLst>
                                          <p:attrName>style.visibility</p:attrName>
                                        </p:attrNameLst>
                                      </p:cBhvr>
                                      <p:to>
                                        <p:strVal val="visible"/>
                                      </p:to>
                                    </p:set>
                                    <p:animEffect transition="in" filter="wipe(left)">
                                      <p:cBhvr>
                                        <p:cTn id="23" dur="500"/>
                                        <p:tgtEl>
                                          <p:spTgt spid="1206277">
                                            <p:txEl>
                                              <p:pRg st="4" end="4"/>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499"/>
                                          </p:stCondLst>
                                        </p:cTn>
                                        <p:tgtEl>
                                          <p:spTgt spid="12062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1206276" grpId="0" animBg="0"/>
      <p:bldP spid="1206277" grpId="0" build="p" autoUpdateAnimBg="0" advAuto="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r>
              <a:rPr lang="en-US" smtClean="0"/>
              <a:t>Section 3-End</a:t>
            </a:r>
          </a:p>
        </p:txBody>
      </p:sp>
      <p:pic>
        <p:nvPicPr>
          <p:cNvPr id="71683" name="Picture 4" descr="H_S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invGray">
          <a:xfrm>
            <a:off x="5791200" y="0"/>
            <a:ext cx="33528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advClick="0">
    <p:wipe dir="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r>
              <a:rPr lang="en-US" smtClean="0"/>
              <a:t>VS 1</a:t>
            </a:r>
          </a:p>
        </p:txBody>
      </p:sp>
      <p:sp>
        <p:nvSpPr>
          <p:cNvPr id="1032196" name="Text Box 4"/>
          <p:cNvSpPr txBox="1">
            <a:spLocks noChangeArrowheads="1"/>
          </p:cNvSpPr>
          <p:nvPr/>
        </p:nvSpPr>
        <p:spPr bwMode="auto">
          <a:xfrm>
            <a:off x="695325" y="908050"/>
            <a:ext cx="3967163" cy="503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4488" indent="-3444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ctr" hangingPunct="1">
              <a:lnSpc>
                <a:spcPct val="90000"/>
              </a:lnSpc>
              <a:spcBef>
                <a:spcPct val="30000"/>
              </a:spcBef>
              <a:spcAft>
                <a:spcPct val="30000"/>
              </a:spcAft>
            </a:pPr>
            <a:r>
              <a:rPr lang="en-US" sz="2000" b="1">
                <a:solidFill>
                  <a:srgbClr val="003399"/>
                </a:solidFill>
                <a:ea typeface="Times New Roman" pitchFamily="18" charset="0"/>
                <a:cs typeface="Arial" pitchFamily="34" charset="0"/>
              </a:rPr>
              <a:t>Planet Earth</a:t>
            </a:r>
          </a:p>
          <a:p>
            <a:pPr eaLnBrk="1" fontAlgn="ctr" hangingPunct="1">
              <a:lnSpc>
                <a:spcPct val="90000"/>
              </a:lnSpc>
              <a:spcBef>
                <a:spcPct val="30000"/>
              </a:spcBef>
              <a:spcAft>
                <a:spcPct val="30000"/>
              </a:spcAft>
              <a:buFontTx/>
              <a:buChar char="•"/>
            </a:pPr>
            <a:r>
              <a:rPr lang="en-US" sz="2000">
                <a:solidFill>
                  <a:srgbClr val="000000"/>
                </a:solidFill>
                <a:ea typeface="Times New Roman" pitchFamily="18" charset="0"/>
                <a:cs typeface="Arial" pitchFamily="34" charset="0"/>
              </a:rPr>
              <a:t>Earth is the third planet from the sun in our solar system. It is one of 4 planets with a solid, rocky crust, and the only planet with liquid water on its surface.</a:t>
            </a:r>
          </a:p>
          <a:p>
            <a:pPr eaLnBrk="1" fontAlgn="ctr" hangingPunct="1">
              <a:lnSpc>
                <a:spcPct val="90000"/>
              </a:lnSpc>
              <a:spcBef>
                <a:spcPct val="30000"/>
              </a:spcBef>
              <a:spcAft>
                <a:spcPct val="30000"/>
              </a:spcAft>
              <a:buFontTx/>
              <a:buChar char="•"/>
            </a:pPr>
            <a:r>
              <a:rPr lang="en-US" sz="2000">
                <a:solidFill>
                  <a:srgbClr val="000000"/>
                </a:solidFill>
                <a:ea typeface="Times New Roman" pitchFamily="18" charset="0"/>
                <a:cs typeface="Arial" pitchFamily="34" charset="0"/>
              </a:rPr>
              <a:t>Earth’s proximity to the sun allows for liquid water on the surface needed to sustain life.</a:t>
            </a:r>
          </a:p>
          <a:p>
            <a:pPr eaLnBrk="1" fontAlgn="ctr" hangingPunct="1">
              <a:lnSpc>
                <a:spcPct val="90000"/>
              </a:lnSpc>
              <a:spcBef>
                <a:spcPct val="30000"/>
              </a:spcBef>
              <a:spcAft>
                <a:spcPct val="30000"/>
              </a:spcAft>
              <a:buFontTx/>
              <a:buChar char="•"/>
            </a:pPr>
            <a:r>
              <a:rPr lang="en-US" sz="2000">
                <a:solidFill>
                  <a:srgbClr val="000000"/>
                </a:solidFill>
                <a:ea typeface="Times New Roman" pitchFamily="18" charset="0"/>
                <a:cs typeface="Arial" pitchFamily="34" charset="0"/>
              </a:rPr>
              <a:t>Earth also has an atmosphere that protects life from the harmful effects of the sun and keeps the Earth at a temperature suitable for a variety of life forms.</a:t>
            </a:r>
          </a:p>
        </p:txBody>
      </p:sp>
      <p:pic>
        <p:nvPicPr>
          <p:cNvPr id="72708" name="Picture 10" descr="WG_Nav Test-Backward Dead">
            <a:hlinkClick r:id="" action="ppaction://noaction"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53075"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204" name="Picture 12" descr="C02-11P-87452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46625" y="1450975"/>
            <a:ext cx="3724275" cy="372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32196"/>
                                        </p:tgtEl>
                                        <p:attrNameLst>
                                          <p:attrName>style.visibility</p:attrName>
                                        </p:attrNameLst>
                                      </p:cBhvr>
                                      <p:to>
                                        <p:strVal val="visible"/>
                                      </p:to>
                                    </p:set>
                                    <p:animEffect transition="in" filter="wipe(left)">
                                      <p:cBhvr>
                                        <p:cTn id="7" dur="500"/>
                                        <p:tgtEl>
                                          <p:spTgt spid="1032196"/>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1032204"/>
                                        </p:tgtEl>
                                        <p:attrNameLst>
                                          <p:attrName>style.visibility</p:attrName>
                                        </p:attrNameLst>
                                      </p:cBhvr>
                                      <p:to>
                                        <p:strVal val="visible"/>
                                      </p:to>
                                    </p:set>
                                    <p:animEffect transition="in" filter="wipe(up)">
                                      <p:cBhvr>
                                        <p:cTn id="11" dur="500"/>
                                        <p:tgtEl>
                                          <p:spTgt spid="1032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2196" grpId="0"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r>
              <a:rPr lang="en-US" smtClean="0"/>
              <a:t>VS 2</a:t>
            </a:r>
          </a:p>
        </p:txBody>
      </p:sp>
      <p:sp>
        <p:nvSpPr>
          <p:cNvPr id="1045507" name="Text Box 3"/>
          <p:cNvSpPr txBox="1">
            <a:spLocks noChangeArrowheads="1"/>
          </p:cNvSpPr>
          <p:nvPr/>
        </p:nvSpPr>
        <p:spPr bwMode="auto">
          <a:xfrm>
            <a:off x="695325" y="915988"/>
            <a:ext cx="4181475" cy="494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4488" indent="-3444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ctr" hangingPunct="1">
              <a:lnSpc>
                <a:spcPct val="90000"/>
              </a:lnSpc>
              <a:spcBef>
                <a:spcPct val="30000"/>
              </a:spcBef>
              <a:spcAft>
                <a:spcPct val="30000"/>
              </a:spcAft>
            </a:pPr>
            <a:r>
              <a:rPr lang="en-US" sz="2000" b="1">
                <a:solidFill>
                  <a:srgbClr val="003399"/>
                </a:solidFill>
                <a:ea typeface="Times New Roman" pitchFamily="18" charset="0"/>
                <a:cs typeface="Arial" pitchFamily="34" charset="0"/>
              </a:rPr>
              <a:t>Forces of Change</a:t>
            </a:r>
          </a:p>
          <a:p>
            <a:pPr eaLnBrk="1" fontAlgn="ctr" hangingPunct="1">
              <a:lnSpc>
                <a:spcPct val="90000"/>
              </a:lnSpc>
              <a:spcBef>
                <a:spcPct val="30000"/>
              </a:spcBef>
              <a:spcAft>
                <a:spcPct val="30000"/>
              </a:spcAft>
              <a:buFontTx/>
              <a:buChar char="•"/>
            </a:pPr>
            <a:r>
              <a:rPr lang="en-US" sz="2000">
                <a:solidFill>
                  <a:srgbClr val="000000"/>
                </a:solidFill>
                <a:ea typeface="Times New Roman" pitchFamily="18" charset="0"/>
                <a:cs typeface="Arial" pitchFamily="34" charset="0"/>
              </a:rPr>
              <a:t>The Earth is shaped by internal and external forces.</a:t>
            </a:r>
          </a:p>
          <a:p>
            <a:pPr eaLnBrk="1" fontAlgn="ctr" hangingPunct="1">
              <a:lnSpc>
                <a:spcPct val="90000"/>
              </a:lnSpc>
              <a:spcBef>
                <a:spcPct val="30000"/>
              </a:spcBef>
              <a:spcAft>
                <a:spcPct val="30000"/>
              </a:spcAft>
              <a:buFontTx/>
              <a:buChar char="•"/>
            </a:pPr>
            <a:r>
              <a:rPr lang="en-US" sz="2000">
                <a:solidFill>
                  <a:srgbClr val="000000"/>
                </a:solidFill>
                <a:ea typeface="Times New Roman" pitchFamily="18" charset="0"/>
                <a:cs typeface="Arial" pitchFamily="34" charset="0"/>
              </a:rPr>
              <a:t>Inside the Earth is a superheated, solid inner core. </a:t>
            </a:r>
            <a:br>
              <a:rPr lang="en-US" sz="2000">
                <a:solidFill>
                  <a:srgbClr val="000000"/>
                </a:solidFill>
                <a:ea typeface="Times New Roman" pitchFamily="18" charset="0"/>
                <a:cs typeface="Arial" pitchFamily="34" charset="0"/>
              </a:rPr>
            </a:br>
            <a:r>
              <a:rPr lang="en-US" sz="2000">
                <a:solidFill>
                  <a:srgbClr val="000000"/>
                </a:solidFill>
                <a:ea typeface="Times New Roman" pitchFamily="18" charset="0"/>
                <a:cs typeface="Arial" pitchFamily="34" charset="0"/>
              </a:rPr>
              <a:t>A liquid outer core is covered </a:t>
            </a:r>
            <a:br>
              <a:rPr lang="en-US" sz="2000">
                <a:solidFill>
                  <a:srgbClr val="000000"/>
                </a:solidFill>
                <a:ea typeface="Times New Roman" pitchFamily="18" charset="0"/>
                <a:cs typeface="Arial" pitchFamily="34" charset="0"/>
              </a:rPr>
            </a:br>
            <a:r>
              <a:rPr lang="en-US" sz="2000">
                <a:solidFill>
                  <a:srgbClr val="000000"/>
                </a:solidFill>
                <a:ea typeface="Times New Roman" pitchFamily="18" charset="0"/>
                <a:cs typeface="Arial" pitchFamily="34" charset="0"/>
              </a:rPr>
              <a:t>by the hot rock of the mantle.</a:t>
            </a:r>
          </a:p>
          <a:p>
            <a:pPr eaLnBrk="1" fontAlgn="ctr" hangingPunct="1">
              <a:lnSpc>
                <a:spcPct val="90000"/>
              </a:lnSpc>
              <a:spcBef>
                <a:spcPct val="30000"/>
              </a:spcBef>
              <a:spcAft>
                <a:spcPct val="30000"/>
              </a:spcAft>
              <a:buFontTx/>
              <a:buChar char="•"/>
            </a:pPr>
            <a:r>
              <a:rPr lang="en-US" sz="2000">
                <a:solidFill>
                  <a:srgbClr val="000000"/>
                </a:solidFill>
                <a:ea typeface="Times New Roman" pitchFamily="18" charset="0"/>
                <a:cs typeface="Arial" pitchFamily="34" charset="0"/>
              </a:rPr>
              <a:t>The Earth’s crust, made up of more than a dozen slabs, rests on a melted layer of mantle. These slabs move around the globe, creating physical features.</a:t>
            </a:r>
          </a:p>
          <a:p>
            <a:pPr eaLnBrk="1" fontAlgn="ctr" hangingPunct="1">
              <a:lnSpc>
                <a:spcPct val="90000"/>
              </a:lnSpc>
              <a:spcBef>
                <a:spcPct val="30000"/>
              </a:spcBef>
              <a:spcAft>
                <a:spcPct val="30000"/>
              </a:spcAft>
              <a:buFontTx/>
              <a:buChar char="•"/>
            </a:pPr>
            <a:r>
              <a:rPr lang="en-US" sz="2000">
                <a:solidFill>
                  <a:srgbClr val="000000"/>
                </a:solidFill>
                <a:ea typeface="Times New Roman" pitchFamily="18" charset="0"/>
                <a:cs typeface="Arial" pitchFamily="34" charset="0"/>
              </a:rPr>
              <a:t>Wind and water erosion shape the surface of the Earth.</a:t>
            </a:r>
            <a:endParaRPr lang="en-US" sz="2000">
              <a:ea typeface="Times New Roman" pitchFamily="18" charset="0"/>
              <a:cs typeface="Arial" pitchFamily="34" charset="0"/>
            </a:endParaRPr>
          </a:p>
        </p:txBody>
      </p:sp>
      <p:pic>
        <p:nvPicPr>
          <p:cNvPr id="1045509" name="Picture 5" descr="C02-12P-87452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7663" y="1444625"/>
            <a:ext cx="2898775" cy="439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45507"/>
                                        </p:tgtEl>
                                        <p:attrNameLst>
                                          <p:attrName>style.visibility</p:attrName>
                                        </p:attrNameLst>
                                      </p:cBhvr>
                                      <p:to>
                                        <p:strVal val="visible"/>
                                      </p:to>
                                    </p:set>
                                    <p:animEffect transition="in" filter="wipe(left)">
                                      <p:cBhvr>
                                        <p:cTn id="7" dur="500"/>
                                        <p:tgtEl>
                                          <p:spTgt spid="1045507"/>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1045509"/>
                                        </p:tgtEl>
                                        <p:attrNameLst>
                                          <p:attrName>style.visibility</p:attrName>
                                        </p:attrNameLst>
                                      </p:cBhvr>
                                      <p:to>
                                        <p:strVal val="visible"/>
                                      </p:to>
                                    </p:set>
                                    <p:animEffect transition="in" filter="wipe(up)">
                                      <p:cBhvr>
                                        <p:cTn id="11" dur="500"/>
                                        <p:tgtEl>
                                          <p:spTgt spid="10455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5507"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smtClean="0"/>
              <a:t>Chapter Intro 4</a:t>
            </a:r>
          </a:p>
        </p:txBody>
      </p:sp>
      <p:sp>
        <p:nvSpPr>
          <p:cNvPr id="1083399" name="Text Box 7"/>
          <p:cNvSpPr txBox="1">
            <a:spLocks noChangeArrowheads="1"/>
          </p:cNvSpPr>
          <p:nvPr/>
        </p:nvSpPr>
        <p:spPr bwMode="auto">
          <a:xfrm>
            <a:off x="4762500" y="1447800"/>
            <a:ext cx="3886200"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2800" b="1">
                <a:solidFill>
                  <a:srgbClr val="ED1C24"/>
                </a:solidFill>
              </a:rPr>
              <a:t>Section 3:</a:t>
            </a:r>
            <a:r>
              <a:rPr lang="en-US" sz="2800">
                <a:solidFill>
                  <a:srgbClr val="ED1C24"/>
                </a:solidFill>
              </a:rPr>
              <a:t> </a:t>
            </a:r>
            <a:br>
              <a:rPr lang="en-US" sz="2800">
                <a:solidFill>
                  <a:srgbClr val="ED1C24"/>
                </a:solidFill>
              </a:rPr>
            </a:br>
            <a:r>
              <a:rPr lang="en-US" sz="2800">
                <a:solidFill>
                  <a:srgbClr val="ED1C24"/>
                </a:solidFill>
              </a:rPr>
              <a:t>Earth’s Water</a:t>
            </a:r>
          </a:p>
        </p:txBody>
      </p:sp>
      <p:sp>
        <p:nvSpPr>
          <p:cNvPr id="1083400" name="Text Box 8"/>
          <p:cNvSpPr txBox="1">
            <a:spLocks noChangeArrowheads="1"/>
          </p:cNvSpPr>
          <p:nvPr/>
        </p:nvSpPr>
        <p:spPr bwMode="auto">
          <a:xfrm>
            <a:off x="4762500" y="2487613"/>
            <a:ext cx="3848100" cy="206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2400" b="1">
                <a:solidFill>
                  <a:srgbClr val="003399"/>
                </a:solidFill>
              </a:rPr>
              <a:t>Physical processes shape Earth’s surface.</a:t>
            </a:r>
            <a:r>
              <a:rPr lang="en-US" sz="2400">
                <a:solidFill>
                  <a:srgbClr val="003399"/>
                </a:solidFill>
              </a:rPr>
              <a:t> </a:t>
            </a:r>
            <a:r>
              <a:rPr lang="en-US" sz="2400"/>
              <a:t>The water cycle keeps the amount of water on Earth, both freshwater and salt water, fairly constant.</a:t>
            </a:r>
          </a:p>
        </p:txBody>
      </p:sp>
      <p:pic>
        <p:nvPicPr>
          <p:cNvPr id="25605" name="Picture 9" descr="BigIde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8700" y="609600"/>
            <a:ext cx="1905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83399"/>
                                        </p:tgtEl>
                                        <p:attrNameLst>
                                          <p:attrName>style.visibility</p:attrName>
                                        </p:attrNameLst>
                                      </p:cBhvr>
                                      <p:to>
                                        <p:strVal val="visible"/>
                                      </p:to>
                                    </p:set>
                                    <p:animEffect transition="in" filter="wipe(left)">
                                      <p:cBhvr>
                                        <p:cTn id="7" dur="500"/>
                                        <p:tgtEl>
                                          <p:spTgt spid="108339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83400">
                                            <p:txEl>
                                              <p:pRg st="0" end="0"/>
                                            </p:txEl>
                                          </p:spTgt>
                                        </p:tgtEl>
                                        <p:attrNameLst>
                                          <p:attrName>style.visibility</p:attrName>
                                        </p:attrNameLst>
                                      </p:cBhvr>
                                      <p:to>
                                        <p:strVal val="visible"/>
                                      </p:to>
                                    </p:set>
                                    <p:animEffect transition="in" filter="wipe(left)">
                                      <p:cBhvr>
                                        <p:cTn id="12" dur="500"/>
                                        <p:tgtEl>
                                          <p:spTgt spid="108340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3399" grpId="0" autoUpdateAnimBg="0"/>
      <p:bldP spid="1083400" grpId="0" build="p"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r>
              <a:rPr lang="en-US" smtClean="0"/>
              <a:t>VS 3</a:t>
            </a:r>
          </a:p>
        </p:txBody>
      </p:sp>
      <p:sp>
        <p:nvSpPr>
          <p:cNvPr id="1047555" name="Text Box 3"/>
          <p:cNvSpPr txBox="1">
            <a:spLocks noChangeArrowheads="1"/>
          </p:cNvSpPr>
          <p:nvPr/>
        </p:nvSpPr>
        <p:spPr bwMode="auto">
          <a:xfrm>
            <a:off x="695325" y="908050"/>
            <a:ext cx="4154488" cy="531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4488" indent="-344488"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ctr" hangingPunct="1">
              <a:lnSpc>
                <a:spcPct val="90000"/>
              </a:lnSpc>
              <a:spcBef>
                <a:spcPct val="30000"/>
              </a:spcBef>
              <a:spcAft>
                <a:spcPct val="30000"/>
              </a:spcAft>
            </a:pPr>
            <a:r>
              <a:rPr lang="en-US" sz="2000" b="1">
                <a:solidFill>
                  <a:srgbClr val="003399"/>
                </a:solidFill>
                <a:ea typeface="Times New Roman" pitchFamily="18" charset="0"/>
                <a:cs typeface="Arial" pitchFamily="34" charset="0"/>
              </a:rPr>
              <a:t>Earth’s Water</a:t>
            </a:r>
          </a:p>
          <a:p>
            <a:pPr eaLnBrk="1" fontAlgn="ctr" hangingPunct="1">
              <a:lnSpc>
                <a:spcPct val="90000"/>
              </a:lnSpc>
              <a:spcBef>
                <a:spcPct val="30000"/>
              </a:spcBef>
              <a:spcAft>
                <a:spcPct val="30000"/>
              </a:spcAft>
              <a:buFontTx/>
              <a:buChar char="•"/>
            </a:pPr>
            <a:r>
              <a:rPr lang="en-US" sz="2000">
                <a:solidFill>
                  <a:srgbClr val="000000"/>
                </a:solidFill>
                <a:ea typeface="Times New Roman" pitchFamily="18" charset="0"/>
                <a:cs typeface="Arial" pitchFamily="34" charset="0"/>
              </a:rPr>
              <a:t>The water cycle keeps Earth’s water constantly moving—water evaporates from oceans, lakes and streams. Then it cools, becomes condensation, and falls to Earth as precipitation.</a:t>
            </a:r>
          </a:p>
          <a:p>
            <a:pPr eaLnBrk="1" fontAlgn="ctr" hangingPunct="1">
              <a:lnSpc>
                <a:spcPct val="90000"/>
              </a:lnSpc>
              <a:spcBef>
                <a:spcPct val="30000"/>
              </a:spcBef>
              <a:spcAft>
                <a:spcPct val="30000"/>
              </a:spcAft>
              <a:buFontTx/>
              <a:buChar char="•"/>
            </a:pPr>
            <a:r>
              <a:rPr lang="en-US" sz="2000">
                <a:solidFill>
                  <a:srgbClr val="000000"/>
                </a:solidFill>
                <a:ea typeface="Times New Roman" pitchFamily="18" charset="0"/>
                <a:cs typeface="Arial" pitchFamily="34" charset="0"/>
              </a:rPr>
              <a:t>Most of Earth’s water is found in the oceans. The rest is frozen in glaciers, found underground, or in lakes, rivers and streams.</a:t>
            </a:r>
          </a:p>
          <a:p>
            <a:pPr eaLnBrk="1" fontAlgn="ctr" hangingPunct="1">
              <a:lnSpc>
                <a:spcPct val="90000"/>
              </a:lnSpc>
              <a:spcBef>
                <a:spcPct val="30000"/>
              </a:spcBef>
              <a:spcAft>
                <a:spcPct val="30000"/>
              </a:spcAft>
              <a:buFontTx/>
              <a:buChar char="•"/>
            </a:pPr>
            <a:r>
              <a:rPr lang="en-US" sz="2000">
                <a:solidFill>
                  <a:srgbClr val="000000"/>
                </a:solidFill>
                <a:ea typeface="Times New Roman" pitchFamily="18" charset="0"/>
                <a:cs typeface="Arial" pitchFamily="34" charset="0"/>
              </a:rPr>
              <a:t>Because most of Earth’s water is salty ocean water, people have found a way to remove the salt from water. Desalination is expensive, but useful in places where freshwater is scarce.</a:t>
            </a:r>
          </a:p>
        </p:txBody>
      </p:sp>
      <p:pic>
        <p:nvPicPr>
          <p:cNvPr id="1047557" name="Picture 5" descr="4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7600" y="1346200"/>
            <a:ext cx="3503613" cy="384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47555"/>
                                        </p:tgtEl>
                                        <p:attrNameLst>
                                          <p:attrName>style.visibility</p:attrName>
                                        </p:attrNameLst>
                                      </p:cBhvr>
                                      <p:to>
                                        <p:strVal val="visible"/>
                                      </p:to>
                                    </p:set>
                                    <p:animEffect transition="in" filter="wipe(left)">
                                      <p:cBhvr>
                                        <p:cTn id="7" dur="500"/>
                                        <p:tgtEl>
                                          <p:spTgt spid="1047555"/>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1047557"/>
                                        </p:tgtEl>
                                        <p:attrNameLst>
                                          <p:attrName>style.visibility</p:attrName>
                                        </p:attrNameLst>
                                      </p:cBhvr>
                                      <p:to>
                                        <p:strVal val="visible"/>
                                      </p:to>
                                    </p:set>
                                    <p:animEffect transition="in" filter="wipe(up)">
                                      <p:cBhvr>
                                        <p:cTn id="11" dur="500"/>
                                        <p:tgtEl>
                                          <p:spTgt spid="10475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7555" grpId="0"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r>
              <a:rPr lang="en-US" smtClean="0"/>
              <a:t>VS-End</a:t>
            </a:r>
          </a:p>
        </p:txBody>
      </p:sp>
      <p:pic>
        <p:nvPicPr>
          <p:cNvPr id="75779" name="Picture 3" descr="H_Viz_Su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invGray">
          <a:xfrm>
            <a:off x="5791200" y="0"/>
            <a:ext cx="33528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advClick="0">
    <p:wipe dir="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hangingPunct="1"/>
            <a:r>
              <a:rPr lang="en-US" smtClean="0"/>
              <a:t>Figure 1</a:t>
            </a:r>
          </a:p>
        </p:txBody>
      </p:sp>
      <p:pic>
        <p:nvPicPr>
          <p:cNvPr id="76803" name="Picture 4" descr="03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875" y="1516063"/>
            <a:ext cx="7558088" cy="380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advClick="0">
    <p:wipe dir="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eaLnBrk="1" hangingPunct="1"/>
            <a:r>
              <a:rPr lang="en-US" smtClean="0"/>
              <a:t>Figure 2</a:t>
            </a:r>
          </a:p>
        </p:txBody>
      </p:sp>
      <p:pic>
        <p:nvPicPr>
          <p:cNvPr id="77827" name="Picture 19" descr="03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625" y="668338"/>
            <a:ext cx="7258050" cy="549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advClick="0">
    <p:wipe dir="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r>
              <a:rPr lang="en-US" smtClean="0"/>
              <a:t>Figure 3</a:t>
            </a:r>
          </a:p>
        </p:txBody>
      </p:sp>
      <p:pic>
        <p:nvPicPr>
          <p:cNvPr id="78851" name="Picture 4" descr="03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875" y="696913"/>
            <a:ext cx="7558088" cy="544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advClick="0">
    <p:wipe dir="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en-US" smtClean="0"/>
              <a:t>Figure 4</a:t>
            </a:r>
          </a:p>
        </p:txBody>
      </p:sp>
      <p:pic>
        <p:nvPicPr>
          <p:cNvPr id="79875" name="Picture 7" descr="035 cop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0900" y="733425"/>
            <a:ext cx="4878388" cy="475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6" name="Picture 8" descr="ConceptsInMotion">
            <a:hlinkClick r:id="rId5" action="ppaction://hlinkfil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04000" y="5494338"/>
            <a:ext cx="20002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advClick="0">
    <p:wipe dir="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eaLnBrk="1" hangingPunct="1"/>
            <a:r>
              <a:rPr lang="en-US" smtClean="0"/>
              <a:t>Figure 5</a:t>
            </a:r>
          </a:p>
        </p:txBody>
      </p:sp>
      <p:pic>
        <p:nvPicPr>
          <p:cNvPr id="80899" name="Picture 4" descr="03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8638" y="701675"/>
            <a:ext cx="5537200" cy="477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0" name="Picture 6" descr="MapsInMotion">
            <a:hlinkClick r:id="rId5" action="ppaction://hlinkfil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04000" y="5494338"/>
            <a:ext cx="20002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advClick="0">
    <p:wipe dir="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eaLnBrk="1" hangingPunct="1"/>
            <a:r>
              <a:rPr lang="en-US" smtClean="0"/>
              <a:t>Figure 6</a:t>
            </a:r>
          </a:p>
        </p:txBody>
      </p:sp>
      <p:pic>
        <p:nvPicPr>
          <p:cNvPr id="81923" name="Picture 4" descr="03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625" y="1001713"/>
            <a:ext cx="7258050" cy="484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advClick="0">
    <p:wipe dir="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r>
              <a:rPr lang="en-US" smtClean="0"/>
              <a:t>Figure 7</a:t>
            </a:r>
          </a:p>
        </p:txBody>
      </p:sp>
      <p:pic>
        <p:nvPicPr>
          <p:cNvPr id="82947" name="Picture 6" descr="03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90763" y="674688"/>
            <a:ext cx="4525962" cy="475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48" name="Picture 8" descr="ConceptsInMotion">
            <a:hlinkClick r:id="rId5" action="ppaction://hlinkfil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04000" y="5494338"/>
            <a:ext cx="20002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advClick="0">
    <p:wipe dir="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eaLnBrk="1" hangingPunct="1"/>
            <a:r>
              <a:rPr lang="en-US" smtClean="0"/>
              <a:t>Figure 8</a:t>
            </a:r>
          </a:p>
        </p:txBody>
      </p:sp>
      <p:pic>
        <p:nvPicPr>
          <p:cNvPr id="83971" name="Picture 4" descr="04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625" y="903288"/>
            <a:ext cx="7258050" cy="458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2" name="Picture 6" descr="ConceptsInMotion">
            <a:hlinkClick r:id="rId5" action="ppaction://hlinkfil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04000" y="5494338"/>
            <a:ext cx="20002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advClick="0">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smtClean="0"/>
              <a:t>Chapter Preview-End</a:t>
            </a:r>
          </a:p>
        </p:txBody>
      </p:sp>
    </p:spTree>
    <p:custDataLst>
      <p:tags r:id="rId1"/>
    </p:custDataLst>
  </p:cSld>
  <p:clrMapOvr>
    <a:masterClrMapping/>
  </p:clrMapOvr>
  <p:transition advClick="0">
    <p:wipe dir="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r>
              <a:rPr lang="en-US" smtClean="0"/>
              <a:t>Figure 9</a:t>
            </a:r>
          </a:p>
        </p:txBody>
      </p:sp>
      <p:pic>
        <p:nvPicPr>
          <p:cNvPr id="84995" name="Picture 4" descr="04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0050" y="677863"/>
            <a:ext cx="5776913" cy="548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advClick="0">
    <p:wipe dir="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pPr eaLnBrk="1" hangingPunct="1"/>
            <a:r>
              <a:rPr lang="en-US" smtClean="0"/>
              <a:t>DFS Trans 1</a:t>
            </a:r>
          </a:p>
        </p:txBody>
      </p:sp>
      <p:pic>
        <p:nvPicPr>
          <p:cNvPr id="86019" name="Picture 4" descr="DF0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6113" y="533400"/>
            <a:ext cx="7824787" cy="569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5525" name="Oval 5"/>
          <p:cNvSpPr>
            <a:spLocks noChangeArrowheads="1"/>
          </p:cNvSpPr>
          <p:nvPr/>
        </p:nvSpPr>
        <p:spPr bwMode="auto">
          <a:xfrm>
            <a:off x="704850" y="3076575"/>
            <a:ext cx="285750" cy="285750"/>
          </a:xfrm>
          <a:prstGeom prst="ellipse">
            <a:avLst/>
          </a:prstGeom>
          <a:noFill/>
          <a:ln w="28575">
            <a:solidFill>
              <a:srgbClr val="ED264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75525"/>
                                        </p:tgtEl>
                                        <p:attrNameLst>
                                          <p:attrName>style.visibility</p:attrName>
                                        </p:attrNameLst>
                                      </p:cBhvr>
                                      <p:to>
                                        <p:strVal val="visible"/>
                                      </p:to>
                                    </p:set>
                                    <p:animEffect transition="in" filter="wipe(up)">
                                      <p:cBhvr>
                                        <p:cTn id="7" dur="500"/>
                                        <p:tgtEl>
                                          <p:spTgt spid="8755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5525"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r>
              <a:rPr lang="en-US" smtClean="0"/>
              <a:t>DFS Trans 2</a:t>
            </a:r>
          </a:p>
        </p:txBody>
      </p:sp>
      <p:pic>
        <p:nvPicPr>
          <p:cNvPr id="87043" name="Picture 7" descr="DF0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6113" y="533400"/>
            <a:ext cx="7824787" cy="569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68" name="Oval 8"/>
          <p:cNvSpPr>
            <a:spLocks noChangeArrowheads="1"/>
          </p:cNvSpPr>
          <p:nvPr/>
        </p:nvSpPr>
        <p:spPr bwMode="auto">
          <a:xfrm>
            <a:off x="4467225" y="5543550"/>
            <a:ext cx="285750" cy="285750"/>
          </a:xfrm>
          <a:prstGeom prst="ellipse">
            <a:avLst/>
          </a:prstGeom>
          <a:noFill/>
          <a:ln w="28575">
            <a:solidFill>
              <a:srgbClr val="ED264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94568"/>
                                        </p:tgtEl>
                                        <p:attrNameLst>
                                          <p:attrName>style.visibility</p:attrName>
                                        </p:attrNameLst>
                                      </p:cBhvr>
                                      <p:to>
                                        <p:strVal val="visible"/>
                                      </p:to>
                                    </p:set>
                                    <p:animEffect transition="in" filter="wipe(up)">
                                      <p:cBhvr>
                                        <p:cTn id="7" dur="500"/>
                                        <p:tgtEl>
                                          <p:spTgt spid="1945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68"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pPr eaLnBrk="1" hangingPunct="1"/>
            <a:r>
              <a:rPr lang="en-US" smtClean="0"/>
              <a:t>DFS Trans 3</a:t>
            </a:r>
          </a:p>
        </p:txBody>
      </p:sp>
      <p:pic>
        <p:nvPicPr>
          <p:cNvPr id="88067" name="Picture 5" descr="DF0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6113" y="533400"/>
            <a:ext cx="7824787" cy="569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3238" name="Oval 6"/>
          <p:cNvSpPr>
            <a:spLocks noChangeArrowheads="1"/>
          </p:cNvSpPr>
          <p:nvPr/>
        </p:nvSpPr>
        <p:spPr bwMode="auto">
          <a:xfrm>
            <a:off x="704850" y="3486150"/>
            <a:ext cx="285750" cy="285750"/>
          </a:xfrm>
          <a:prstGeom prst="ellipse">
            <a:avLst/>
          </a:prstGeom>
          <a:noFill/>
          <a:ln w="28575">
            <a:solidFill>
              <a:srgbClr val="ED264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23238"/>
                                        </p:tgtEl>
                                        <p:attrNameLst>
                                          <p:attrName>style.visibility</p:attrName>
                                        </p:attrNameLst>
                                      </p:cBhvr>
                                      <p:to>
                                        <p:strVal val="visible"/>
                                      </p:to>
                                    </p:set>
                                    <p:animEffect transition="in" filter="wipe(up)">
                                      <p:cBhvr>
                                        <p:cTn id="7" dur="500"/>
                                        <p:tgtEl>
                                          <p:spTgt spid="2232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238"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3"/>
          <p:cNvSpPr>
            <a:spLocks noGrp="1" noChangeArrowheads="1"/>
          </p:cNvSpPr>
          <p:nvPr>
            <p:ph type="title"/>
          </p:nvPr>
        </p:nvSpPr>
        <p:spPr/>
        <p:txBody>
          <a:bodyPr/>
          <a:lstStyle/>
          <a:p>
            <a:pPr eaLnBrk="1" hangingPunct="1"/>
            <a:r>
              <a:rPr lang="en-US" smtClean="0"/>
              <a:t>Vocab1</a:t>
            </a:r>
          </a:p>
        </p:txBody>
      </p:sp>
      <p:sp>
        <p:nvSpPr>
          <p:cNvPr id="89091" name="Text Box 6"/>
          <p:cNvSpPr txBox="1">
            <a:spLocks noChangeArrowheads="1"/>
          </p:cNvSpPr>
          <p:nvPr/>
        </p:nvSpPr>
        <p:spPr bwMode="auto">
          <a:xfrm>
            <a:off x="1441450" y="1477963"/>
            <a:ext cx="6184900" cy="195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hydrosphere</a:t>
            </a:r>
          </a:p>
          <a:p>
            <a:pPr eaLnBrk="1" hangingPunct="1">
              <a:lnSpc>
                <a:spcPct val="90000"/>
              </a:lnSpc>
              <a:spcBef>
                <a:spcPct val="30000"/>
              </a:spcBef>
              <a:spcAft>
                <a:spcPct val="30000"/>
              </a:spcAft>
            </a:pPr>
            <a:r>
              <a:rPr lang="en-US" sz="2800">
                <a:solidFill>
                  <a:srgbClr val="000000"/>
                </a:solidFill>
              </a:rPr>
              <a:t>the watery areas of the earth, including oceans, lakes, rivers, and other bodies of water </a:t>
            </a:r>
          </a:p>
        </p:txBody>
      </p:sp>
    </p:spTree>
    <p:custDataLst>
      <p:tags r:id="rId1"/>
    </p:custDataLst>
  </p:cSld>
  <p:clrMapOvr>
    <a:masterClrMapping/>
  </p:clrMapOvr>
  <p:transition advClick="0">
    <p:wipe dir="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3"/>
          <p:cNvSpPr>
            <a:spLocks noGrp="1" noChangeArrowheads="1"/>
          </p:cNvSpPr>
          <p:nvPr>
            <p:ph type="title"/>
          </p:nvPr>
        </p:nvSpPr>
        <p:spPr/>
        <p:txBody>
          <a:bodyPr/>
          <a:lstStyle/>
          <a:p>
            <a:pPr eaLnBrk="1" hangingPunct="1"/>
            <a:r>
              <a:rPr lang="en-US" smtClean="0"/>
              <a:t>Vocab2</a:t>
            </a:r>
          </a:p>
        </p:txBody>
      </p:sp>
      <p:sp>
        <p:nvSpPr>
          <p:cNvPr id="90115" name="Text Box 8"/>
          <p:cNvSpPr txBox="1">
            <a:spLocks noChangeArrowheads="1"/>
          </p:cNvSpPr>
          <p:nvPr/>
        </p:nvSpPr>
        <p:spPr bwMode="auto">
          <a:xfrm>
            <a:off x="1441450" y="1477963"/>
            <a:ext cx="6184900" cy="195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lithosphere</a:t>
            </a:r>
          </a:p>
          <a:p>
            <a:pPr eaLnBrk="1" hangingPunct="1">
              <a:lnSpc>
                <a:spcPct val="90000"/>
              </a:lnSpc>
              <a:spcBef>
                <a:spcPct val="30000"/>
              </a:spcBef>
              <a:spcAft>
                <a:spcPct val="30000"/>
              </a:spcAft>
            </a:pPr>
            <a:r>
              <a:rPr lang="en-US" sz="2800">
                <a:solidFill>
                  <a:srgbClr val="000000"/>
                </a:solidFill>
              </a:rPr>
              <a:t>surface land areas of the earth’s crust, including continents and ocean basins </a:t>
            </a:r>
          </a:p>
        </p:txBody>
      </p:sp>
    </p:spTree>
    <p:custDataLst>
      <p:tags r:id="rId1"/>
    </p:custDataLst>
  </p:cSld>
  <p:clrMapOvr>
    <a:masterClrMapping/>
  </p:clrMapOvr>
  <p:transition advClick="0">
    <p:wipe dir="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3"/>
          <p:cNvSpPr>
            <a:spLocks noGrp="1" noChangeArrowheads="1"/>
          </p:cNvSpPr>
          <p:nvPr>
            <p:ph type="title"/>
          </p:nvPr>
        </p:nvSpPr>
        <p:spPr/>
        <p:txBody>
          <a:bodyPr/>
          <a:lstStyle/>
          <a:p>
            <a:pPr eaLnBrk="1" hangingPunct="1"/>
            <a:r>
              <a:rPr lang="en-US" smtClean="0"/>
              <a:t>Vocab3</a:t>
            </a:r>
          </a:p>
        </p:txBody>
      </p:sp>
      <p:sp>
        <p:nvSpPr>
          <p:cNvPr id="91139" name="Text Box 6"/>
          <p:cNvSpPr txBox="1">
            <a:spLocks noChangeArrowheads="1"/>
          </p:cNvSpPr>
          <p:nvPr/>
        </p:nvSpPr>
        <p:spPr bwMode="auto">
          <a:xfrm>
            <a:off x="1441450" y="1477963"/>
            <a:ext cx="6184900" cy="157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atmosphere</a:t>
            </a:r>
          </a:p>
          <a:p>
            <a:pPr eaLnBrk="1" hangingPunct="1">
              <a:lnSpc>
                <a:spcPct val="90000"/>
              </a:lnSpc>
              <a:spcBef>
                <a:spcPct val="30000"/>
              </a:spcBef>
              <a:spcAft>
                <a:spcPct val="30000"/>
              </a:spcAft>
            </a:pPr>
            <a:r>
              <a:rPr lang="en-US" sz="2800">
                <a:solidFill>
                  <a:srgbClr val="000000"/>
                </a:solidFill>
              </a:rPr>
              <a:t>a layer of gases that surrounds the Earth </a:t>
            </a:r>
          </a:p>
        </p:txBody>
      </p:sp>
    </p:spTree>
    <p:custDataLst>
      <p:tags r:id="rId1"/>
    </p:custDataLst>
  </p:cSld>
  <p:clrMapOvr>
    <a:masterClrMapping/>
  </p:clrMapOvr>
  <p:transition advClick="0">
    <p:wipe dir="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3"/>
          <p:cNvSpPr>
            <a:spLocks noGrp="1" noChangeArrowheads="1"/>
          </p:cNvSpPr>
          <p:nvPr>
            <p:ph type="title"/>
          </p:nvPr>
        </p:nvSpPr>
        <p:spPr/>
        <p:txBody>
          <a:bodyPr/>
          <a:lstStyle/>
          <a:p>
            <a:pPr eaLnBrk="1" hangingPunct="1"/>
            <a:r>
              <a:rPr lang="en-US" smtClean="0"/>
              <a:t>Vocab4</a:t>
            </a:r>
          </a:p>
        </p:txBody>
      </p:sp>
      <p:sp>
        <p:nvSpPr>
          <p:cNvPr id="92163" name="Text Box 6"/>
          <p:cNvSpPr txBox="1">
            <a:spLocks noChangeArrowheads="1"/>
          </p:cNvSpPr>
          <p:nvPr/>
        </p:nvSpPr>
        <p:spPr bwMode="auto">
          <a:xfrm>
            <a:off x="1441450" y="1477963"/>
            <a:ext cx="618490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biosphere</a:t>
            </a:r>
          </a:p>
          <a:p>
            <a:pPr eaLnBrk="1" hangingPunct="1">
              <a:lnSpc>
                <a:spcPct val="90000"/>
              </a:lnSpc>
              <a:spcBef>
                <a:spcPct val="30000"/>
              </a:spcBef>
              <a:spcAft>
                <a:spcPct val="30000"/>
              </a:spcAft>
            </a:pPr>
            <a:r>
              <a:rPr lang="en-US" sz="2800">
                <a:solidFill>
                  <a:srgbClr val="000000"/>
                </a:solidFill>
              </a:rPr>
              <a:t>the part of the Earth where life exists </a:t>
            </a:r>
          </a:p>
        </p:txBody>
      </p:sp>
    </p:spTree>
    <p:custDataLst>
      <p:tags r:id="rId1"/>
    </p:custDataLst>
  </p:cSld>
  <p:clrMapOvr>
    <a:masterClrMapping/>
  </p:clrMapOvr>
  <p:transition advClick="0">
    <p:wipe dir="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3"/>
          <p:cNvSpPr>
            <a:spLocks noGrp="1" noChangeArrowheads="1"/>
          </p:cNvSpPr>
          <p:nvPr>
            <p:ph type="title"/>
          </p:nvPr>
        </p:nvSpPr>
        <p:spPr/>
        <p:txBody>
          <a:bodyPr/>
          <a:lstStyle/>
          <a:p>
            <a:pPr eaLnBrk="1" hangingPunct="1"/>
            <a:r>
              <a:rPr lang="en-US" smtClean="0"/>
              <a:t>Vocab5</a:t>
            </a:r>
          </a:p>
        </p:txBody>
      </p:sp>
      <p:sp>
        <p:nvSpPr>
          <p:cNvPr id="93187" name="Text Box 6"/>
          <p:cNvSpPr txBox="1">
            <a:spLocks noChangeArrowheads="1"/>
          </p:cNvSpPr>
          <p:nvPr/>
        </p:nvSpPr>
        <p:spPr bwMode="auto">
          <a:xfrm>
            <a:off x="1441450" y="1477963"/>
            <a:ext cx="6184900" cy="157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continental shelf</a:t>
            </a:r>
          </a:p>
          <a:p>
            <a:pPr eaLnBrk="1" hangingPunct="1">
              <a:lnSpc>
                <a:spcPct val="90000"/>
              </a:lnSpc>
              <a:spcBef>
                <a:spcPct val="30000"/>
              </a:spcBef>
              <a:spcAft>
                <a:spcPct val="30000"/>
              </a:spcAft>
            </a:pPr>
            <a:r>
              <a:rPr lang="en-US" sz="2800">
                <a:solidFill>
                  <a:srgbClr val="000000"/>
                </a:solidFill>
              </a:rPr>
              <a:t>the part of a continent that extends underwater </a:t>
            </a:r>
          </a:p>
        </p:txBody>
      </p:sp>
    </p:spTree>
    <p:custDataLst>
      <p:tags r:id="rId1"/>
    </p:custDataLst>
  </p:cSld>
  <p:clrMapOvr>
    <a:masterClrMapping/>
  </p:clrMapOvr>
  <p:transition advClick="0">
    <p:wipe dir="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3"/>
          <p:cNvSpPr>
            <a:spLocks noGrp="1" noChangeArrowheads="1"/>
          </p:cNvSpPr>
          <p:nvPr>
            <p:ph type="title"/>
          </p:nvPr>
        </p:nvSpPr>
        <p:spPr/>
        <p:txBody>
          <a:bodyPr/>
          <a:lstStyle/>
          <a:p>
            <a:pPr eaLnBrk="1" hangingPunct="1"/>
            <a:r>
              <a:rPr lang="en-US" smtClean="0"/>
              <a:t>Vocab6</a:t>
            </a:r>
          </a:p>
        </p:txBody>
      </p:sp>
      <p:sp>
        <p:nvSpPr>
          <p:cNvPr id="94211" name="Text Box 6"/>
          <p:cNvSpPr txBox="1">
            <a:spLocks noChangeArrowheads="1"/>
          </p:cNvSpPr>
          <p:nvPr/>
        </p:nvSpPr>
        <p:spPr bwMode="auto">
          <a:xfrm>
            <a:off x="1441450" y="1477963"/>
            <a:ext cx="6184900" cy="195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core</a:t>
            </a:r>
          </a:p>
          <a:p>
            <a:pPr eaLnBrk="1" hangingPunct="1">
              <a:lnSpc>
                <a:spcPct val="90000"/>
              </a:lnSpc>
              <a:spcBef>
                <a:spcPct val="30000"/>
              </a:spcBef>
              <a:spcAft>
                <a:spcPct val="30000"/>
              </a:spcAft>
            </a:pPr>
            <a:r>
              <a:rPr lang="en-US" sz="2800">
                <a:solidFill>
                  <a:srgbClr val="000000"/>
                </a:solidFill>
              </a:rPr>
              <a:t>the innermost layer of the Earth. Made up of a super-hot but solid inner core and a liquid outer core </a:t>
            </a:r>
          </a:p>
        </p:txBody>
      </p:sp>
    </p:spTree>
    <p:custDataLst>
      <p:tags r:id="rId1"/>
    </p:custDataLst>
  </p:cSld>
  <p:clrMapOvr>
    <a:masterClrMapping/>
  </p:clrMapOvr>
  <p:transition advClick="0">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mtClean="0"/>
              <a:t>Section 1-GTR</a:t>
            </a:r>
          </a:p>
        </p:txBody>
      </p:sp>
      <p:pic>
        <p:nvPicPr>
          <p:cNvPr id="27651" name="Picture 23" descr="WG_Nav Test-Backward Dead">
            <a:hlinkClick r:id="" action="ppaction://noaction"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ltGray">
          <a:xfrm>
            <a:off x="5553075" y="6296025"/>
            <a:ext cx="5143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20" name="Text Box 24"/>
          <p:cNvSpPr txBox="1">
            <a:spLocks noChangeArrowheads="1"/>
          </p:cNvSpPr>
          <p:nvPr/>
        </p:nvSpPr>
        <p:spPr bwMode="auto">
          <a:xfrm>
            <a:off x="685800" y="577850"/>
            <a:ext cx="7772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4000" b="1">
                <a:solidFill>
                  <a:srgbClr val="008C44"/>
                </a:solidFill>
              </a:rPr>
              <a:t>Planet Earth</a:t>
            </a:r>
          </a:p>
        </p:txBody>
      </p:sp>
      <p:pic>
        <p:nvPicPr>
          <p:cNvPr id="55321" name="Picture 25" descr="Sec_Preview"/>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9625" y="1427163"/>
            <a:ext cx="376237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22" name="Text Box 26"/>
          <p:cNvSpPr txBox="1">
            <a:spLocks noChangeArrowheads="1"/>
          </p:cNvSpPr>
          <p:nvPr/>
        </p:nvSpPr>
        <p:spPr bwMode="auto">
          <a:xfrm>
            <a:off x="685800" y="2038350"/>
            <a:ext cx="4572000"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2400"/>
              <a:t>Earth is part of a larger system called the solar system. Earth has water, land, and air that make it suitable for plant and animal life.</a:t>
            </a:r>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5320"/>
                                        </p:tgtEl>
                                        <p:attrNameLst>
                                          <p:attrName>style.visibility</p:attrName>
                                        </p:attrNameLst>
                                      </p:cBhvr>
                                      <p:to>
                                        <p:strVal val="visible"/>
                                      </p:to>
                                    </p:set>
                                    <p:animEffect transition="in" filter="wipe(left)">
                                      <p:cBhvr>
                                        <p:cTn id="7" dur="500"/>
                                        <p:tgtEl>
                                          <p:spTgt spid="55320"/>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55321"/>
                                        </p:tgtEl>
                                        <p:attrNameLst>
                                          <p:attrName>style.visibility</p:attrName>
                                        </p:attrNameLst>
                                      </p:cBhvr>
                                      <p:to>
                                        <p:strVal val="visible"/>
                                      </p:to>
                                    </p:set>
                                    <p:animEffect transition="in" filter="wipe(left)">
                                      <p:cBhvr>
                                        <p:cTn id="11" dur="500"/>
                                        <p:tgtEl>
                                          <p:spTgt spid="55321"/>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55322"/>
                                        </p:tgtEl>
                                        <p:attrNameLst>
                                          <p:attrName>style.visibility</p:attrName>
                                        </p:attrNameLst>
                                      </p:cBhvr>
                                      <p:to>
                                        <p:strVal val="visible"/>
                                      </p:to>
                                    </p:set>
                                    <p:animEffect transition="in" filter="wipe(left)">
                                      <p:cBhvr>
                                        <p:cTn id="15" dur="500"/>
                                        <p:tgtEl>
                                          <p:spTgt spid="553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20" grpId="0" autoUpdateAnimBg="0"/>
      <p:bldP spid="55322" grpId="0" autoUpdateAnimBg="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3"/>
          <p:cNvSpPr>
            <a:spLocks noGrp="1" noChangeArrowheads="1"/>
          </p:cNvSpPr>
          <p:nvPr>
            <p:ph type="title"/>
          </p:nvPr>
        </p:nvSpPr>
        <p:spPr/>
        <p:txBody>
          <a:bodyPr/>
          <a:lstStyle/>
          <a:p>
            <a:pPr eaLnBrk="1" hangingPunct="1"/>
            <a:r>
              <a:rPr lang="en-US" smtClean="0"/>
              <a:t>Vocab7</a:t>
            </a:r>
          </a:p>
        </p:txBody>
      </p:sp>
      <p:sp>
        <p:nvSpPr>
          <p:cNvPr id="95235" name="Text Box 6"/>
          <p:cNvSpPr txBox="1">
            <a:spLocks noChangeArrowheads="1"/>
          </p:cNvSpPr>
          <p:nvPr/>
        </p:nvSpPr>
        <p:spPr bwMode="auto">
          <a:xfrm>
            <a:off x="1441450" y="1477963"/>
            <a:ext cx="6184900" cy="195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mantle</a:t>
            </a:r>
          </a:p>
          <a:p>
            <a:pPr eaLnBrk="1" hangingPunct="1">
              <a:lnSpc>
                <a:spcPct val="90000"/>
              </a:lnSpc>
              <a:spcBef>
                <a:spcPct val="30000"/>
              </a:spcBef>
              <a:spcAft>
                <a:spcPct val="30000"/>
              </a:spcAft>
            </a:pPr>
            <a:r>
              <a:rPr lang="en-US" sz="2800">
                <a:solidFill>
                  <a:srgbClr val="000000"/>
                </a:solidFill>
              </a:rPr>
              <a:t>thick middle layer of the Earth’s interior structure, consisting of dense, hot rock </a:t>
            </a:r>
          </a:p>
        </p:txBody>
      </p:sp>
    </p:spTree>
    <p:custDataLst>
      <p:tags r:id="rId1"/>
    </p:custDataLst>
  </p:cSld>
  <p:clrMapOvr>
    <a:masterClrMapping/>
  </p:clrMapOvr>
  <p:transition advClick="0">
    <p:wipe dir="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3"/>
          <p:cNvSpPr>
            <a:spLocks noGrp="1" noChangeArrowheads="1"/>
          </p:cNvSpPr>
          <p:nvPr>
            <p:ph type="title"/>
          </p:nvPr>
        </p:nvSpPr>
        <p:spPr/>
        <p:txBody>
          <a:bodyPr/>
          <a:lstStyle/>
          <a:p>
            <a:pPr eaLnBrk="1" hangingPunct="1"/>
            <a:r>
              <a:rPr lang="en-US" smtClean="0"/>
              <a:t>Vocab8</a:t>
            </a:r>
          </a:p>
        </p:txBody>
      </p:sp>
      <p:sp>
        <p:nvSpPr>
          <p:cNvPr id="96259" name="Text Box 6"/>
          <p:cNvSpPr txBox="1">
            <a:spLocks noChangeArrowheads="1"/>
          </p:cNvSpPr>
          <p:nvPr/>
        </p:nvSpPr>
        <p:spPr bwMode="auto">
          <a:xfrm>
            <a:off x="1441450" y="1477963"/>
            <a:ext cx="6184900" cy="157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crust</a:t>
            </a:r>
          </a:p>
          <a:p>
            <a:pPr eaLnBrk="1" hangingPunct="1">
              <a:lnSpc>
                <a:spcPct val="90000"/>
              </a:lnSpc>
              <a:spcBef>
                <a:spcPct val="30000"/>
              </a:spcBef>
              <a:spcAft>
                <a:spcPct val="30000"/>
              </a:spcAft>
            </a:pPr>
            <a:r>
              <a:rPr lang="en-US" sz="2800">
                <a:solidFill>
                  <a:srgbClr val="000000"/>
                </a:solidFill>
              </a:rPr>
              <a:t>the rocky shell forming the Earth’s surface </a:t>
            </a:r>
          </a:p>
        </p:txBody>
      </p:sp>
    </p:spTree>
    <p:custDataLst>
      <p:tags r:id="rId1"/>
    </p:custDataLst>
  </p:cSld>
  <p:clrMapOvr>
    <a:masterClrMapping/>
  </p:clrMapOvr>
  <p:transition advClick="0">
    <p:wipe dir="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3"/>
          <p:cNvSpPr>
            <a:spLocks noGrp="1" noChangeArrowheads="1"/>
          </p:cNvSpPr>
          <p:nvPr>
            <p:ph type="title"/>
          </p:nvPr>
        </p:nvSpPr>
        <p:spPr/>
        <p:txBody>
          <a:bodyPr/>
          <a:lstStyle/>
          <a:p>
            <a:pPr eaLnBrk="1" hangingPunct="1"/>
            <a:r>
              <a:rPr lang="en-US" smtClean="0"/>
              <a:t>Vocab9</a:t>
            </a:r>
          </a:p>
        </p:txBody>
      </p:sp>
      <p:sp>
        <p:nvSpPr>
          <p:cNvPr id="97283" name="Text Box 6"/>
          <p:cNvSpPr txBox="1">
            <a:spLocks noChangeArrowheads="1"/>
          </p:cNvSpPr>
          <p:nvPr/>
        </p:nvSpPr>
        <p:spPr bwMode="auto">
          <a:xfrm>
            <a:off x="1441450" y="1477963"/>
            <a:ext cx="6184900" cy="195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continental drift</a:t>
            </a:r>
          </a:p>
          <a:p>
            <a:pPr eaLnBrk="1" hangingPunct="1">
              <a:lnSpc>
                <a:spcPct val="90000"/>
              </a:lnSpc>
              <a:spcBef>
                <a:spcPct val="30000"/>
              </a:spcBef>
              <a:spcAft>
                <a:spcPct val="30000"/>
              </a:spcAft>
            </a:pPr>
            <a:r>
              <a:rPr lang="en-US" sz="2800">
                <a:solidFill>
                  <a:srgbClr val="000000"/>
                </a:solidFill>
              </a:rPr>
              <a:t>the theory that the continents were once joined and then slowly drifted apart </a:t>
            </a:r>
          </a:p>
        </p:txBody>
      </p:sp>
    </p:spTree>
    <p:custDataLst>
      <p:tags r:id="rId1"/>
    </p:custDataLst>
  </p:cSld>
  <p:clrMapOvr>
    <a:masterClrMapping/>
  </p:clrMapOvr>
  <p:transition advClick="0">
    <p:wipe dir="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3"/>
          <p:cNvSpPr>
            <a:spLocks noGrp="1" noChangeArrowheads="1"/>
          </p:cNvSpPr>
          <p:nvPr>
            <p:ph type="title"/>
          </p:nvPr>
        </p:nvSpPr>
        <p:spPr/>
        <p:txBody>
          <a:bodyPr/>
          <a:lstStyle/>
          <a:p>
            <a:pPr eaLnBrk="1" hangingPunct="1"/>
            <a:r>
              <a:rPr lang="en-US" smtClean="0"/>
              <a:t>Vocab10</a:t>
            </a:r>
          </a:p>
        </p:txBody>
      </p:sp>
      <p:sp>
        <p:nvSpPr>
          <p:cNvPr id="98307" name="Text Box 6"/>
          <p:cNvSpPr txBox="1">
            <a:spLocks noChangeArrowheads="1"/>
          </p:cNvSpPr>
          <p:nvPr/>
        </p:nvSpPr>
        <p:spPr bwMode="auto">
          <a:xfrm>
            <a:off x="1441450" y="1477963"/>
            <a:ext cx="6184900" cy="234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plate tectonics</a:t>
            </a:r>
          </a:p>
          <a:p>
            <a:pPr eaLnBrk="1" hangingPunct="1">
              <a:lnSpc>
                <a:spcPct val="90000"/>
              </a:lnSpc>
              <a:spcBef>
                <a:spcPct val="30000"/>
              </a:spcBef>
              <a:spcAft>
                <a:spcPct val="30000"/>
              </a:spcAft>
            </a:pPr>
            <a:r>
              <a:rPr lang="en-US" sz="2800">
                <a:solidFill>
                  <a:srgbClr val="000000"/>
                </a:solidFill>
              </a:rPr>
              <a:t>the term scientists use to describe the activities of continental drift and magma flow which create many of Earth’s physical features</a:t>
            </a:r>
          </a:p>
        </p:txBody>
      </p:sp>
    </p:spTree>
    <p:custDataLst>
      <p:tags r:id="rId1"/>
    </p:custDataLst>
  </p:cSld>
  <p:clrMapOvr>
    <a:masterClrMapping/>
  </p:clrMapOvr>
  <p:transition advClick="0">
    <p:wipe dir="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3"/>
          <p:cNvSpPr>
            <a:spLocks noGrp="1" noChangeArrowheads="1"/>
          </p:cNvSpPr>
          <p:nvPr>
            <p:ph type="title"/>
          </p:nvPr>
        </p:nvSpPr>
        <p:spPr/>
        <p:txBody>
          <a:bodyPr/>
          <a:lstStyle/>
          <a:p>
            <a:pPr eaLnBrk="1" hangingPunct="1"/>
            <a:r>
              <a:rPr lang="en-US" smtClean="0"/>
              <a:t>Vocab11</a:t>
            </a:r>
          </a:p>
        </p:txBody>
      </p:sp>
      <p:sp>
        <p:nvSpPr>
          <p:cNvPr id="99331" name="Text Box 6"/>
          <p:cNvSpPr txBox="1">
            <a:spLocks noChangeArrowheads="1"/>
          </p:cNvSpPr>
          <p:nvPr/>
        </p:nvSpPr>
        <p:spPr bwMode="auto">
          <a:xfrm>
            <a:off x="1441450" y="1477963"/>
            <a:ext cx="6184900" cy="157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magma</a:t>
            </a:r>
          </a:p>
          <a:p>
            <a:pPr eaLnBrk="1" hangingPunct="1">
              <a:lnSpc>
                <a:spcPct val="90000"/>
              </a:lnSpc>
              <a:spcBef>
                <a:spcPct val="30000"/>
              </a:spcBef>
              <a:spcAft>
                <a:spcPct val="30000"/>
              </a:spcAft>
            </a:pPr>
            <a:r>
              <a:rPr lang="en-US" sz="2800">
                <a:solidFill>
                  <a:srgbClr val="000000"/>
                </a:solidFill>
              </a:rPr>
              <a:t>molten rock that is pushed up from the Earth’s mantle </a:t>
            </a:r>
          </a:p>
        </p:txBody>
      </p:sp>
    </p:spTree>
    <p:custDataLst>
      <p:tags r:id="rId1"/>
    </p:custDataLst>
  </p:cSld>
  <p:clrMapOvr>
    <a:masterClrMapping/>
  </p:clrMapOvr>
  <p:transition advClick="0">
    <p:wipe dir="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3"/>
          <p:cNvSpPr>
            <a:spLocks noGrp="1" noChangeArrowheads="1"/>
          </p:cNvSpPr>
          <p:nvPr>
            <p:ph type="title"/>
          </p:nvPr>
        </p:nvSpPr>
        <p:spPr/>
        <p:txBody>
          <a:bodyPr/>
          <a:lstStyle/>
          <a:p>
            <a:pPr eaLnBrk="1" hangingPunct="1"/>
            <a:r>
              <a:rPr lang="en-US" smtClean="0"/>
              <a:t>Vocab12</a:t>
            </a:r>
          </a:p>
        </p:txBody>
      </p:sp>
      <p:sp>
        <p:nvSpPr>
          <p:cNvPr id="100355" name="Text Box 6"/>
          <p:cNvSpPr txBox="1">
            <a:spLocks noChangeArrowheads="1"/>
          </p:cNvSpPr>
          <p:nvPr/>
        </p:nvSpPr>
        <p:spPr bwMode="auto">
          <a:xfrm>
            <a:off x="1441450" y="1477963"/>
            <a:ext cx="6184900" cy="195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subduction</a:t>
            </a:r>
          </a:p>
          <a:p>
            <a:pPr eaLnBrk="1" hangingPunct="1">
              <a:lnSpc>
                <a:spcPct val="90000"/>
              </a:lnSpc>
              <a:spcBef>
                <a:spcPct val="30000"/>
              </a:spcBef>
              <a:spcAft>
                <a:spcPct val="30000"/>
              </a:spcAft>
            </a:pPr>
            <a:r>
              <a:rPr lang="en-US" sz="2800">
                <a:solidFill>
                  <a:srgbClr val="000000"/>
                </a:solidFill>
              </a:rPr>
              <a:t>a process by which mountains can form as sea plates dive beneath continental plates </a:t>
            </a:r>
          </a:p>
        </p:txBody>
      </p:sp>
    </p:spTree>
    <p:custDataLst>
      <p:tags r:id="rId1"/>
    </p:custDataLst>
  </p:cSld>
  <p:clrMapOvr>
    <a:masterClrMapping/>
  </p:clrMapOvr>
  <p:transition advClick="0">
    <p:wipe dir="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3"/>
          <p:cNvSpPr>
            <a:spLocks noGrp="1" noChangeArrowheads="1"/>
          </p:cNvSpPr>
          <p:nvPr>
            <p:ph type="title"/>
          </p:nvPr>
        </p:nvSpPr>
        <p:spPr/>
        <p:txBody>
          <a:bodyPr/>
          <a:lstStyle/>
          <a:p>
            <a:pPr eaLnBrk="1" hangingPunct="1"/>
            <a:r>
              <a:rPr lang="en-US" smtClean="0"/>
              <a:t>Vocab13</a:t>
            </a:r>
          </a:p>
        </p:txBody>
      </p:sp>
      <p:sp>
        <p:nvSpPr>
          <p:cNvPr id="101379" name="Text Box 6"/>
          <p:cNvSpPr txBox="1">
            <a:spLocks noChangeArrowheads="1"/>
          </p:cNvSpPr>
          <p:nvPr/>
        </p:nvSpPr>
        <p:spPr bwMode="auto">
          <a:xfrm>
            <a:off x="1441450" y="1477963"/>
            <a:ext cx="6184900" cy="234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accretion</a:t>
            </a:r>
          </a:p>
          <a:p>
            <a:pPr eaLnBrk="1" hangingPunct="1">
              <a:lnSpc>
                <a:spcPct val="90000"/>
              </a:lnSpc>
              <a:spcBef>
                <a:spcPct val="30000"/>
              </a:spcBef>
              <a:spcAft>
                <a:spcPct val="30000"/>
              </a:spcAft>
            </a:pPr>
            <a:r>
              <a:rPr lang="en-US" sz="2800">
                <a:solidFill>
                  <a:srgbClr val="000000"/>
                </a:solidFill>
              </a:rPr>
              <a:t>a slow process in which a sea plate slides under a continental plate, creating debris that can cause continents to grow outward </a:t>
            </a:r>
          </a:p>
        </p:txBody>
      </p:sp>
    </p:spTree>
    <p:custDataLst>
      <p:tags r:id="rId1"/>
    </p:custDataLst>
  </p:cSld>
  <p:clrMapOvr>
    <a:masterClrMapping/>
  </p:clrMapOvr>
  <p:transition advClick="0">
    <p:wipe dir="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3"/>
          <p:cNvSpPr>
            <a:spLocks noGrp="1" noChangeArrowheads="1"/>
          </p:cNvSpPr>
          <p:nvPr>
            <p:ph type="title"/>
          </p:nvPr>
        </p:nvSpPr>
        <p:spPr/>
        <p:txBody>
          <a:bodyPr/>
          <a:lstStyle/>
          <a:p>
            <a:pPr eaLnBrk="1" hangingPunct="1"/>
            <a:r>
              <a:rPr lang="en-US" smtClean="0"/>
              <a:t>Vocab14</a:t>
            </a:r>
          </a:p>
        </p:txBody>
      </p:sp>
      <p:sp>
        <p:nvSpPr>
          <p:cNvPr id="102403" name="Text Box 6"/>
          <p:cNvSpPr txBox="1">
            <a:spLocks noChangeArrowheads="1"/>
          </p:cNvSpPr>
          <p:nvPr/>
        </p:nvSpPr>
        <p:spPr bwMode="auto">
          <a:xfrm>
            <a:off x="1441450" y="1477963"/>
            <a:ext cx="6184900" cy="234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spreading</a:t>
            </a:r>
          </a:p>
          <a:p>
            <a:pPr eaLnBrk="1" hangingPunct="1">
              <a:lnSpc>
                <a:spcPct val="90000"/>
              </a:lnSpc>
              <a:spcBef>
                <a:spcPct val="30000"/>
              </a:spcBef>
              <a:spcAft>
                <a:spcPct val="30000"/>
              </a:spcAft>
            </a:pPr>
            <a:r>
              <a:rPr lang="en-US" sz="2800">
                <a:solidFill>
                  <a:srgbClr val="000000"/>
                </a:solidFill>
              </a:rPr>
              <a:t>a process by which new land is created when sea plates pull apart and magma wells up between the plates </a:t>
            </a:r>
          </a:p>
        </p:txBody>
      </p:sp>
    </p:spTree>
    <p:custDataLst>
      <p:tags r:id="rId1"/>
    </p:custDataLst>
  </p:cSld>
  <p:clrMapOvr>
    <a:masterClrMapping/>
  </p:clrMapOvr>
  <p:transition advClick="0">
    <p:wipe dir="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3"/>
          <p:cNvSpPr>
            <a:spLocks noGrp="1" noChangeArrowheads="1"/>
          </p:cNvSpPr>
          <p:nvPr>
            <p:ph type="title"/>
          </p:nvPr>
        </p:nvSpPr>
        <p:spPr/>
        <p:txBody>
          <a:bodyPr/>
          <a:lstStyle/>
          <a:p>
            <a:pPr eaLnBrk="1" hangingPunct="1"/>
            <a:r>
              <a:rPr lang="en-US" smtClean="0"/>
              <a:t>Vocab15</a:t>
            </a:r>
          </a:p>
        </p:txBody>
      </p:sp>
      <p:sp>
        <p:nvSpPr>
          <p:cNvPr id="103427" name="Text Box 6"/>
          <p:cNvSpPr txBox="1">
            <a:spLocks noChangeArrowheads="1"/>
          </p:cNvSpPr>
          <p:nvPr/>
        </p:nvSpPr>
        <p:spPr bwMode="auto">
          <a:xfrm>
            <a:off x="1441450" y="1477963"/>
            <a:ext cx="6184900" cy="157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fold</a:t>
            </a:r>
          </a:p>
          <a:p>
            <a:pPr eaLnBrk="1" hangingPunct="1">
              <a:lnSpc>
                <a:spcPct val="90000"/>
              </a:lnSpc>
              <a:spcBef>
                <a:spcPct val="30000"/>
              </a:spcBef>
              <a:spcAft>
                <a:spcPct val="30000"/>
              </a:spcAft>
            </a:pPr>
            <a:r>
              <a:rPr lang="en-US" sz="2800">
                <a:solidFill>
                  <a:srgbClr val="000000"/>
                </a:solidFill>
              </a:rPr>
              <a:t>a bend in layers of rock, sometimes caused by plate movement </a:t>
            </a:r>
          </a:p>
        </p:txBody>
      </p:sp>
    </p:spTree>
    <p:custDataLst>
      <p:tags r:id="rId1"/>
    </p:custDataLst>
  </p:cSld>
  <p:clrMapOvr>
    <a:masterClrMapping/>
  </p:clrMapOvr>
  <p:transition advClick="0">
    <p:wipe dir="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3"/>
          <p:cNvSpPr>
            <a:spLocks noGrp="1" noChangeArrowheads="1"/>
          </p:cNvSpPr>
          <p:nvPr>
            <p:ph type="title"/>
          </p:nvPr>
        </p:nvSpPr>
        <p:spPr/>
        <p:txBody>
          <a:bodyPr/>
          <a:lstStyle/>
          <a:p>
            <a:pPr eaLnBrk="1" hangingPunct="1"/>
            <a:r>
              <a:rPr lang="en-US" smtClean="0"/>
              <a:t>Vocab16</a:t>
            </a:r>
          </a:p>
        </p:txBody>
      </p:sp>
      <p:sp>
        <p:nvSpPr>
          <p:cNvPr id="104451" name="Text Box 6"/>
          <p:cNvSpPr txBox="1">
            <a:spLocks noChangeArrowheads="1"/>
          </p:cNvSpPr>
          <p:nvPr/>
        </p:nvSpPr>
        <p:spPr bwMode="auto">
          <a:xfrm>
            <a:off x="1441450" y="1477963"/>
            <a:ext cx="618490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fault</a:t>
            </a:r>
          </a:p>
          <a:p>
            <a:pPr eaLnBrk="1" hangingPunct="1">
              <a:lnSpc>
                <a:spcPct val="90000"/>
              </a:lnSpc>
              <a:spcBef>
                <a:spcPct val="30000"/>
              </a:spcBef>
              <a:spcAft>
                <a:spcPct val="30000"/>
              </a:spcAft>
            </a:pPr>
            <a:r>
              <a:rPr lang="en-US" sz="2800">
                <a:solidFill>
                  <a:srgbClr val="000000"/>
                </a:solidFill>
              </a:rPr>
              <a:t>a crack or break in the Earth’s crust </a:t>
            </a:r>
          </a:p>
        </p:txBody>
      </p:sp>
    </p:spTree>
    <p:custDataLst>
      <p:tags r:id="rId1"/>
    </p:custDataLst>
  </p:cSld>
  <p:clrMapOvr>
    <a:masterClrMapping/>
  </p:clrMapOvr>
  <p:transition advClick="0">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smtClean="0"/>
              <a:t>Section 1-GTR</a:t>
            </a:r>
          </a:p>
        </p:txBody>
      </p:sp>
      <p:pic>
        <p:nvPicPr>
          <p:cNvPr id="99345" name="Picture 17" descr="Vocab_Conten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625" y="1427163"/>
            <a:ext cx="376237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46" name="Picture 18" descr="Vocab_Academi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9625" y="4049713"/>
            <a:ext cx="376237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47" name="Text Box 19"/>
          <p:cNvSpPr txBox="1">
            <a:spLocks noChangeArrowheads="1"/>
          </p:cNvSpPr>
          <p:nvPr/>
        </p:nvSpPr>
        <p:spPr bwMode="auto">
          <a:xfrm>
            <a:off x="685800" y="1905000"/>
            <a:ext cx="228600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20000"/>
              </a:spcBef>
              <a:spcAft>
                <a:spcPct val="20000"/>
              </a:spcAft>
              <a:buClr>
                <a:schemeClr val="tx1"/>
              </a:buClr>
              <a:buFontTx/>
              <a:buChar char="•"/>
            </a:pPr>
            <a:r>
              <a:rPr lang="en-US" sz="2400">
                <a:hlinkClick r:id="" action="ppaction://customshow?id=13&amp;return=true"/>
              </a:rPr>
              <a:t>hydrosphere</a:t>
            </a:r>
            <a:r>
              <a:rPr lang="en-US" sz="2400"/>
              <a:t> </a:t>
            </a:r>
          </a:p>
        </p:txBody>
      </p:sp>
      <p:sp>
        <p:nvSpPr>
          <p:cNvPr id="28678" name="Text Box 20"/>
          <p:cNvSpPr txBox="1">
            <a:spLocks noChangeArrowheads="1"/>
          </p:cNvSpPr>
          <p:nvPr/>
        </p:nvSpPr>
        <p:spPr bwMode="auto">
          <a:xfrm>
            <a:off x="685800" y="577850"/>
            <a:ext cx="7772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4000" b="1">
                <a:solidFill>
                  <a:srgbClr val="008C44"/>
                </a:solidFill>
              </a:rPr>
              <a:t>Planet Earth</a:t>
            </a:r>
          </a:p>
        </p:txBody>
      </p:sp>
      <p:sp>
        <p:nvSpPr>
          <p:cNvPr id="99349" name="Text Box 21"/>
          <p:cNvSpPr txBox="1">
            <a:spLocks noChangeArrowheads="1"/>
          </p:cNvSpPr>
          <p:nvPr/>
        </p:nvSpPr>
        <p:spPr bwMode="auto">
          <a:xfrm>
            <a:off x="2895600" y="1905000"/>
            <a:ext cx="25146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20000"/>
              </a:spcBef>
              <a:spcAft>
                <a:spcPct val="20000"/>
              </a:spcAft>
              <a:buClr>
                <a:schemeClr val="tx1"/>
              </a:buClr>
              <a:buFontTx/>
              <a:buChar char="•"/>
            </a:pPr>
            <a:r>
              <a:rPr lang="en-US" sz="2400">
                <a:solidFill>
                  <a:srgbClr val="000000"/>
                </a:solidFill>
                <a:cs typeface="Times New Roman" pitchFamily="18" charset="0"/>
                <a:hlinkClick r:id="" action="ppaction://customshow?id=17&amp;return=true"/>
              </a:rPr>
              <a:t>continental shelf</a:t>
            </a:r>
            <a:r>
              <a:rPr lang="en-US" sz="2400">
                <a:hlinkClick r:id="" action="ppaction://customshow?id=17&amp;return=true"/>
              </a:rPr>
              <a:t> </a:t>
            </a:r>
            <a:endParaRPr lang="en-US" sz="2400"/>
          </a:p>
        </p:txBody>
      </p:sp>
      <p:sp>
        <p:nvSpPr>
          <p:cNvPr id="99350" name="Text Box 22"/>
          <p:cNvSpPr txBox="1">
            <a:spLocks noChangeArrowheads="1"/>
          </p:cNvSpPr>
          <p:nvPr/>
        </p:nvSpPr>
        <p:spPr bwMode="auto">
          <a:xfrm>
            <a:off x="685800" y="4592638"/>
            <a:ext cx="2286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20000"/>
              </a:spcBef>
              <a:spcAft>
                <a:spcPct val="20000"/>
              </a:spcAft>
              <a:buFontTx/>
              <a:buChar char="•"/>
            </a:pPr>
            <a:r>
              <a:rPr lang="en-US" sz="2400">
                <a:solidFill>
                  <a:srgbClr val="000000"/>
                </a:solidFill>
                <a:cs typeface="Times New Roman" pitchFamily="18" charset="0"/>
              </a:rPr>
              <a:t>approach</a:t>
            </a:r>
            <a:r>
              <a:rPr lang="en-US" sz="2400"/>
              <a:t> </a:t>
            </a:r>
          </a:p>
        </p:txBody>
      </p:sp>
      <p:sp>
        <p:nvSpPr>
          <p:cNvPr id="99351" name="Text Box 23"/>
          <p:cNvSpPr txBox="1">
            <a:spLocks noChangeArrowheads="1"/>
          </p:cNvSpPr>
          <p:nvPr/>
        </p:nvSpPr>
        <p:spPr bwMode="auto">
          <a:xfrm>
            <a:off x="685800" y="2379663"/>
            <a:ext cx="2286000" cy="137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ctr" hangingPunct="1">
              <a:lnSpc>
                <a:spcPct val="90000"/>
              </a:lnSpc>
              <a:spcBef>
                <a:spcPct val="20000"/>
              </a:spcBef>
              <a:spcAft>
                <a:spcPct val="20000"/>
              </a:spcAft>
              <a:buClr>
                <a:schemeClr val="tx1"/>
              </a:buClr>
              <a:buFontTx/>
              <a:buChar char="•"/>
            </a:pPr>
            <a:r>
              <a:rPr lang="en-US" sz="2400">
                <a:ea typeface="Times New Roman" pitchFamily="18" charset="0"/>
                <a:cs typeface="Arial" pitchFamily="34" charset="0"/>
                <a:hlinkClick r:id="" action="ppaction://customshow?id=14&amp;return=true"/>
              </a:rPr>
              <a:t>lithosphere</a:t>
            </a:r>
            <a:endParaRPr lang="en-US" sz="2400">
              <a:ea typeface="Times New Roman" pitchFamily="18" charset="0"/>
              <a:cs typeface="Arial" pitchFamily="34" charset="0"/>
            </a:endParaRPr>
          </a:p>
          <a:p>
            <a:pPr eaLnBrk="1" fontAlgn="ctr" hangingPunct="1">
              <a:lnSpc>
                <a:spcPct val="90000"/>
              </a:lnSpc>
              <a:spcBef>
                <a:spcPct val="20000"/>
              </a:spcBef>
              <a:spcAft>
                <a:spcPct val="20000"/>
              </a:spcAft>
              <a:buClr>
                <a:schemeClr val="tx1"/>
              </a:buClr>
              <a:buFontTx/>
              <a:buChar char="•"/>
            </a:pPr>
            <a:r>
              <a:rPr lang="en-US" sz="2400">
                <a:ea typeface="Times New Roman" pitchFamily="18" charset="0"/>
                <a:cs typeface="Arial" pitchFamily="34" charset="0"/>
                <a:hlinkClick r:id="" action="ppaction://customshow?id=15&amp;return=true"/>
              </a:rPr>
              <a:t>atmosphere</a:t>
            </a:r>
            <a:endParaRPr lang="en-US" sz="2400">
              <a:ea typeface="Times New Roman" pitchFamily="18" charset="0"/>
              <a:cs typeface="Arial" pitchFamily="34" charset="0"/>
            </a:endParaRPr>
          </a:p>
          <a:p>
            <a:pPr eaLnBrk="1" fontAlgn="ctr" hangingPunct="1">
              <a:lnSpc>
                <a:spcPct val="90000"/>
              </a:lnSpc>
              <a:spcBef>
                <a:spcPct val="20000"/>
              </a:spcBef>
              <a:spcAft>
                <a:spcPct val="20000"/>
              </a:spcAft>
              <a:buClr>
                <a:schemeClr val="tx1"/>
              </a:buClr>
              <a:buFontTx/>
              <a:buChar char="•"/>
            </a:pPr>
            <a:r>
              <a:rPr lang="en-US" sz="2400">
                <a:ea typeface="Times New Roman" pitchFamily="18" charset="0"/>
                <a:cs typeface="Arial" pitchFamily="34" charset="0"/>
                <a:hlinkClick r:id="" action="ppaction://customshow?id=16&amp;return=true"/>
              </a:rPr>
              <a:t>biosphere</a:t>
            </a:r>
            <a:endParaRPr lang="en-US" sz="2400">
              <a:ea typeface="Times New Roman" pitchFamily="18" charset="0"/>
              <a:cs typeface="Arial" pitchFamily="34" charset="0"/>
            </a:endParaRPr>
          </a:p>
        </p:txBody>
      </p:sp>
      <p:sp>
        <p:nvSpPr>
          <p:cNvPr id="99352" name="Text Box 24"/>
          <p:cNvSpPr txBox="1">
            <a:spLocks noChangeArrowheads="1"/>
          </p:cNvSpPr>
          <p:nvPr/>
        </p:nvSpPr>
        <p:spPr bwMode="auto">
          <a:xfrm>
            <a:off x="685800" y="5067300"/>
            <a:ext cx="228600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20000"/>
              </a:spcBef>
              <a:spcAft>
                <a:spcPct val="20000"/>
              </a:spcAft>
              <a:buFontTx/>
              <a:buChar char="•"/>
            </a:pPr>
            <a:r>
              <a:rPr lang="en-US" sz="2400">
                <a:solidFill>
                  <a:srgbClr val="000000"/>
                </a:solidFill>
                <a:cs typeface="Times New Roman" pitchFamily="18" charset="0"/>
              </a:rPr>
              <a:t>assistance</a:t>
            </a:r>
            <a:r>
              <a:rPr lang="en-US" sz="2400"/>
              <a:t> </a:t>
            </a:r>
          </a:p>
        </p:txBody>
      </p:sp>
      <p:sp>
        <p:nvSpPr>
          <p:cNvPr id="99353" name="Text Box 25"/>
          <p:cNvSpPr txBox="1">
            <a:spLocks noChangeArrowheads="1"/>
          </p:cNvSpPr>
          <p:nvPr/>
        </p:nvSpPr>
        <p:spPr bwMode="auto">
          <a:xfrm>
            <a:off x="2895600" y="4592638"/>
            <a:ext cx="2286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20000"/>
              </a:spcBef>
              <a:spcAft>
                <a:spcPct val="20000"/>
              </a:spcAft>
              <a:buFontTx/>
              <a:buChar char="•"/>
            </a:pPr>
            <a:r>
              <a:rPr lang="en-US" sz="2400">
                <a:solidFill>
                  <a:srgbClr val="000000"/>
                </a:solidFill>
                <a:cs typeface="Times New Roman" pitchFamily="18" charset="0"/>
              </a:rPr>
              <a:t>features</a:t>
            </a:r>
            <a:r>
              <a:rPr lang="en-US" sz="2400"/>
              <a:t> </a:t>
            </a:r>
          </a:p>
        </p:txBody>
      </p:sp>
    </p:spTree>
    <p:custDataLst>
      <p:tags r:id="rId1"/>
    </p:custData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99345"/>
                                        </p:tgtEl>
                                        <p:attrNameLst>
                                          <p:attrName>style.visibility</p:attrName>
                                        </p:attrNameLst>
                                      </p:cBhvr>
                                      <p:to>
                                        <p:strVal val="visible"/>
                                      </p:to>
                                    </p:set>
                                    <p:animEffect transition="in" filter="wipe(left)">
                                      <p:cBhvr>
                                        <p:cTn id="7" dur="500"/>
                                        <p:tgtEl>
                                          <p:spTgt spid="99345"/>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9347"/>
                                        </p:tgtEl>
                                        <p:attrNameLst>
                                          <p:attrName>style.visibility</p:attrName>
                                        </p:attrNameLst>
                                      </p:cBhvr>
                                      <p:to>
                                        <p:strVal val="visible"/>
                                      </p:to>
                                    </p:set>
                                    <p:animEffect transition="in" filter="wipe(left)">
                                      <p:cBhvr>
                                        <p:cTn id="11" dur="500"/>
                                        <p:tgtEl>
                                          <p:spTgt spid="9934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99351">
                                            <p:txEl>
                                              <p:pRg st="0" end="0"/>
                                            </p:txEl>
                                          </p:spTgt>
                                        </p:tgtEl>
                                        <p:attrNameLst>
                                          <p:attrName>style.visibility</p:attrName>
                                        </p:attrNameLst>
                                      </p:cBhvr>
                                      <p:to>
                                        <p:strVal val="visible"/>
                                      </p:to>
                                    </p:set>
                                    <p:animEffect transition="in" filter="wipe(left)">
                                      <p:cBhvr>
                                        <p:cTn id="16" dur="500"/>
                                        <p:tgtEl>
                                          <p:spTgt spid="99351">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99351">
                                            <p:txEl>
                                              <p:pRg st="1" end="1"/>
                                            </p:txEl>
                                          </p:spTgt>
                                        </p:tgtEl>
                                        <p:attrNameLst>
                                          <p:attrName>style.visibility</p:attrName>
                                        </p:attrNameLst>
                                      </p:cBhvr>
                                      <p:to>
                                        <p:strVal val="visible"/>
                                      </p:to>
                                    </p:set>
                                    <p:animEffect transition="in" filter="wipe(left)">
                                      <p:cBhvr>
                                        <p:cTn id="21" dur="500"/>
                                        <p:tgtEl>
                                          <p:spTgt spid="99351">
                                            <p:txEl>
                                              <p:pRg st="1" end="1"/>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99351">
                                            <p:txEl>
                                              <p:pRg st="2" end="2"/>
                                            </p:txEl>
                                          </p:spTgt>
                                        </p:tgtEl>
                                        <p:attrNameLst>
                                          <p:attrName>style.visibility</p:attrName>
                                        </p:attrNameLst>
                                      </p:cBhvr>
                                      <p:to>
                                        <p:strVal val="visible"/>
                                      </p:to>
                                    </p:set>
                                    <p:animEffect transition="in" filter="wipe(left)">
                                      <p:cBhvr>
                                        <p:cTn id="26" dur="500"/>
                                        <p:tgtEl>
                                          <p:spTgt spid="99351">
                                            <p:txEl>
                                              <p:pRg st="2" end="2"/>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99349">
                                            <p:txEl>
                                              <p:pRg st="0" end="0"/>
                                            </p:txEl>
                                          </p:spTgt>
                                        </p:tgtEl>
                                        <p:attrNameLst>
                                          <p:attrName>style.visibility</p:attrName>
                                        </p:attrNameLst>
                                      </p:cBhvr>
                                      <p:to>
                                        <p:strVal val="visible"/>
                                      </p:to>
                                    </p:set>
                                    <p:animEffect transition="in" filter="wipe(left)">
                                      <p:cBhvr>
                                        <p:cTn id="31" dur="500"/>
                                        <p:tgtEl>
                                          <p:spTgt spid="99349">
                                            <p:txEl>
                                              <p:pRg st="0" end="0"/>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nodeType="clickEffect">
                                  <p:stCondLst>
                                    <p:cond delay="0"/>
                                  </p:stCondLst>
                                  <p:childTnLst>
                                    <p:set>
                                      <p:cBhvr>
                                        <p:cTn id="35" dur="1" fill="hold">
                                          <p:stCondLst>
                                            <p:cond delay="0"/>
                                          </p:stCondLst>
                                        </p:cTn>
                                        <p:tgtEl>
                                          <p:spTgt spid="99346"/>
                                        </p:tgtEl>
                                        <p:attrNameLst>
                                          <p:attrName>style.visibility</p:attrName>
                                        </p:attrNameLst>
                                      </p:cBhvr>
                                      <p:to>
                                        <p:strVal val="visible"/>
                                      </p:to>
                                    </p:set>
                                    <p:animEffect transition="in" filter="wipe(left)">
                                      <p:cBhvr>
                                        <p:cTn id="36" dur="500"/>
                                        <p:tgtEl>
                                          <p:spTgt spid="99346"/>
                                        </p:tgtEl>
                                      </p:cBhvr>
                                    </p:animEffect>
                                  </p:childTnLst>
                                </p:cTn>
                              </p:par>
                            </p:childTnLst>
                          </p:cTn>
                        </p:par>
                        <p:par>
                          <p:cTn id="37" fill="hold" nodeType="afterGroup">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99350"/>
                                        </p:tgtEl>
                                        <p:attrNameLst>
                                          <p:attrName>style.visibility</p:attrName>
                                        </p:attrNameLst>
                                      </p:cBhvr>
                                      <p:to>
                                        <p:strVal val="visible"/>
                                      </p:to>
                                    </p:set>
                                    <p:animEffect transition="in" filter="wipe(left)">
                                      <p:cBhvr>
                                        <p:cTn id="40" dur="500"/>
                                        <p:tgtEl>
                                          <p:spTgt spid="99350"/>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99352">
                                            <p:txEl>
                                              <p:pRg st="0" end="0"/>
                                            </p:txEl>
                                          </p:spTgt>
                                        </p:tgtEl>
                                        <p:attrNameLst>
                                          <p:attrName>style.visibility</p:attrName>
                                        </p:attrNameLst>
                                      </p:cBhvr>
                                      <p:to>
                                        <p:strVal val="visible"/>
                                      </p:to>
                                    </p:set>
                                    <p:animEffect transition="in" filter="wipe(left)">
                                      <p:cBhvr>
                                        <p:cTn id="45" dur="500"/>
                                        <p:tgtEl>
                                          <p:spTgt spid="99352">
                                            <p:txEl>
                                              <p:pRg st="0" end="0"/>
                                            </p:txEl>
                                          </p:spTgt>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99353">
                                            <p:txEl>
                                              <p:pRg st="0" end="0"/>
                                            </p:txEl>
                                          </p:spTgt>
                                        </p:tgtEl>
                                        <p:attrNameLst>
                                          <p:attrName>style.visibility</p:attrName>
                                        </p:attrNameLst>
                                      </p:cBhvr>
                                      <p:to>
                                        <p:strVal val="visible"/>
                                      </p:to>
                                    </p:set>
                                    <p:animEffect transition="in" filter="wipe(left)">
                                      <p:cBhvr>
                                        <p:cTn id="50" dur="500"/>
                                        <p:tgtEl>
                                          <p:spTgt spid="9935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47" grpId="0" autoUpdateAnimBg="0"/>
      <p:bldP spid="99349" grpId="0" build="p" autoUpdateAnimBg="0"/>
      <p:bldP spid="99350" grpId="0" autoUpdateAnimBg="0"/>
      <p:bldP spid="99351" grpId="0" build="p" autoUpdateAnimBg="0"/>
      <p:bldP spid="99352" grpId="0" build="p" autoUpdateAnimBg="0"/>
      <p:bldP spid="99353" grpId="0" build="p" autoUpdateAnimBg="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3"/>
          <p:cNvSpPr>
            <a:spLocks noGrp="1" noChangeArrowheads="1"/>
          </p:cNvSpPr>
          <p:nvPr>
            <p:ph type="title"/>
          </p:nvPr>
        </p:nvSpPr>
        <p:spPr/>
        <p:txBody>
          <a:bodyPr/>
          <a:lstStyle/>
          <a:p>
            <a:pPr eaLnBrk="1" hangingPunct="1"/>
            <a:r>
              <a:rPr lang="en-US" smtClean="0"/>
              <a:t>Vocab17</a:t>
            </a:r>
          </a:p>
        </p:txBody>
      </p:sp>
      <p:sp>
        <p:nvSpPr>
          <p:cNvPr id="105475" name="Text Box 7"/>
          <p:cNvSpPr txBox="1">
            <a:spLocks noChangeArrowheads="1"/>
          </p:cNvSpPr>
          <p:nvPr/>
        </p:nvSpPr>
        <p:spPr bwMode="auto">
          <a:xfrm>
            <a:off x="1441450" y="1477963"/>
            <a:ext cx="6184900" cy="195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faulting</a:t>
            </a:r>
          </a:p>
          <a:p>
            <a:pPr eaLnBrk="1" hangingPunct="1">
              <a:lnSpc>
                <a:spcPct val="90000"/>
              </a:lnSpc>
              <a:spcBef>
                <a:spcPct val="30000"/>
              </a:spcBef>
              <a:spcAft>
                <a:spcPct val="30000"/>
              </a:spcAft>
            </a:pPr>
            <a:r>
              <a:rPr lang="en-US" sz="2800">
                <a:solidFill>
                  <a:srgbClr val="000000"/>
                </a:solidFill>
              </a:rPr>
              <a:t>a process of cracking that occurs when folded land cannot be bent any further </a:t>
            </a:r>
          </a:p>
        </p:txBody>
      </p:sp>
    </p:spTree>
    <p:custDataLst>
      <p:tags r:id="rId1"/>
    </p:custDataLst>
  </p:cSld>
  <p:clrMapOvr>
    <a:masterClrMapping/>
  </p:clrMapOvr>
  <p:transition advClick="0">
    <p:wipe dir="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3"/>
          <p:cNvSpPr>
            <a:spLocks noGrp="1" noChangeArrowheads="1"/>
          </p:cNvSpPr>
          <p:nvPr>
            <p:ph type="title"/>
          </p:nvPr>
        </p:nvSpPr>
        <p:spPr/>
        <p:txBody>
          <a:bodyPr/>
          <a:lstStyle/>
          <a:p>
            <a:pPr eaLnBrk="1" hangingPunct="1"/>
            <a:r>
              <a:rPr lang="en-US" smtClean="0"/>
              <a:t>Vocab18</a:t>
            </a:r>
          </a:p>
        </p:txBody>
      </p:sp>
      <p:sp>
        <p:nvSpPr>
          <p:cNvPr id="106499" name="Text Box 6"/>
          <p:cNvSpPr txBox="1">
            <a:spLocks noChangeArrowheads="1"/>
          </p:cNvSpPr>
          <p:nvPr/>
        </p:nvSpPr>
        <p:spPr bwMode="auto">
          <a:xfrm>
            <a:off x="1441450" y="1477963"/>
            <a:ext cx="6184900" cy="157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weathering</a:t>
            </a:r>
          </a:p>
          <a:p>
            <a:pPr eaLnBrk="1" hangingPunct="1">
              <a:lnSpc>
                <a:spcPct val="90000"/>
              </a:lnSpc>
              <a:spcBef>
                <a:spcPct val="30000"/>
              </a:spcBef>
              <a:spcAft>
                <a:spcPct val="30000"/>
              </a:spcAft>
            </a:pPr>
            <a:r>
              <a:rPr lang="en-US" sz="2800">
                <a:solidFill>
                  <a:srgbClr val="000000"/>
                </a:solidFill>
              </a:rPr>
              <a:t>chemical or physical processes, such as freezing, that break down rocks </a:t>
            </a:r>
          </a:p>
        </p:txBody>
      </p:sp>
    </p:spTree>
    <p:custDataLst>
      <p:tags r:id="rId1"/>
    </p:custDataLst>
  </p:cSld>
  <p:clrMapOvr>
    <a:masterClrMapping/>
  </p:clrMapOvr>
  <p:transition advClick="0">
    <p:wipe dir="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3"/>
          <p:cNvSpPr>
            <a:spLocks noGrp="1" noChangeArrowheads="1"/>
          </p:cNvSpPr>
          <p:nvPr>
            <p:ph type="title"/>
          </p:nvPr>
        </p:nvSpPr>
        <p:spPr/>
        <p:txBody>
          <a:bodyPr/>
          <a:lstStyle/>
          <a:p>
            <a:pPr eaLnBrk="1" hangingPunct="1"/>
            <a:r>
              <a:rPr lang="en-US" smtClean="0"/>
              <a:t>Vocab19</a:t>
            </a:r>
          </a:p>
        </p:txBody>
      </p:sp>
      <p:sp>
        <p:nvSpPr>
          <p:cNvPr id="107523" name="Text Box 6"/>
          <p:cNvSpPr txBox="1">
            <a:spLocks noChangeArrowheads="1"/>
          </p:cNvSpPr>
          <p:nvPr/>
        </p:nvSpPr>
        <p:spPr bwMode="auto">
          <a:xfrm>
            <a:off x="1441450" y="1477963"/>
            <a:ext cx="6184900" cy="157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erosion</a:t>
            </a:r>
          </a:p>
          <a:p>
            <a:pPr eaLnBrk="1" hangingPunct="1">
              <a:lnSpc>
                <a:spcPct val="90000"/>
              </a:lnSpc>
              <a:spcBef>
                <a:spcPct val="30000"/>
              </a:spcBef>
              <a:spcAft>
                <a:spcPct val="30000"/>
              </a:spcAft>
            </a:pPr>
            <a:r>
              <a:rPr lang="en-US" sz="2800">
                <a:solidFill>
                  <a:srgbClr val="000000"/>
                </a:solidFill>
              </a:rPr>
              <a:t>wearing away of the Earth’s surface by wind, flowing water, or </a:t>
            </a:r>
            <a:r>
              <a:rPr lang="es-ES" sz="2800">
                <a:solidFill>
                  <a:srgbClr val="000000"/>
                </a:solidFill>
              </a:rPr>
              <a:t>glaciers </a:t>
            </a:r>
            <a:endParaRPr lang="en-US" sz="2800">
              <a:solidFill>
                <a:srgbClr val="000000"/>
              </a:solidFill>
            </a:endParaRPr>
          </a:p>
        </p:txBody>
      </p:sp>
    </p:spTree>
    <p:custDataLst>
      <p:tags r:id="rId1"/>
    </p:custDataLst>
  </p:cSld>
  <p:clrMapOvr>
    <a:masterClrMapping/>
  </p:clrMapOvr>
  <p:transition advClick="0">
    <p:wipe dir="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3"/>
          <p:cNvSpPr>
            <a:spLocks noGrp="1" noChangeArrowheads="1"/>
          </p:cNvSpPr>
          <p:nvPr>
            <p:ph type="title"/>
          </p:nvPr>
        </p:nvSpPr>
        <p:spPr/>
        <p:txBody>
          <a:bodyPr/>
          <a:lstStyle/>
          <a:p>
            <a:pPr eaLnBrk="1" hangingPunct="1"/>
            <a:r>
              <a:rPr lang="en-US" smtClean="0"/>
              <a:t>Vocab20</a:t>
            </a:r>
          </a:p>
        </p:txBody>
      </p:sp>
      <p:sp>
        <p:nvSpPr>
          <p:cNvPr id="108547" name="Text Box 7"/>
          <p:cNvSpPr txBox="1">
            <a:spLocks noChangeArrowheads="1"/>
          </p:cNvSpPr>
          <p:nvPr/>
        </p:nvSpPr>
        <p:spPr bwMode="auto">
          <a:xfrm>
            <a:off x="1441450" y="1477963"/>
            <a:ext cx="6184900" cy="157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glacier</a:t>
            </a:r>
          </a:p>
          <a:p>
            <a:pPr eaLnBrk="1" hangingPunct="1">
              <a:lnSpc>
                <a:spcPct val="90000"/>
              </a:lnSpc>
              <a:spcBef>
                <a:spcPct val="30000"/>
              </a:spcBef>
              <a:spcAft>
                <a:spcPct val="30000"/>
              </a:spcAft>
            </a:pPr>
            <a:r>
              <a:rPr lang="en-US" sz="2800">
                <a:solidFill>
                  <a:srgbClr val="000000"/>
                </a:solidFill>
              </a:rPr>
              <a:t>large body of ice that moves across the surface of the earth </a:t>
            </a:r>
          </a:p>
        </p:txBody>
      </p:sp>
    </p:spTree>
    <p:custDataLst>
      <p:tags r:id="rId1"/>
    </p:custDataLst>
  </p:cSld>
  <p:clrMapOvr>
    <a:masterClrMapping/>
  </p:clrMapOvr>
  <p:transition advClick="0">
    <p:wipe dir="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3"/>
          <p:cNvSpPr>
            <a:spLocks noGrp="1" noChangeArrowheads="1"/>
          </p:cNvSpPr>
          <p:nvPr>
            <p:ph type="title"/>
          </p:nvPr>
        </p:nvSpPr>
        <p:spPr/>
        <p:txBody>
          <a:bodyPr/>
          <a:lstStyle/>
          <a:p>
            <a:pPr eaLnBrk="1" hangingPunct="1"/>
            <a:r>
              <a:rPr lang="en-US" smtClean="0"/>
              <a:t>Vocab21</a:t>
            </a:r>
          </a:p>
        </p:txBody>
      </p:sp>
      <p:sp>
        <p:nvSpPr>
          <p:cNvPr id="109571" name="Text Box 6"/>
          <p:cNvSpPr txBox="1">
            <a:spLocks noChangeArrowheads="1"/>
          </p:cNvSpPr>
          <p:nvPr/>
        </p:nvSpPr>
        <p:spPr bwMode="auto">
          <a:xfrm>
            <a:off x="1441450" y="1477963"/>
            <a:ext cx="6184900" cy="157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moraine</a:t>
            </a:r>
          </a:p>
          <a:p>
            <a:pPr eaLnBrk="1" hangingPunct="1">
              <a:lnSpc>
                <a:spcPct val="90000"/>
              </a:lnSpc>
              <a:spcBef>
                <a:spcPct val="30000"/>
              </a:spcBef>
              <a:spcAft>
                <a:spcPct val="30000"/>
              </a:spcAft>
            </a:pPr>
            <a:r>
              <a:rPr lang="en-US" sz="2800">
                <a:solidFill>
                  <a:srgbClr val="000000"/>
                </a:solidFill>
              </a:rPr>
              <a:t>piles of rocky debris left by melting glaciers </a:t>
            </a:r>
          </a:p>
        </p:txBody>
      </p:sp>
    </p:spTree>
    <p:custDataLst>
      <p:tags r:id="rId1"/>
    </p:custDataLst>
  </p:cSld>
  <p:clrMapOvr>
    <a:masterClrMapping/>
  </p:clrMapOvr>
  <p:transition advClick="0">
    <p:wipe dir="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3"/>
          <p:cNvSpPr>
            <a:spLocks noGrp="1" noChangeArrowheads="1"/>
          </p:cNvSpPr>
          <p:nvPr>
            <p:ph type="title"/>
          </p:nvPr>
        </p:nvSpPr>
        <p:spPr/>
        <p:txBody>
          <a:bodyPr/>
          <a:lstStyle/>
          <a:p>
            <a:pPr eaLnBrk="1" hangingPunct="1"/>
            <a:r>
              <a:rPr lang="en-US" smtClean="0"/>
              <a:t>Vocab22</a:t>
            </a:r>
          </a:p>
        </p:txBody>
      </p:sp>
      <p:sp>
        <p:nvSpPr>
          <p:cNvPr id="110595" name="Text Box 6"/>
          <p:cNvSpPr txBox="1">
            <a:spLocks noChangeArrowheads="1"/>
          </p:cNvSpPr>
          <p:nvPr/>
        </p:nvSpPr>
        <p:spPr bwMode="auto">
          <a:xfrm>
            <a:off x="1441450" y="1477963"/>
            <a:ext cx="6184900" cy="195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water cycle</a:t>
            </a:r>
          </a:p>
          <a:p>
            <a:pPr eaLnBrk="1" hangingPunct="1">
              <a:lnSpc>
                <a:spcPct val="90000"/>
              </a:lnSpc>
              <a:spcBef>
                <a:spcPct val="30000"/>
              </a:spcBef>
              <a:spcAft>
                <a:spcPct val="30000"/>
              </a:spcAft>
            </a:pPr>
            <a:r>
              <a:rPr lang="en-US" sz="2800">
                <a:solidFill>
                  <a:srgbClr val="000000"/>
                </a:solidFill>
              </a:rPr>
              <a:t>regular movement of water from ocean to air to ground and back to the ocean </a:t>
            </a:r>
          </a:p>
        </p:txBody>
      </p:sp>
    </p:spTree>
    <p:custDataLst>
      <p:tags r:id="rId1"/>
    </p:custDataLst>
  </p:cSld>
  <p:clrMapOvr>
    <a:masterClrMapping/>
  </p:clrMapOvr>
  <p:transition advClick="0">
    <p:wipe dir="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3"/>
          <p:cNvSpPr>
            <a:spLocks noGrp="1" noChangeArrowheads="1"/>
          </p:cNvSpPr>
          <p:nvPr>
            <p:ph type="title"/>
          </p:nvPr>
        </p:nvSpPr>
        <p:spPr/>
        <p:txBody>
          <a:bodyPr/>
          <a:lstStyle/>
          <a:p>
            <a:pPr eaLnBrk="1" hangingPunct="1"/>
            <a:r>
              <a:rPr lang="en-US" smtClean="0"/>
              <a:t>Vocab23</a:t>
            </a:r>
          </a:p>
        </p:txBody>
      </p:sp>
      <p:sp>
        <p:nvSpPr>
          <p:cNvPr id="111619" name="Text Box 6"/>
          <p:cNvSpPr txBox="1">
            <a:spLocks noChangeArrowheads="1"/>
          </p:cNvSpPr>
          <p:nvPr/>
        </p:nvSpPr>
        <p:spPr bwMode="auto">
          <a:xfrm>
            <a:off x="1441450" y="1477963"/>
            <a:ext cx="618490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evaporation</a:t>
            </a:r>
          </a:p>
          <a:p>
            <a:pPr eaLnBrk="1" hangingPunct="1">
              <a:lnSpc>
                <a:spcPct val="90000"/>
              </a:lnSpc>
              <a:spcBef>
                <a:spcPct val="30000"/>
              </a:spcBef>
              <a:spcAft>
                <a:spcPct val="30000"/>
              </a:spcAft>
            </a:pPr>
            <a:r>
              <a:rPr lang="en-US" sz="2800">
                <a:solidFill>
                  <a:srgbClr val="000000"/>
                </a:solidFill>
              </a:rPr>
              <a:t>process of converting into vapor </a:t>
            </a:r>
          </a:p>
        </p:txBody>
      </p:sp>
    </p:spTree>
    <p:custDataLst>
      <p:tags r:id="rId1"/>
    </p:custDataLst>
  </p:cSld>
  <p:clrMapOvr>
    <a:masterClrMapping/>
  </p:clrMapOvr>
  <p:transition advClick="0">
    <p:wipe dir="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3"/>
          <p:cNvSpPr>
            <a:spLocks noGrp="1" noChangeArrowheads="1"/>
          </p:cNvSpPr>
          <p:nvPr>
            <p:ph type="title"/>
          </p:nvPr>
        </p:nvSpPr>
        <p:spPr/>
        <p:txBody>
          <a:bodyPr/>
          <a:lstStyle/>
          <a:p>
            <a:pPr eaLnBrk="1" hangingPunct="1"/>
            <a:r>
              <a:rPr lang="en-US" smtClean="0"/>
              <a:t>Vocab24</a:t>
            </a:r>
          </a:p>
        </p:txBody>
      </p:sp>
      <p:sp>
        <p:nvSpPr>
          <p:cNvPr id="112643" name="Text Box 6"/>
          <p:cNvSpPr txBox="1">
            <a:spLocks noChangeArrowheads="1"/>
          </p:cNvSpPr>
          <p:nvPr/>
        </p:nvSpPr>
        <p:spPr bwMode="auto">
          <a:xfrm>
            <a:off x="1441450" y="1477963"/>
            <a:ext cx="6184900" cy="195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condensation</a:t>
            </a:r>
          </a:p>
          <a:p>
            <a:pPr eaLnBrk="1" hangingPunct="1">
              <a:lnSpc>
                <a:spcPct val="90000"/>
              </a:lnSpc>
              <a:spcBef>
                <a:spcPct val="30000"/>
              </a:spcBef>
              <a:spcAft>
                <a:spcPct val="30000"/>
              </a:spcAft>
            </a:pPr>
            <a:r>
              <a:rPr lang="en-US" sz="2800">
                <a:solidFill>
                  <a:srgbClr val="000000"/>
                </a:solidFill>
              </a:rPr>
              <a:t>the process of excess water vapor changing into liquid water when warm air cools </a:t>
            </a:r>
          </a:p>
        </p:txBody>
      </p:sp>
    </p:spTree>
    <p:custDataLst>
      <p:tags r:id="rId1"/>
    </p:custDataLst>
  </p:cSld>
  <p:clrMapOvr>
    <a:masterClrMapping/>
  </p:clrMapOvr>
  <p:transition advClick="0">
    <p:wipe dir="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3"/>
          <p:cNvSpPr>
            <a:spLocks noGrp="1" noChangeArrowheads="1"/>
          </p:cNvSpPr>
          <p:nvPr>
            <p:ph type="title"/>
          </p:nvPr>
        </p:nvSpPr>
        <p:spPr/>
        <p:txBody>
          <a:bodyPr/>
          <a:lstStyle/>
          <a:p>
            <a:pPr eaLnBrk="1" hangingPunct="1"/>
            <a:r>
              <a:rPr lang="en-US" smtClean="0"/>
              <a:t>Vocab25</a:t>
            </a:r>
          </a:p>
        </p:txBody>
      </p:sp>
      <p:sp>
        <p:nvSpPr>
          <p:cNvPr id="113667" name="Text Box 6"/>
          <p:cNvSpPr txBox="1">
            <a:spLocks noChangeArrowheads="1"/>
          </p:cNvSpPr>
          <p:nvPr/>
        </p:nvSpPr>
        <p:spPr bwMode="auto">
          <a:xfrm>
            <a:off x="1441450" y="1477963"/>
            <a:ext cx="6184900" cy="157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precipitation</a:t>
            </a:r>
          </a:p>
          <a:p>
            <a:pPr eaLnBrk="1" hangingPunct="1">
              <a:lnSpc>
                <a:spcPct val="90000"/>
              </a:lnSpc>
              <a:spcBef>
                <a:spcPct val="30000"/>
              </a:spcBef>
              <a:spcAft>
                <a:spcPct val="30000"/>
              </a:spcAft>
            </a:pPr>
            <a:r>
              <a:rPr lang="en-US" sz="2800">
                <a:solidFill>
                  <a:srgbClr val="000000"/>
                </a:solidFill>
              </a:rPr>
              <a:t>moisture that falls to the earth as rain, sleet, hail, or snow </a:t>
            </a:r>
          </a:p>
        </p:txBody>
      </p:sp>
    </p:spTree>
    <p:custDataLst>
      <p:tags r:id="rId1"/>
    </p:custDataLst>
  </p:cSld>
  <p:clrMapOvr>
    <a:masterClrMapping/>
  </p:clrMapOvr>
  <p:transition advClick="0">
    <p:wipe dir="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3"/>
          <p:cNvSpPr>
            <a:spLocks noGrp="1" noChangeArrowheads="1"/>
          </p:cNvSpPr>
          <p:nvPr>
            <p:ph type="title"/>
          </p:nvPr>
        </p:nvSpPr>
        <p:spPr/>
        <p:txBody>
          <a:bodyPr/>
          <a:lstStyle/>
          <a:p>
            <a:pPr eaLnBrk="1" hangingPunct="1"/>
            <a:r>
              <a:rPr lang="en-US" smtClean="0"/>
              <a:t>Vocab26</a:t>
            </a:r>
          </a:p>
        </p:txBody>
      </p:sp>
      <p:sp>
        <p:nvSpPr>
          <p:cNvPr id="114691" name="Text Box 6"/>
          <p:cNvSpPr txBox="1">
            <a:spLocks noChangeArrowheads="1"/>
          </p:cNvSpPr>
          <p:nvPr/>
        </p:nvSpPr>
        <p:spPr bwMode="auto">
          <a:xfrm>
            <a:off x="1441450" y="1477963"/>
            <a:ext cx="6184900" cy="195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30000"/>
              </a:spcBef>
              <a:spcAft>
                <a:spcPct val="30000"/>
              </a:spcAft>
            </a:pPr>
            <a:r>
              <a:rPr lang="en-US" sz="3200" b="1">
                <a:solidFill>
                  <a:srgbClr val="003399"/>
                </a:solidFill>
              </a:rPr>
              <a:t>desalination</a:t>
            </a:r>
          </a:p>
          <a:p>
            <a:pPr eaLnBrk="1" hangingPunct="1">
              <a:lnSpc>
                <a:spcPct val="90000"/>
              </a:lnSpc>
              <a:spcBef>
                <a:spcPct val="30000"/>
              </a:spcBef>
              <a:spcAft>
                <a:spcPct val="30000"/>
              </a:spcAft>
            </a:pPr>
            <a:r>
              <a:rPr lang="en-US" sz="2800">
                <a:solidFill>
                  <a:srgbClr val="000000"/>
                </a:solidFill>
              </a:rPr>
              <a:t>the removal of salt from seawater to make it usable for drinking and farming </a:t>
            </a:r>
          </a:p>
        </p:txBody>
      </p:sp>
    </p:spTree>
    <p:custDataLst>
      <p:tags r:id="rId1"/>
    </p:custDataLst>
  </p:cSld>
  <p:clrMapOvr>
    <a:masterClrMapping/>
  </p:clrMapOvr>
  <p:transition advClick="0">
    <p:wipe dir="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USESECONDARYMONITOR" val="True"/>
  <p:tag name="BULLETTYPE" val="1"/>
  <p:tag name="RESPCOUNTERSTYLE" val="-1"/>
  <p:tag name="INPUTSOURCE" val="1"/>
  <p:tag name="BACKUPSESSIONS" val="True"/>
  <p:tag name="REVIEWONLY" val="False"/>
  <p:tag name="PARTICIPANTSINLEADERBOARD" val="5"/>
  <p:tag name="BUBBLESIZEVISIBLE" val="True"/>
  <p:tag name="CUSTOMGRIDBACKCOLOR" val="-2830136"/>
  <p:tag name="CUSTOMCELLBACKCOLOR3" val="-268652"/>
  <p:tag name="DISPLAYDEVICENUMBER" val="True"/>
  <p:tag name="AUTOSIZEGRID" val="True"/>
  <p:tag name="CHARTCOLORS" val="1"/>
  <p:tag name="MULTIRESPDIVISOR" val="1"/>
  <p:tag name="CORRECTPOINTVALUE" val="100"/>
  <p:tag name="ZEROBASED" val="False"/>
  <p:tag name="SHOWBARVISIBLE" val="True"/>
  <p:tag name="REQUIREPASSWORD" val="False"/>
  <p:tag name="RESPCOUNTERFORMAT" val="0"/>
  <p:tag name="NUMRESPONSES" val="1"/>
  <p:tag name="AUTOADVANCE" val="False"/>
  <p:tag name="TEAMSINLEADERBOARD" val="5"/>
  <p:tag name="BUBBLEGROUPING" val="3"/>
  <p:tag name="CUSTOMCELLBACKCOLOR2" val="-13395457"/>
  <p:tag name="DISPLAYDEVICEID" val="True"/>
  <p:tag name="GRIDPOSITION" val="1"/>
  <p:tag name="INCLUDENONRESPONDERS" val="False"/>
  <p:tag name="INCORRECTPOINTVALUE" val="0"/>
  <p:tag name="CHARTSCALE" val="True"/>
  <p:tag name="DEFAULTPORT" val="1001"/>
  <p:tag name="RESPTABLESTYLE" val="-1"/>
  <p:tag name="BACKUPMAINTENANCE" val="7"/>
  <p:tag name="STDCHART" val="1"/>
  <p:tag name="DEFAULTNUMTEAMS" val="5"/>
  <p:tag name="USESCHEMECOLORS" val="True"/>
  <p:tag name="GRIDSIZE" val="{Width=800, Height=600}"/>
  <p:tag name="PARTLISTDEFAULT" val="0"/>
  <p:tag name="ADDINALWAYSLOADED" val="False"/>
  <p:tag name="ENABLEPRESENTERVPAD" val="False"/>
  <p:tag name="COUNTDOWNSECONDS" val="10"/>
  <p:tag name="ROTATIONINTERVAL" val="2"/>
  <p:tag name="BUBBLEVALUEFORMAT" val="0.0"/>
  <p:tag name="DISPLAYNAME" val="True"/>
  <p:tag name="CHARTLABELS" val="0"/>
  <p:tag name="REALTIMEBACKUP" val="False"/>
  <p:tag name="ANSWERNOWSTYLE" val="-1"/>
  <p:tag name="ALLOWDUPLICATES" val="False"/>
  <p:tag name="BUBBLENAMEVISIBLE" val="True"/>
  <p:tag name="GRIDOPACITY" val="90"/>
  <p:tag name="INCLUDEPPT" val="True"/>
  <p:tag name="EXPANDSHOWBAR" val="True"/>
  <p:tag name="CHARTVALUEFORMAT" val="0%"/>
  <p:tag name="CUSTOMCELLBACKCOLOR1" val="-657956"/>
  <p:tag name="RESETCHARTS" val="True"/>
  <p:tag name="ANSWERNOWTEXT" val="Answer Now"/>
  <p:tag name="MAXRESPONDERS" val="5"/>
  <p:tag name="POLLINGCYCLE" val="2"/>
  <p:tag name="COUNTDOWNSTYLE" val="-1"/>
  <p:tag name="CUSTOMCELLBACKCOLOR4" val="-8355712"/>
  <p:tag name="TPVERSION" val="2006"/>
  <p:tag name="GRIDROTATIONINTERVAL" val="2"/>
  <p:tag name="AUTOUPDATEALIASES" val="True"/>
  <p:tag name="USEENTERPRISEMANAGER" val="False"/>
  <p:tag name="CUSTOMCELLFORECOLOR" val="-16777216"/>
  <p:tag name="AUTOADJUSTPARTRANGE" val="True"/>
  <p:tag name="ALLOWUSERFEEDBACK" val="True"/>
  <p:tag name="DELIMITERS" val="3.1"/>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00.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0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0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0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0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0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06.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07.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08.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2.xml><?xml version="1.0" encoding="utf-8"?>
<p:tagLst xmlns:a="http://schemas.openxmlformats.org/drawingml/2006/main" xmlns:r="http://schemas.openxmlformats.org/officeDocument/2006/relationships" xmlns:p="http://schemas.openxmlformats.org/presentationml/2006/main">
  <p:tag name="NOPREFERENCE" val="False"/>
  <p:tag name="DELIMITERS" val="3.1"/>
  <p:tag name="SLIDEGUID" val="DDD5C64BCEF546109DC0540A8BC6A581"/>
  <p:tag name="SLIDEID" val="DDD5C64BCEF546109DC0540A8BC6A581"/>
  <p:tag name="SLIDEORDER" val="1"/>
  <p:tag name="SLIDETYPE" val="Q"/>
  <p:tag name="DEMOGRAPHIC" val="False"/>
  <p:tag name="SPEEDSCORING" val="False"/>
  <p:tag name="CORRECTPOINTVALUE" val="100"/>
  <p:tag name="INCORRECTPOINTVALUE" val="0"/>
  <p:tag name="TOTALRESPONSES" val="5"/>
  <p:tag name="RESPONSECOUNT" val="5"/>
  <p:tag name="SLICED" val="False"/>
  <p:tag name="RESPONSES" val="ALL,1,5,2;3;4;3;1;"/>
  <p:tag name="CHARTSTRINGSTD" val="1 1 2 1"/>
  <p:tag name="CHARTSTRINGREV" val="1 2 1 1"/>
  <p:tag name="CHARTSTRINGSTDPER" val="0.2 0.2 0.4 0.2"/>
  <p:tag name="CHARTSTRINGREVPER" val="0.2 0.4 0.2 0.2"/>
  <p:tag name="RESPONSESGATHERED" val="False"/>
  <p:tag name="QUESTIONALIAS" val="Section 1"/>
  <p:tag name="ANSWERSALIAS" val="A¤B¤C"/>
</p:tagLst>
</file>

<file path=ppt/tags/tag13.xml><?xml version="1.0" encoding="utf-8"?>
<p:tagLst xmlns:a="http://schemas.openxmlformats.org/drawingml/2006/main" xmlns:r="http://schemas.openxmlformats.org/officeDocument/2006/relationships" xmlns:p="http://schemas.openxmlformats.org/presentationml/2006/main">
  <p:tag name="OLDNUMANSWERS" val="4"/>
  <p:tag name="TEXTLENGTH" val="7"/>
  <p:tag name="FONTSIZE" val="28"/>
  <p:tag name="BULLETTYPE" val="ppBulletAlphaUCPeriod"/>
  <p:tag name="ANSWERTEXT" val="A&#10;B&#10;C"/>
</p:tagLst>
</file>

<file path=ppt/tags/tag14.xml><?xml version="1.0" encoding="utf-8"?>
<p:tagLst xmlns:a="http://schemas.openxmlformats.org/drawingml/2006/main" xmlns:r="http://schemas.openxmlformats.org/officeDocument/2006/relationships" xmlns:p="http://schemas.openxmlformats.org/presentationml/2006/main">
  <p:tag name="CHARTTYPE" val="0"/>
</p:tagLst>
</file>

<file path=ppt/tags/tag1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6.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7.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8.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9.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0.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6.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7.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8.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9.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30.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3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3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3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3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3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36.xml><?xml version="1.0" encoding="utf-8"?>
<p:tagLst xmlns:a="http://schemas.openxmlformats.org/drawingml/2006/main" xmlns:r="http://schemas.openxmlformats.org/officeDocument/2006/relationships" xmlns:p="http://schemas.openxmlformats.org/presentationml/2006/main">
  <p:tag name="NOPREFERENCE" val="False"/>
  <p:tag name="DELIMITERS" val="3.1"/>
  <p:tag name="SLIDEGUID" val="DDD5C64BCEF546109DC0540A8BC6A581"/>
  <p:tag name="SLIDEID" val="DDD5C64BCEF546109DC0540A8BC6A581"/>
  <p:tag name="SLIDEORDER" val="1"/>
  <p:tag name="SLIDETYPE" val="Q"/>
  <p:tag name="DEMOGRAPHIC" val="False"/>
  <p:tag name="SPEEDSCORING" val="False"/>
  <p:tag name="CORRECTPOINTVALUE" val="100"/>
  <p:tag name="INCORRECTPOINTVALUE" val="0"/>
  <p:tag name="RESPONSECOUNT" val="5"/>
  <p:tag name="TOTALRESPONSES" val="5"/>
  <p:tag name="SLICED" val="False"/>
  <p:tag name="RESPONSES" val="NA,1,5,1;2;2;2;1;"/>
  <p:tag name="CHARTSTRINGSTD" val="2 3"/>
  <p:tag name="CHARTSTRINGREV" val="3 2"/>
  <p:tag name="CHARTSTRINGSTDPER" val="0.4 0.6"/>
  <p:tag name="CHARTSTRINGREVPER" val="0.6 0.4"/>
  <p:tag name="RESPONSESGATHERED" val="False"/>
  <p:tag name="QUESTIONALIAS" val="Section 2"/>
  <p:tag name="ANSWERSALIAS" val="A¤B"/>
</p:tagLst>
</file>

<file path=ppt/tags/tag37.xml><?xml version="1.0" encoding="utf-8"?>
<p:tagLst xmlns:a="http://schemas.openxmlformats.org/drawingml/2006/main" xmlns:r="http://schemas.openxmlformats.org/officeDocument/2006/relationships" xmlns:p="http://schemas.openxmlformats.org/presentationml/2006/main">
  <p:tag name="OLDNUMANSWERS" val="4"/>
  <p:tag name="TEXTLENGTH" val="4"/>
  <p:tag name="FONTSIZE" val="28"/>
  <p:tag name="BULLETTYPE" val="ppBulletAlphaUCPeriod"/>
  <p:tag name="ANSWERTEXT" val="A&#10;B"/>
</p:tagLst>
</file>

<file path=ppt/tags/tag38.xml><?xml version="1.0" encoding="utf-8"?>
<p:tagLst xmlns:a="http://schemas.openxmlformats.org/drawingml/2006/main" xmlns:r="http://schemas.openxmlformats.org/officeDocument/2006/relationships" xmlns:p="http://schemas.openxmlformats.org/presentationml/2006/main">
  <p:tag name="CHARTTYPE" val="0"/>
</p:tagLst>
</file>

<file path=ppt/tags/tag39.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40.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4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4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43.xml><?xml version="1.0" encoding="utf-8"?>
<p:tagLst xmlns:a="http://schemas.openxmlformats.org/drawingml/2006/main" xmlns:r="http://schemas.openxmlformats.org/officeDocument/2006/relationships" xmlns:p="http://schemas.openxmlformats.org/presentationml/2006/main">
  <p:tag name="NOPREFERENCE" val="False"/>
  <p:tag name="DELIMITERS" val="3.1"/>
  <p:tag name="SLIDEGUID" val="DDD5C64BCEF546109DC0540A8BC6A581"/>
  <p:tag name="SLIDEID" val="DDD5C64BCEF546109DC0540A8BC6A581"/>
  <p:tag name="SLIDEORDER" val="1"/>
  <p:tag name="SLIDETYPE" val="Q"/>
  <p:tag name="DEMOGRAPHIC" val="False"/>
  <p:tag name="SPEEDSCORING" val="False"/>
  <p:tag name="CORRECTPOINTVALUE" val="100"/>
  <p:tag name="INCORRECTPOINTVALUE" val="0"/>
  <p:tag name="RESPONSECOUNT" val="5"/>
  <p:tag name="TOTALRESPONSES" val="5"/>
  <p:tag name="SLICED" val="False"/>
  <p:tag name="RESPONSES" val="NA,1,5,2;2;2;3;3;"/>
  <p:tag name="CHARTSTRINGSTD" val="0 3 2"/>
  <p:tag name="CHARTSTRINGREV" val="2 3 0"/>
  <p:tag name="CHARTSTRINGSTDPER" val="0 0.6 0.4"/>
  <p:tag name="CHARTSTRINGREVPER" val="0.4 0.6 0"/>
  <p:tag name="RESPONSESGATHERED" val="False"/>
  <p:tag name="QUESTIONALIAS" val="Section 3"/>
  <p:tag name="ANSWERSALIAS" val="A¤B¤C"/>
</p:tagLst>
</file>

<file path=ppt/tags/tag44.xml><?xml version="1.0" encoding="utf-8"?>
<p:tagLst xmlns:a="http://schemas.openxmlformats.org/drawingml/2006/main" xmlns:r="http://schemas.openxmlformats.org/officeDocument/2006/relationships" xmlns:p="http://schemas.openxmlformats.org/presentationml/2006/main">
  <p:tag name="OLDNUMANSWERS" val="4"/>
  <p:tag name="TEXTLENGTH" val="7"/>
  <p:tag name="FONTSIZE" val="28"/>
  <p:tag name="BULLETTYPE" val="ppBulletAlphaUCPeriod"/>
  <p:tag name="ANSWERTEXT" val="A&#10;B&#10;C"/>
</p:tagLst>
</file>

<file path=ppt/tags/tag45.xml><?xml version="1.0" encoding="utf-8"?>
<p:tagLst xmlns:a="http://schemas.openxmlformats.org/drawingml/2006/main" xmlns:r="http://schemas.openxmlformats.org/officeDocument/2006/relationships" xmlns:p="http://schemas.openxmlformats.org/presentationml/2006/main">
  <p:tag name="CHARTTYPE" val="0"/>
</p:tagLst>
</file>

<file path=ppt/tags/tag46.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47.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48.xml><?xml version="1.0" encoding="utf-8"?>
<p:tagLst xmlns:a="http://schemas.openxmlformats.org/drawingml/2006/main" xmlns:r="http://schemas.openxmlformats.org/officeDocument/2006/relationships" xmlns:p="http://schemas.openxmlformats.org/presentationml/2006/main">
  <p:tag name="NOPREFERENCE" val="False"/>
  <p:tag name="DELIMITERS" val="3.1"/>
  <p:tag name="SLIDEGUID" val="DDD5C64BCEF546109DC0540A8BC6A581"/>
  <p:tag name="SLIDEID" val="DDD5C64BCEF546109DC0540A8BC6A581"/>
  <p:tag name="SLIDEORDER" val="1"/>
  <p:tag name="SLIDETYPE" val="Q"/>
  <p:tag name="DEMOGRAPHIC" val="False"/>
  <p:tag name="SPEEDSCORING" val="False"/>
  <p:tag name="CORRECTPOINTVALUE" val="100"/>
  <p:tag name="INCORRECTPOINTVALUE" val="0"/>
  <p:tag name="RESPONSECOUNT" val="5"/>
  <p:tag name="TOTALRESPONSES" val="5"/>
  <p:tag name="SLICED" val="False"/>
  <p:tag name="RESPONSES" val="NA,1,5,1;3;2;2;2;"/>
  <p:tag name="CHARTSTRINGSTD" val="1 3 1"/>
  <p:tag name="CHARTSTRINGREV" val="1 3 1"/>
  <p:tag name="CHARTSTRINGSTDPER" val="0.2 0.6 0.2"/>
  <p:tag name="CHARTSTRINGREVPER" val="0.2 0.6 0.2"/>
  <p:tag name="RESPONSESGATHERED" val="False"/>
  <p:tag name="QUESTIONALIAS" val="Section 3"/>
  <p:tag name="ANSWERSALIAS" val="A¤B¤C"/>
</p:tagLst>
</file>

<file path=ppt/tags/tag49.xml><?xml version="1.0" encoding="utf-8"?>
<p:tagLst xmlns:a="http://schemas.openxmlformats.org/drawingml/2006/main" xmlns:r="http://schemas.openxmlformats.org/officeDocument/2006/relationships" xmlns:p="http://schemas.openxmlformats.org/presentationml/2006/main">
  <p:tag name="OLDNUMANSWERS" val="4"/>
  <p:tag name="TEXTLENGTH" val="7"/>
  <p:tag name="FONTSIZE" val="28"/>
  <p:tag name="BULLETTYPE" val="ppBulletAlphaUCPeriod"/>
  <p:tag name="ANSWERTEXT" val="A&#10;B&#10;C"/>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50.xml><?xml version="1.0" encoding="utf-8"?>
<p:tagLst xmlns:a="http://schemas.openxmlformats.org/drawingml/2006/main" xmlns:r="http://schemas.openxmlformats.org/officeDocument/2006/relationships" xmlns:p="http://schemas.openxmlformats.org/presentationml/2006/main">
  <p:tag name="CHARTTYPE" val="0"/>
</p:tagLst>
</file>

<file path=ppt/tags/tag5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5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5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54.xml><?xml version="1.0" encoding="utf-8"?>
<p:tagLst xmlns:a="http://schemas.openxmlformats.org/drawingml/2006/main" xmlns:r="http://schemas.openxmlformats.org/officeDocument/2006/relationships" xmlns:p="http://schemas.openxmlformats.org/presentationml/2006/main">
  <p:tag name="NOPREFERENCE" val="False"/>
  <p:tag name="DELIMITERS" val="3.1"/>
  <p:tag name="SLIDEGUID" val="DDD5C64BCEF546109DC0540A8BC6A581"/>
  <p:tag name="SLIDEID" val="DDD5C64BCEF546109DC0540A8BC6A581"/>
  <p:tag name="SLIDEORDER" val="1"/>
  <p:tag name="SLIDETYPE" val="Q"/>
  <p:tag name="DEMOGRAPHIC" val="False"/>
  <p:tag name="SPEEDSCORING" val="False"/>
  <p:tag name="CORRECTPOINTVALUE" val="100"/>
  <p:tag name="INCORRECTPOINTVALUE" val="0"/>
  <p:tag name="RESPONSECOUNT" val="5"/>
  <p:tag name="TOTALRESPONSES" val="5"/>
  <p:tag name="SLICED" val="False"/>
  <p:tag name="RESPONSES" val="NA,1,5,1;2;2;3;4;"/>
  <p:tag name="CHARTSTRINGSTD" val="1 2 1 1"/>
  <p:tag name="CHARTSTRINGREV" val="1 1 2 1"/>
  <p:tag name="CHARTSTRINGSTDPER" val="0.2 0.4 0.2 0.2"/>
  <p:tag name="CHARTSTRINGREVPER" val="0.2 0.2 0.4 0.2"/>
  <p:tag name="RESPONSESGATHERED" val="False"/>
  <p:tag name="QUESTIONALIAS" val="Section 3"/>
  <p:tag name="ANSWERSALIAS" val="A¤B¤C¤D"/>
</p:tagLst>
</file>

<file path=ppt/tags/tag55.xml><?xml version="1.0" encoding="utf-8"?>
<p:tagLst xmlns:a="http://schemas.openxmlformats.org/drawingml/2006/main" xmlns:r="http://schemas.openxmlformats.org/officeDocument/2006/relationships" xmlns:p="http://schemas.openxmlformats.org/presentationml/2006/main">
  <p:tag name="OLDNUMANSWERS" val="4"/>
  <p:tag name="TEXTLENGTH" val="10"/>
  <p:tag name="FONTSIZE" val="28"/>
  <p:tag name="BULLETTYPE" val="ppBulletAlphaUCPeriod"/>
  <p:tag name="ANSWERTEXT" val="A&#10;B&#10;C&#10;D"/>
</p:tagLst>
</file>

<file path=ppt/tags/tag56.xml><?xml version="1.0" encoding="utf-8"?>
<p:tagLst xmlns:a="http://schemas.openxmlformats.org/drawingml/2006/main" xmlns:r="http://schemas.openxmlformats.org/officeDocument/2006/relationships" xmlns:p="http://schemas.openxmlformats.org/presentationml/2006/main">
  <p:tag name="CHARTTYPE" val="0"/>
</p:tagLst>
</file>

<file path=ppt/tags/tag57.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58.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59.xml><?xml version="1.0" encoding="utf-8"?>
<p:tagLst xmlns:a="http://schemas.openxmlformats.org/drawingml/2006/main" xmlns:r="http://schemas.openxmlformats.org/officeDocument/2006/relationships" xmlns:p="http://schemas.openxmlformats.org/presentationml/2006/main">
  <p:tag name="NOPREFERENCE" val="False"/>
  <p:tag name="DELIMITERS" val="3.1"/>
  <p:tag name="SLIDEGUID" val="DDD5C64BCEF546109DC0540A8BC6A581"/>
  <p:tag name="SLIDEID" val="DDD5C64BCEF546109DC0540A8BC6A581"/>
  <p:tag name="SLIDEORDER" val="1"/>
  <p:tag name="SLIDETYPE" val="Q"/>
  <p:tag name="DEMOGRAPHIC" val="False"/>
  <p:tag name="SPEEDSCORING" val="False"/>
  <p:tag name="CORRECTPOINTVALUE" val="100"/>
  <p:tag name="INCORRECTPOINTVALUE" val="0"/>
  <p:tag name="RESPONSECOUNT" val="5"/>
  <p:tag name="TOTALRESPONSES" val="5"/>
  <p:tag name="SLICED" val="False"/>
  <p:tag name="RESPONSES" val="NA,1,5,1;1;1;3;3;"/>
  <p:tag name="CHARTSTRINGSTD" val="3 0 2 0"/>
  <p:tag name="CHARTSTRINGREV" val="0 2 0 3"/>
  <p:tag name="CHARTSTRINGSTDPER" val="0.6 0 0.4 0"/>
  <p:tag name="CHARTSTRINGREVPER" val="0 0.4 0 0.6"/>
  <p:tag name="RESPONSESGATHERED" val="False"/>
  <p:tag name="QUESTIONALIAS" val="Section 3"/>
  <p:tag name="ANSWERSALIAS" val="A¤B¤C¤D"/>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60.xml><?xml version="1.0" encoding="utf-8"?>
<p:tagLst xmlns:a="http://schemas.openxmlformats.org/drawingml/2006/main" xmlns:r="http://schemas.openxmlformats.org/officeDocument/2006/relationships" xmlns:p="http://schemas.openxmlformats.org/presentationml/2006/main">
  <p:tag name="OLDNUMANSWERS" val="4"/>
  <p:tag name="TEXTLENGTH" val="10"/>
  <p:tag name="FONTSIZE" val="28"/>
  <p:tag name="BULLETTYPE" val="ppBulletAlphaUCPeriod"/>
  <p:tag name="ANSWERTEXT" val="A&#10;B&#10;C&#10;D"/>
</p:tagLst>
</file>

<file path=ppt/tags/tag61.xml><?xml version="1.0" encoding="utf-8"?>
<p:tagLst xmlns:a="http://schemas.openxmlformats.org/drawingml/2006/main" xmlns:r="http://schemas.openxmlformats.org/officeDocument/2006/relationships" xmlns:p="http://schemas.openxmlformats.org/presentationml/2006/main">
  <p:tag name="CHARTTYPE" val="0"/>
</p:tagLst>
</file>

<file path=ppt/tags/tag6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6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6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6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66.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67.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68.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69.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70.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7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7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7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7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7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76.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77.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78.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79.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80.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8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8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8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8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8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86.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87.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88.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89.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90.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9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9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9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9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9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96.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97.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98.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99.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theme1.xml><?xml version="1.0" encoding="utf-8"?>
<a:theme xmlns:a="http://schemas.openxmlformats.org/drawingml/2006/main" name="Custom Design">
  <a:themeElements>
    <a:clrScheme name="Custom Design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99"/>
      </a:hlink>
      <a:folHlink>
        <a:srgbClr val="003399"/>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6600"/>
        </a:hlink>
        <a:folHlink>
          <a:srgbClr val="006600"/>
        </a:folHlink>
      </a:clrScheme>
      <a:clrMap bg1="lt1" tx1="dk1" bg2="lt2" tx2="dk2" accent1="accent1" accent2="accent2" accent3="accent3" accent4="accent4" accent5="accent5" accent6="accent6" hlink="hlink" folHlink="folHlink"/>
    </a:extraClrScheme>
    <a:extraClrScheme>
      <a:clrScheme name="Custom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868B2"/>
        </a:hlink>
        <a:folHlink>
          <a:srgbClr val="0868B2"/>
        </a:folHlink>
      </a:clrScheme>
      <a:clrMap bg1="lt1" tx1="dk1" bg2="lt2" tx2="dk2" accent1="accent1" accent2="accent2" accent3="accent3" accent4="accent4" accent5="accent5" accent6="accent6" hlink="hlink" folHlink="folHlink"/>
    </a:extraClrScheme>
    <a:extraClrScheme>
      <a:clrScheme name="Custom Design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99"/>
        </a:hlink>
        <a:folHlink>
          <a:srgbClr val="003399"/>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6_Custom Design">
  <a:themeElements>
    <a:clrScheme name="6_Custom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99"/>
      </a:hlink>
      <a:folHlink>
        <a:srgbClr val="003399"/>
      </a:folHlink>
    </a:clrScheme>
    <a:fontScheme name="6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6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6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6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6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6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6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6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6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6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6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6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6_Custom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868B2"/>
        </a:hlink>
        <a:folHlink>
          <a:srgbClr val="0868B2"/>
        </a:folHlink>
      </a:clrScheme>
      <a:clrMap bg1="lt1" tx1="dk1" bg2="lt2" tx2="dk2" accent1="accent1" accent2="accent2" accent3="accent3" accent4="accent4" accent5="accent5" accent6="accent6" hlink="hlink" folHlink="folHlink"/>
    </a:extraClrScheme>
    <a:extraClrScheme>
      <a:clrScheme name="6_Custom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99"/>
        </a:hlink>
        <a:folHlink>
          <a:srgbClr val="003399"/>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2_Custom Design">
  <a:themeElements>
    <a:clrScheme name="2_Custom Design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99"/>
      </a:hlink>
      <a:folHlink>
        <a:srgbClr val="003399"/>
      </a:folHlink>
    </a:clrScheme>
    <a:fontScheme name="2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2_Custom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6600"/>
        </a:hlink>
        <a:folHlink>
          <a:srgbClr val="006600"/>
        </a:folHlink>
      </a:clrScheme>
      <a:clrMap bg1="lt1" tx1="dk1" bg2="lt2" tx2="dk2" accent1="accent1" accent2="accent2" accent3="accent3" accent4="accent4" accent5="accent5" accent6="accent6" hlink="hlink" folHlink="folHlink"/>
    </a:extraClrScheme>
    <a:extraClrScheme>
      <a:clrScheme name="2_Custom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868B2"/>
        </a:hlink>
        <a:folHlink>
          <a:srgbClr val="0868B2"/>
        </a:folHlink>
      </a:clrScheme>
      <a:clrMap bg1="lt1" tx1="dk1" bg2="lt2" tx2="dk2" accent1="accent1" accent2="accent2" accent3="accent3" accent4="accent4" accent5="accent5" accent6="accent6" hlink="hlink" folHlink="folHlink"/>
    </a:extraClrScheme>
    <a:extraClrScheme>
      <a:clrScheme name="2_Custom Design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99"/>
        </a:hlink>
        <a:folHlink>
          <a:srgbClr val="003399"/>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3_Custom Design">
  <a:themeElements>
    <a:clrScheme name="3_Custom Design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99"/>
      </a:hlink>
      <a:folHlink>
        <a:srgbClr val="003399"/>
      </a:folHlink>
    </a:clrScheme>
    <a:fontScheme name="3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Custom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6600"/>
        </a:hlink>
        <a:folHlink>
          <a:srgbClr val="006600"/>
        </a:folHlink>
      </a:clrScheme>
      <a:clrMap bg1="lt1" tx1="dk1" bg2="lt2" tx2="dk2" accent1="accent1" accent2="accent2" accent3="accent3" accent4="accent4" accent5="accent5" accent6="accent6" hlink="hlink" folHlink="folHlink"/>
    </a:extraClrScheme>
    <a:extraClrScheme>
      <a:clrScheme name="3_Custom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868B2"/>
        </a:hlink>
        <a:folHlink>
          <a:srgbClr val="0868B2"/>
        </a:folHlink>
      </a:clrScheme>
      <a:clrMap bg1="lt1" tx1="dk1" bg2="lt2" tx2="dk2" accent1="accent1" accent2="accent2" accent3="accent3" accent4="accent4" accent5="accent5" accent6="accent6" hlink="hlink" folHlink="folHlink"/>
    </a:extraClrScheme>
    <a:extraClrScheme>
      <a:clrScheme name="3_Custom Design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99"/>
        </a:hlink>
        <a:folHlink>
          <a:srgbClr val="003399"/>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7_Custom Design">
  <a:themeElements>
    <a:clrScheme name="7_Custom Design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99"/>
      </a:hlink>
      <a:folHlink>
        <a:srgbClr val="003399"/>
      </a:folHlink>
    </a:clrScheme>
    <a:fontScheme name="7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7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7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7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7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7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7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7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7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7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7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7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7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7_Custom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6600"/>
        </a:hlink>
        <a:folHlink>
          <a:srgbClr val="006600"/>
        </a:folHlink>
      </a:clrScheme>
      <a:clrMap bg1="lt1" tx1="dk1" bg2="lt2" tx2="dk2" accent1="accent1" accent2="accent2" accent3="accent3" accent4="accent4" accent5="accent5" accent6="accent6" hlink="hlink" folHlink="folHlink"/>
    </a:extraClrScheme>
    <a:extraClrScheme>
      <a:clrScheme name="7_Custom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868B2"/>
        </a:hlink>
        <a:folHlink>
          <a:srgbClr val="0868B2"/>
        </a:folHlink>
      </a:clrScheme>
      <a:clrMap bg1="lt1" tx1="dk1" bg2="lt2" tx2="dk2" accent1="accent1" accent2="accent2" accent3="accent3" accent4="accent4" accent5="accent5" accent6="accent6" hlink="hlink" folHlink="folHlink"/>
    </a:extraClrScheme>
    <a:extraClrScheme>
      <a:clrScheme name="7_Custom Design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99"/>
        </a:hlink>
        <a:folHlink>
          <a:srgbClr val="003399"/>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8_Custom Design">
  <a:themeElements>
    <a:clrScheme name="8_Custom Design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99"/>
      </a:hlink>
      <a:folHlink>
        <a:srgbClr val="003399"/>
      </a:folHlink>
    </a:clrScheme>
    <a:fontScheme name="8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8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8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8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8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8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8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8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8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8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8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8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8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8_Custom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6600"/>
        </a:hlink>
        <a:folHlink>
          <a:srgbClr val="006600"/>
        </a:folHlink>
      </a:clrScheme>
      <a:clrMap bg1="lt1" tx1="dk1" bg2="lt2" tx2="dk2" accent1="accent1" accent2="accent2" accent3="accent3" accent4="accent4" accent5="accent5" accent6="accent6" hlink="hlink" folHlink="folHlink"/>
    </a:extraClrScheme>
    <a:extraClrScheme>
      <a:clrScheme name="8_Custom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868B2"/>
        </a:hlink>
        <a:folHlink>
          <a:srgbClr val="0868B2"/>
        </a:folHlink>
      </a:clrScheme>
      <a:clrMap bg1="lt1" tx1="dk1" bg2="lt2" tx2="dk2" accent1="accent1" accent2="accent2" accent3="accent3" accent4="accent4" accent5="accent5" accent6="accent6" hlink="hlink" folHlink="folHlink"/>
    </a:extraClrScheme>
    <a:extraClrScheme>
      <a:clrScheme name="8_Custom Design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99"/>
        </a:hlink>
        <a:folHlink>
          <a:srgbClr val="00339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Custom Design">
  <a:themeElements>
    <a:clrScheme name="1_Custom Design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99"/>
      </a:hlink>
      <a:folHlink>
        <a:srgbClr val="003399"/>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Custom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6600"/>
        </a:hlink>
        <a:folHlink>
          <a:srgbClr val="006600"/>
        </a:folHlink>
      </a:clrScheme>
      <a:clrMap bg1="lt1" tx1="dk1" bg2="lt2" tx2="dk2" accent1="accent1" accent2="accent2" accent3="accent3" accent4="accent4" accent5="accent5" accent6="accent6" hlink="hlink" folHlink="folHlink"/>
    </a:extraClrScheme>
    <a:extraClrScheme>
      <a:clrScheme name="1_Custom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868B2"/>
        </a:hlink>
        <a:folHlink>
          <a:srgbClr val="0868B2"/>
        </a:folHlink>
      </a:clrScheme>
      <a:clrMap bg1="lt1" tx1="dk1" bg2="lt2" tx2="dk2" accent1="accent1" accent2="accent2" accent3="accent3" accent4="accent4" accent5="accent5" accent6="accent6" hlink="hlink" folHlink="folHlink"/>
    </a:extraClrScheme>
    <a:extraClrScheme>
      <a:clrScheme name="1_Custom Design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99"/>
        </a:hlink>
        <a:folHlink>
          <a:srgbClr val="003399"/>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Default Design">
  <a:themeElements>
    <a:clrScheme name="Default Design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99"/>
      </a:hlink>
      <a:folHlink>
        <a:srgbClr val="003399"/>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6600"/>
        </a:hlink>
        <a:folHlink>
          <a:srgbClr val="006600"/>
        </a:folHlink>
      </a:clrScheme>
      <a:clrMap bg1="lt1" tx1="dk1" bg2="lt2" tx2="dk2" accent1="accent1" accent2="accent2" accent3="accent3" accent4="accent4" accent5="accent5" accent6="accent6" hlink="hlink" folHlink="folHlink"/>
    </a:extraClrScheme>
    <a:extraClrScheme>
      <a:clrScheme name="Default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868B2"/>
        </a:hlink>
        <a:folHlink>
          <a:srgbClr val="0868B2"/>
        </a:folHlink>
      </a:clrScheme>
      <a:clrMap bg1="lt1" tx1="dk1" bg2="lt2" tx2="dk2" accent1="accent1" accent2="accent2" accent3="accent3" accent4="accent4" accent5="accent5" accent6="accent6" hlink="hlink" folHlink="folHlink"/>
    </a:extraClrScheme>
    <a:extraClrScheme>
      <a:clrScheme name="Default Design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99"/>
        </a:hlink>
        <a:folHlink>
          <a:srgbClr val="003399"/>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Default Design">
  <a:themeElements>
    <a:clrScheme name="3_Default Design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99"/>
      </a:hlink>
      <a:folHlink>
        <a:srgbClr val="003399"/>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6600"/>
        </a:hlink>
        <a:folHlink>
          <a:srgbClr val="006600"/>
        </a:folHlink>
      </a:clrScheme>
      <a:clrMap bg1="lt1" tx1="dk1" bg2="lt2" tx2="dk2" accent1="accent1" accent2="accent2" accent3="accent3" accent4="accent4" accent5="accent5" accent6="accent6" hlink="hlink" folHlink="folHlink"/>
    </a:extraClrScheme>
    <a:extraClrScheme>
      <a:clrScheme name="3_Default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868B2"/>
        </a:hlink>
        <a:folHlink>
          <a:srgbClr val="0868B2"/>
        </a:folHlink>
      </a:clrScheme>
      <a:clrMap bg1="lt1" tx1="dk1" bg2="lt2" tx2="dk2" accent1="accent1" accent2="accent2" accent3="accent3" accent4="accent4" accent5="accent5" accent6="accent6" hlink="hlink" folHlink="folHlink"/>
    </a:extraClrScheme>
    <a:extraClrScheme>
      <a:clrScheme name="3_Default Design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99"/>
        </a:hlink>
        <a:folHlink>
          <a:srgbClr val="003399"/>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Default Design">
  <a:themeElements>
    <a:clrScheme name="1_Default Design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99"/>
      </a:hlink>
      <a:folHlink>
        <a:srgbClr val="003399"/>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6600"/>
        </a:hlink>
        <a:folHlink>
          <a:srgbClr val="006600"/>
        </a:folHlink>
      </a:clrScheme>
      <a:clrMap bg1="lt1" tx1="dk1" bg2="lt2" tx2="dk2" accent1="accent1" accent2="accent2" accent3="accent3" accent4="accent4" accent5="accent5" accent6="accent6" hlink="hlink" folHlink="folHlink"/>
    </a:extraClrScheme>
    <a:extraClrScheme>
      <a:clrScheme name="1_Default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868B2"/>
        </a:hlink>
        <a:folHlink>
          <a:srgbClr val="0868B2"/>
        </a:folHlink>
      </a:clrScheme>
      <a:clrMap bg1="lt1" tx1="dk1" bg2="lt2" tx2="dk2" accent1="accent1" accent2="accent2" accent3="accent3" accent4="accent4" accent5="accent5" accent6="accent6" hlink="hlink" folHlink="folHlink"/>
    </a:extraClrScheme>
    <a:extraClrScheme>
      <a:clrScheme name="1_Default Design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99"/>
        </a:hlink>
        <a:folHlink>
          <a:srgbClr val="003399"/>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4_Default Design">
  <a:themeElements>
    <a:clrScheme name="4_Default Design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99"/>
      </a:hlink>
      <a:folHlink>
        <a:srgbClr val="003399"/>
      </a:folHlink>
    </a:clrScheme>
    <a:fontScheme name="4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4_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6600"/>
        </a:hlink>
        <a:folHlink>
          <a:srgbClr val="006600"/>
        </a:folHlink>
      </a:clrScheme>
      <a:clrMap bg1="lt1" tx1="dk1" bg2="lt2" tx2="dk2" accent1="accent1" accent2="accent2" accent3="accent3" accent4="accent4" accent5="accent5" accent6="accent6" hlink="hlink" folHlink="folHlink"/>
    </a:extraClrScheme>
    <a:extraClrScheme>
      <a:clrScheme name="4_Default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868B2"/>
        </a:hlink>
        <a:folHlink>
          <a:srgbClr val="0868B2"/>
        </a:folHlink>
      </a:clrScheme>
      <a:clrMap bg1="lt1" tx1="dk1" bg2="lt2" tx2="dk2" accent1="accent1" accent2="accent2" accent3="accent3" accent4="accent4" accent5="accent5" accent6="accent6" hlink="hlink" folHlink="folHlink"/>
    </a:extraClrScheme>
    <a:extraClrScheme>
      <a:clrScheme name="4_Default Design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99"/>
        </a:hlink>
        <a:folHlink>
          <a:srgbClr val="003399"/>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2_Default Design">
  <a:themeElements>
    <a:clrScheme name="2_Default Design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99"/>
      </a:hlink>
      <a:folHlink>
        <a:srgbClr val="003399"/>
      </a:folHlink>
    </a:clrScheme>
    <a:fontScheme name="2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2_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6600"/>
        </a:hlink>
        <a:folHlink>
          <a:srgbClr val="006600"/>
        </a:folHlink>
      </a:clrScheme>
      <a:clrMap bg1="lt1" tx1="dk1" bg2="lt2" tx2="dk2" accent1="accent1" accent2="accent2" accent3="accent3" accent4="accent4" accent5="accent5" accent6="accent6" hlink="hlink" folHlink="folHlink"/>
    </a:extraClrScheme>
    <a:extraClrScheme>
      <a:clrScheme name="2_Default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868B2"/>
        </a:hlink>
        <a:folHlink>
          <a:srgbClr val="0868B2"/>
        </a:folHlink>
      </a:clrScheme>
      <a:clrMap bg1="lt1" tx1="dk1" bg2="lt2" tx2="dk2" accent1="accent1" accent2="accent2" accent3="accent3" accent4="accent4" accent5="accent5" accent6="accent6" hlink="hlink" folHlink="folHlink"/>
    </a:extraClrScheme>
    <a:extraClrScheme>
      <a:clrScheme name="2_Default Design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99"/>
        </a:hlink>
        <a:folHlink>
          <a:srgbClr val="003399"/>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5_Default Design">
  <a:themeElements>
    <a:clrScheme name="5_Default Design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99"/>
      </a:hlink>
      <a:folHlink>
        <a:srgbClr val="003399"/>
      </a:folHlink>
    </a:clrScheme>
    <a:fontScheme name="5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5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5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5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5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5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5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5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5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5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5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5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5_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6600"/>
        </a:hlink>
        <a:folHlink>
          <a:srgbClr val="006600"/>
        </a:folHlink>
      </a:clrScheme>
      <a:clrMap bg1="lt1" tx1="dk1" bg2="lt2" tx2="dk2" accent1="accent1" accent2="accent2" accent3="accent3" accent4="accent4" accent5="accent5" accent6="accent6" hlink="hlink" folHlink="folHlink"/>
    </a:extraClrScheme>
    <a:extraClrScheme>
      <a:clrScheme name="5_Default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868B2"/>
        </a:hlink>
        <a:folHlink>
          <a:srgbClr val="0868B2"/>
        </a:folHlink>
      </a:clrScheme>
      <a:clrMap bg1="lt1" tx1="dk1" bg2="lt2" tx2="dk2" accent1="accent1" accent2="accent2" accent3="accent3" accent4="accent4" accent5="accent5" accent6="accent6" hlink="hlink" folHlink="folHlink"/>
    </a:extraClrScheme>
    <a:extraClrScheme>
      <a:clrScheme name="5_Default Design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99"/>
        </a:hlink>
        <a:folHlink>
          <a:srgbClr val="003399"/>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14808</TotalTime>
  <Words>2567</Words>
  <Application>Microsoft Office PowerPoint</Application>
  <PresentationFormat>On-screen Show (4:3)</PresentationFormat>
  <Paragraphs>518</Paragraphs>
  <Slides>103</Slides>
  <Notes>95</Notes>
  <HiddenSlides>0</HiddenSlides>
  <MMClips>0</MMClips>
  <ScaleCrop>false</ScaleCrop>
  <HeadingPairs>
    <vt:vector size="10" baseType="variant">
      <vt:variant>
        <vt:lpstr>Fonts Used</vt:lpstr>
      </vt:variant>
      <vt:variant>
        <vt:i4>2</vt:i4>
      </vt:variant>
      <vt:variant>
        <vt:lpstr>Theme</vt:lpstr>
      </vt:variant>
      <vt:variant>
        <vt:i4>13</vt:i4>
      </vt:variant>
      <vt:variant>
        <vt:lpstr>Embedded OLE Servers</vt:lpstr>
      </vt:variant>
      <vt:variant>
        <vt:i4>1</vt:i4>
      </vt:variant>
      <vt:variant>
        <vt:lpstr>Slide Titles</vt:lpstr>
      </vt:variant>
      <vt:variant>
        <vt:i4>103</vt:i4>
      </vt:variant>
      <vt:variant>
        <vt:lpstr>Custom Shows</vt:lpstr>
      </vt:variant>
      <vt:variant>
        <vt:i4>41</vt:i4>
      </vt:variant>
    </vt:vector>
  </HeadingPairs>
  <TitlesOfParts>
    <vt:vector size="160" baseType="lpstr">
      <vt:lpstr>Arial</vt:lpstr>
      <vt:lpstr>Times New Roman</vt:lpstr>
      <vt:lpstr>Custom Design</vt:lpstr>
      <vt:lpstr>8_Custom Design</vt:lpstr>
      <vt:lpstr>1_Custom Design</vt:lpstr>
      <vt:lpstr>Default Design</vt:lpstr>
      <vt:lpstr>3_Default Design</vt:lpstr>
      <vt:lpstr>1_Default Design</vt:lpstr>
      <vt:lpstr>4_Default Design</vt:lpstr>
      <vt:lpstr>2_Default Design</vt:lpstr>
      <vt:lpstr>5_Default Design</vt:lpstr>
      <vt:lpstr>6_Custom Design</vt:lpstr>
      <vt:lpstr>2_Custom Design</vt:lpstr>
      <vt:lpstr>3_Custom Design</vt:lpstr>
      <vt:lpstr>7_Custom Design</vt:lpstr>
      <vt:lpstr>Microsoft Graph Chart</vt:lpstr>
      <vt:lpstr>Splash Screen</vt:lpstr>
      <vt:lpstr>Chapter Menu</vt:lpstr>
      <vt:lpstr>Chapter Intro 1</vt:lpstr>
      <vt:lpstr>Chapter Intro 2</vt:lpstr>
      <vt:lpstr>Chapter Intro 3</vt:lpstr>
      <vt:lpstr>Chapter Intro 4</vt:lpstr>
      <vt:lpstr>Chapter Preview-End</vt:lpstr>
      <vt:lpstr>Section 1-GTR</vt:lpstr>
      <vt:lpstr>Section 1-GTR</vt:lpstr>
      <vt:lpstr>Section 1-GTR</vt:lpstr>
      <vt:lpstr>Section 1</vt:lpstr>
      <vt:lpstr>Section 1</vt:lpstr>
      <vt:lpstr>PowerPoint Presentation</vt:lpstr>
      <vt:lpstr>PowerPoint Presentation</vt:lpstr>
      <vt:lpstr>Section 1</vt:lpstr>
      <vt:lpstr>Section 1</vt:lpstr>
      <vt:lpstr>PowerPoint Presentation</vt:lpstr>
      <vt:lpstr>Section 1</vt:lpstr>
      <vt:lpstr>PowerPoint Presentation</vt:lpstr>
      <vt:lpstr>Section 1</vt:lpstr>
      <vt:lpstr>Section 1-End</vt:lpstr>
      <vt:lpstr>Section 2-GTR</vt:lpstr>
      <vt:lpstr>Section 2-GTR</vt:lpstr>
      <vt:lpstr>Section 2-GTR</vt:lpstr>
      <vt:lpstr>Section 2-GTR</vt:lpstr>
      <vt:lpstr>Section 2</vt:lpstr>
      <vt:lpstr>PowerPoint Presentation</vt:lpstr>
      <vt:lpstr>Section 2</vt:lpstr>
      <vt:lpstr>Section 2</vt:lpstr>
      <vt:lpstr>PowerPoint Presentation</vt:lpstr>
      <vt:lpstr>Section 2</vt:lpstr>
      <vt:lpstr>PowerPoint Presentation</vt:lpstr>
      <vt:lpstr>Section 2</vt:lpstr>
      <vt:lpstr>Section 2</vt:lpstr>
      <vt:lpstr>Section 2</vt:lpstr>
      <vt:lpstr>PowerPoint Presentation</vt:lpstr>
      <vt:lpstr>Section 2</vt:lpstr>
      <vt:lpstr>Section 2</vt:lpstr>
      <vt:lpstr>Section 2</vt:lpstr>
      <vt:lpstr>Section 2</vt:lpstr>
      <vt:lpstr>Section 2</vt:lpstr>
      <vt:lpstr>Section 2-End</vt:lpstr>
      <vt:lpstr>Section 3-GTR</vt:lpstr>
      <vt:lpstr>Section 3-GTR</vt:lpstr>
      <vt:lpstr>Section 3-GTR</vt:lpstr>
      <vt:lpstr>Section 3</vt:lpstr>
      <vt:lpstr>Section 3</vt:lpstr>
      <vt:lpstr>Section 3</vt:lpstr>
      <vt:lpstr>Section 3</vt:lpstr>
      <vt:lpstr>Section 3</vt:lpstr>
      <vt:lpstr>Section 3</vt:lpstr>
      <vt:lpstr>Section 3</vt:lpstr>
      <vt:lpstr>Section 3</vt:lpstr>
      <vt:lpstr>Section 3</vt:lpstr>
      <vt:lpstr>Section 3</vt:lpstr>
      <vt:lpstr>Section 3</vt:lpstr>
      <vt:lpstr>Section 3-End</vt:lpstr>
      <vt:lpstr>VS 1</vt:lpstr>
      <vt:lpstr>VS 2</vt:lpstr>
      <vt:lpstr>VS 3</vt:lpstr>
      <vt:lpstr>VS-End</vt:lpstr>
      <vt:lpstr>Figure 1</vt:lpstr>
      <vt:lpstr>Figure 2</vt:lpstr>
      <vt:lpstr>Figure 3</vt:lpstr>
      <vt:lpstr>Figure 4</vt:lpstr>
      <vt:lpstr>Figure 5</vt:lpstr>
      <vt:lpstr>Figure 6</vt:lpstr>
      <vt:lpstr>Figure 7</vt:lpstr>
      <vt:lpstr>Figure 8</vt:lpstr>
      <vt:lpstr>Figure 9</vt:lpstr>
      <vt:lpstr>DFS Trans 1</vt:lpstr>
      <vt:lpstr>DFS Trans 2</vt:lpstr>
      <vt:lpstr>DFS Trans 3</vt:lpstr>
      <vt:lpstr>Vocab1</vt:lpstr>
      <vt:lpstr>Vocab2</vt:lpstr>
      <vt:lpstr>Vocab3</vt:lpstr>
      <vt:lpstr>Vocab4</vt:lpstr>
      <vt:lpstr>Vocab5</vt:lpstr>
      <vt:lpstr>Vocab6</vt:lpstr>
      <vt:lpstr>Vocab7</vt:lpstr>
      <vt:lpstr>Vocab8</vt:lpstr>
      <vt:lpstr>Vocab9</vt:lpstr>
      <vt:lpstr>Vocab10</vt:lpstr>
      <vt:lpstr>Vocab11</vt:lpstr>
      <vt:lpstr>Vocab12</vt:lpstr>
      <vt:lpstr>Vocab13</vt:lpstr>
      <vt:lpstr>Vocab14</vt:lpstr>
      <vt:lpstr>Vocab15</vt:lpstr>
      <vt:lpstr>Vocab16</vt:lpstr>
      <vt:lpstr>Vocab17</vt:lpstr>
      <vt:lpstr>Vocab18</vt:lpstr>
      <vt:lpstr>Vocab19</vt:lpstr>
      <vt:lpstr>Vocab20</vt:lpstr>
      <vt:lpstr>Vocab21</vt:lpstr>
      <vt:lpstr>Vocab22</vt:lpstr>
      <vt:lpstr>Vocab23</vt:lpstr>
      <vt:lpstr>Vocab24</vt:lpstr>
      <vt:lpstr>Vocab25</vt:lpstr>
      <vt:lpstr>Vocab26</vt:lpstr>
      <vt:lpstr>Vocab27</vt:lpstr>
      <vt:lpstr>Vocab28</vt:lpstr>
      <vt:lpstr>Help</vt:lpstr>
      <vt:lpstr>End of Custom Shows</vt:lpstr>
      <vt:lpstr>Help</vt:lpstr>
      <vt:lpstr>DFS Trans 1</vt:lpstr>
      <vt:lpstr>DFS Trans 2</vt:lpstr>
      <vt:lpstr>DFS Trans 3</vt:lpstr>
      <vt:lpstr>Figure 1</vt:lpstr>
      <vt:lpstr>Figure 2</vt:lpstr>
      <vt:lpstr>Figure 3</vt:lpstr>
      <vt:lpstr>Figure 4</vt:lpstr>
      <vt:lpstr>Figure 5</vt:lpstr>
      <vt:lpstr>Figure 6</vt:lpstr>
      <vt:lpstr>Figure 7</vt:lpstr>
      <vt:lpstr>Figure 8</vt:lpstr>
      <vt:lpstr>Figure 9</vt:lpstr>
      <vt:lpstr>V1</vt:lpstr>
      <vt:lpstr>V2</vt:lpstr>
      <vt:lpstr>V3</vt:lpstr>
      <vt:lpstr>V4</vt:lpstr>
      <vt:lpstr>V5</vt:lpstr>
      <vt:lpstr>V6</vt:lpstr>
      <vt:lpstr>V7</vt:lpstr>
      <vt:lpstr>V8</vt:lpstr>
      <vt:lpstr>V9</vt:lpstr>
      <vt:lpstr>V10</vt:lpstr>
      <vt:lpstr>V11</vt:lpstr>
      <vt:lpstr>V12</vt:lpstr>
      <vt:lpstr>V13</vt:lpstr>
      <vt:lpstr>V14</vt:lpstr>
      <vt:lpstr>V15</vt:lpstr>
      <vt:lpstr>V16</vt:lpstr>
      <vt:lpstr>V17</vt:lpstr>
      <vt:lpstr>V18</vt:lpstr>
      <vt:lpstr>V19</vt:lpstr>
      <vt:lpstr>V20</vt:lpstr>
      <vt:lpstr>V21</vt:lpstr>
      <vt:lpstr>V22</vt:lpstr>
      <vt:lpstr>V23</vt:lpstr>
      <vt:lpstr>V24</vt:lpstr>
      <vt:lpstr>V25</vt:lpstr>
      <vt:lpstr>V26</vt:lpstr>
      <vt:lpstr>V27</vt:lpstr>
      <vt:lpstr>V28</vt:lpstr>
    </vt:vector>
  </TitlesOfParts>
  <Company>Madeira Station LLC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 Geography and Cultures</dc:title>
  <dc:creator>Glencoe/McGraw-Hill</dc:creator>
  <cp:lastModifiedBy>Teacher E-Solutions</cp:lastModifiedBy>
  <cp:revision>186</cp:revision>
  <dcterms:created xsi:type="dcterms:W3CDTF">2007-02-01T19:00:27Z</dcterms:created>
  <dcterms:modified xsi:type="dcterms:W3CDTF">2019-01-18T16:56:06Z</dcterms:modified>
</cp:coreProperties>
</file>