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5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7E196E-42F0-4126-9DAD-B22C811F1F43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80AC6F-A52C-418B-A56F-40DFE8A63D9F}">
      <dgm:prSet phldrT="[Text]"/>
      <dgm:spPr/>
      <dgm:t>
        <a:bodyPr/>
        <a:lstStyle/>
        <a:p>
          <a:r>
            <a:rPr lang="en-US" dirty="0" smtClean="0"/>
            <a:t>Types of DTP</a:t>
          </a:r>
          <a:endParaRPr lang="en-US" dirty="0"/>
        </a:p>
      </dgm:t>
    </dgm:pt>
    <dgm:pt modelId="{97CBD754-DD8A-4DAE-B707-8DD79551B4A2}" type="parTrans" cxnId="{71DB1655-91DA-4EA6-8C1F-684C13B58E7E}">
      <dgm:prSet/>
      <dgm:spPr/>
      <dgm:t>
        <a:bodyPr/>
        <a:lstStyle/>
        <a:p>
          <a:endParaRPr lang="en-US"/>
        </a:p>
      </dgm:t>
    </dgm:pt>
    <dgm:pt modelId="{1B098EE3-5D9D-408D-8ABC-77E6A0202539}" type="sibTrans" cxnId="{71DB1655-91DA-4EA6-8C1F-684C13B58E7E}">
      <dgm:prSet/>
      <dgm:spPr/>
      <dgm:t>
        <a:bodyPr/>
        <a:lstStyle/>
        <a:p>
          <a:endParaRPr lang="en-US"/>
        </a:p>
      </dgm:t>
    </dgm:pt>
    <dgm:pt modelId="{AE1F2BE3-B45C-49DC-94BE-733953444F78}">
      <dgm:prSet phldrT="[Text]"/>
      <dgm:spPr/>
      <dgm:t>
        <a:bodyPr/>
        <a:lstStyle/>
        <a:p>
          <a:r>
            <a:rPr lang="en-US" dirty="0" smtClean="0"/>
            <a:t>Graphic based</a:t>
          </a:r>
          <a:endParaRPr lang="en-US" dirty="0"/>
        </a:p>
      </dgm:t>
    </dgm:pt>
    <dgm:pt modelId="{19690740-C540-4B81-AD03-5D3E0A492E83}" type="parTrans" cxnId="{8B6ABCF5-A5C1-47A9-97E2-798ABECEDE7F}">
      <dgm:prSet/>
      <dgm:spPr/>
      <dgm:t>
        <a:bodyPr/>
        <a:lstStyle/>
        <a:p>
          <a:endParaRPr lang="en-US"/>
        </a:p>
      </dgm:t>
    </dgm:pt>
    <dgm:pt modelId="{1E618512-8E7C-4EC3-A8F2-35EF27C4C024}" type="sibTrans" cxnId="{8B6ABCF5-A5C1-47A9-97E2-798ABECEDE7F}">
      <dgm:prSet/>
      <dgm:spPr/>
      <dgm:t>
        <a:bodyPr/>
        <a:lstStyle/>
        <a:p>
          <a:endParaRPr lang="en-US"/>
        </a:p>
      </dgm:t>
    </dgm:pt>
    <dgm:pt modelId="{3DCFF977-CC3E-4F61-9F29-DEB172541E61}">
      <dgm:prSet phldrT="[Text]"/>
      <dgm:spPr/>
      <dgm:t>
        <a:bodyPr/>
        <a:lstStyle/>
        <a:p>
          <a:r>
            <a:rPr lang="en-US" dirty="0" smtClean="0"/>
            <a:t>Layout based</a:t>
          </a:r>
          <a:endParaRPr lang="en-US" dirty="0"/>
        </a:p>
      </dgm:t>
    </dgm:pt>
    <dgm:pt modelId="{170715B3-E76E-4C2A-98D1-6761E6BE4B32}" type="parTrans" cxnId="{8CCECC23-E574-49E1-A640-B5B8A7008C6A}">
      <dgm:prSet/>
      <dgm:spPr/>
      <dgm:t>
        <a:bodyPr/>
        <a:lstStyle/>
        <a:p>
          <a:endParaRPr lang="en-US"/>
        </a:p>
      </dgm:t>
    </dgm:pt>
    <dgm:pt modelId="{B23C3D73-5C4A-46D6-BE78-9C3EDA7C420A}" type="sibTrans" cxnId="{8CCECC23-E574-49E1-A640-B5B8A7008C6A}">
      <dgm:prSet/>
      <dgm:spPr/>
      <dgm:t>
        <a:bodyPr/>
        <a:lstStyle/>
        <a:p>
          <a:endParaRPr lang="en-US"/>
        </a:p>
      </dgm:t>
    </dgm:pt>
    <dgm:pt modelId="{6892107C-397D-49CF-A534-F2676DF7ECAF}" type="pres">
      <dgm:prSet presAssocID="{BE7E196E-42F0-4126-9DAD-B22C811F1F4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D54617-6362-4963-AD3D-7AAFFB62181C}" type="pres">
      <dgm:prSet presAssocID="{F180AC6F-A52C-418B-A56F-40DFE8A63D9F}" presName="centerShape" presStyleLbl="node0" presStyleIdx="0" presStyleCnt="1"/>
      <dgm:spPr/>
      <dgm:t>
        <a:bodyPr/>
        <a:lstStyle/>
        <a:p>
          <a:endParaRPr lang="en-US"/>
        </a:p>
      </dgm:t>
    </dgm:pt>
    <dgm:pt modelId="{6C06BB37-5376-4EF7-86BA-80D3E37F63B4}" type="pres">
      <dgm:prSet presAssocID="{AE1F2BE3-B45C-49DC-94BE-733953444F7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81C3D-3CC3-475E-923C-47A9B9D146C4}" type="pres">
      <dgm:prSet presAssocID="{AE1F2BE3-B45C-49DC-94BE-733953444F78}" presName="dummy" presStyleCnt="0"/>
      <dgm:spPr/>
    </dgm:pt>
    <dgm:pt modelId="{35726BB4-2A50-4AE0-9195-97A48A9CB0B9}" type="pres">
      <dgm:prSet presAssocID="{1E618512-8E7C-4EC3-A8F2-35EF27C4C02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8F08264-8040-4C09-92AC-7CAF30633898}" type="pres">
      <dgm:prSet presAssocID="{3DCFF977-CC3E-4F61-9F29-DEB172541E6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9AA4FC-01ED-470D-A69E-DDCF3A2D0D5C}" type="pres">
      <dgm:prSet presAssocID="{3DCFF977-CC3E-4F61-9F29-DEB172541E61}" presName="dummy" presStyleCnt="0"/>
      <dgm:spPr/>
    </dgm:pt>
    <dgm:pt modelId="{51D96BDE-D6B4-4BD9-AA77-1D3056865DB1}" type="pres">
      <dgm:prSet presAssocID="{B23C3D73-5C4A-46D6-BE78-9C3EDA7C420A}" presName="sibTrans" presStyleLbl="sibTrans2D1" presStyleIdx="1" presStyleCnt="2"/>
      <dgm:spPr/>
      <dgm:t>
        <a:bodyPr/>
        <a:lstStyle/>
        <a:p>
          <a:endParaRPr lang="en-US"/>
        </a:p>
      </dgm:t>
    </dgm:pt>
  </dgm:ptLst>
  <dgm:cxnLst>
    <dgm:cxn modelId="{A1448065-DEE4-46CB-914E-B37D2E112C7F}" type="presOf" srcId="{F180AC6F-A52C-418B-A56F-40DFE8A63D9F}" destId="{89D54617-6362-4963-AD3D-7AAFFB62181C}" srcOrd="0" destOrd="0" presId="urn:microsoft.com/office/officeart/2005/8/layout/radial6"/>
    <dgm:cxn modelId="{5ECEB229-B222-4E5C-9893-4AB918F0B69E}" type="presOf" srcId="{3DCFF977-CC3E-4F61-9F29-DEB172541E61}" destId="{48F08264-8040-4C09-92AC-7CAF30633898}" srcOrd="0" destOrd="0" presId="urn:microsoft.com/office/officeart/2005/8/layout/radial6"/>
    <dgm:cxn modelId="{8CCECC23-E574-49E1-A640-B5B8A7008C6A}" srcId="{F180AC6F-A52C-418B-A56F-40DFE8A63D9F}" destId="{3DCFF977-CC3E-4F61-9F29-DEB172541E61}" srcOrd="1" destOrd="0" parTransId="{170715B3-E76E-4C2A-98D1-6761E6BE4B32}" sibTransId="{B23C3D73-5C4A-46D6-BE78-9C3EDA7C420A}"/>
    <dgm:cxn modelId="{C684CC3D-E61B-4240-8D51-5002D336F534}" type="presOf" srcId="{BE7E196E-42F0-4126-9DAD-B22C811F1F43}" destId="{6892107C-397D-49CF-A534-F2676DF7ECAF}" srcOrd="0" destOrd="0" presId="urn:microsoft.com/office/officeart/2005/8/layout/radial6"/>
    <dgm:cxn modelId="{8B6ABCF5-A5C1-47A9-97E2-798ABECEDE7F}" srcId="{F180AC6F-A52C-418B-A56F-40DFE8A63D9F}" destId="{AE1F2BE3-B45C-49DC-94BE-733953444F78}" srcOrd="0" destOrd="0" parTransId="{19690740-C540-4B81-AD03-5D3E0A492E83}" sibTransId="{1E618512-8E7C-4EC3-A8F2-35EF27C4C024}"/>
    <dgm:cxn modelId="{12226786-2287-42A6-9229-6CB12181BBF3}" type="presOf" srcId="{AE1F2BE3-B45C-49DC-94BE-733953444F78}" destId="{6C06BB37-5376-4EF7-86BA-80D3E37F63B4}" srcOrd="0" destOrd="0" presId="urn:microsoft.com/office/officeart/2005/8/layout/radial6"/>
    <dgm:cxn modelId="{59C55762-B7FB-416F-86C4-CCE614346E5F}" type="presOf" srcId="{1E618512-8E7C-4EC3-A8F2-35EF27C4C024}" destId="{35726BB4-2A50-4AE0-9195-97A48A9CB0B9}" srcOrd="0" destOrd="0" presId="urn:microsoft.com/office/officeart/2005/8/layout/radial6"/>
    <dgm:cxn modelId="{71DB1655-91DA-4EA6-8C1F-684C13B58E7E}" srcId="{BE7E196E-42F0-4126-9DAD-B22C811F1F43}" destId="{F180AC6F-A52C-418B-A56F-40DFE8A63D9F}" srcOrd="0" destOrd="0" parTransId="{97CBD754-DD8A-4DAE-B707-8DD79551B4A2}" sibTransId="{1B098EE3-5D9D-408D-8ABC-77E6A0202539}"/>
    <dgm:cxn modelId="{95096F85-D60D-4CE4-BFBA-648AF3117FF9}" type="presOf" srcId="{B23C3D73-5C4A-46D6-BE78-9C3EDA7C420A}" destId="{51D96BDE-D6B4-4BD9-AA77-1D3056865DB1}" srcOrd="0" destOrd="0" presId="urn:microsoft.com/office/officeart/2005/8/layout/radial6"/>
    <dgm:cxn modelId="{F96990A1-D9F6-4E05-9CE1-35B8DDBB818D}" type="presParOf" srcId="{6892107C-397D-49CF-A534-F2676DF7ECAF}" destId="{89D54617-6362-4963-AD3D-7AAFFB62181C}" srcOrd="0" destOrd="0" presId="urn:microsoft.com/office/officeart/2005/8/layout/radial6"/>
    <dgm:cxn modelId="{B1C58C13-9106-4AC2-BAF4-F4A3AC3DCD79}" type="presParOf" srcId="{6892107C-397D-49CF-A534-F2676DF7ECAF}" destId="{6C06BB37-5376-4EF7-86BA-80D3E37F63B4}" srcOrd="1" destOrd="0" presId="urn:microsoft.com/office/officeart/2005/8/layout/radial6"/>
    <dgm:cxn modelId="{947D0D33-0F11-4F87-9D06-F5BB1E85468A}" type="presParOf" srcId="{6892107C-397D-49CF-A534-F2676DF7ECAF}" destId="{48681C3D-3CC3-475E-923C-47A9B9D146C4}" srcOrd="2" destOrd="0" presId="urn:microsoft.com/office/officeart/2005/8/layout/radial6"/>
    <dgm:cxn modelId="{32E9E649-8FDA-4EE5-BDA6-1C00F3AF5C8F}" type="presParOf" srcId="{6892107C-397D-49CF-A534-F2676DF7ECAF}" destId="{35726BB4-2A50-4AE0-9195-97A48A9CB0B9}" srcOrd="3" destOrd="0" presId="urn:microsoft.com/office/officeart/2005/8/layout/radial6"/>
    <dgm:cxn modelId="{F2D12AD1-EC8A-4DF4-A27E-A0152133A42A}" type="presParOf" srcId="{6892107C-397D-49CF-A534-F2676DF7ECAF}" destId="{48F08264-8040-4C09-92AC-7CAF30633898}" srcOrd="4" destOrd="0" presId="urn:microsoft.com/office/officeart/2005/8/layout/radial6"/>
    <dgm:cxn modelId="{4213899B-F656-443A-B11F-1F06A2D738C8}" type="presParOf" srcId="{6892107C-397D-49CF-A534-F2676DF7ECAF}" destId="{259AA4FC-01ED-470D-A69E-DDCF3A2D0D5C}" srcOrd="5" destOrd="0" presId="urn:microsoft.com/office/officeart/2005/8/layout/radial6"/>
    <dgm:cxn modelId="{683B161E-066D-4A35-9733-6349DDB2403B}" type="presParOf" srcId="{6892107C-397D-49CF-A534-F2676DF7ECAF}" destId="{51D96BDE-D6B4-4BD9-AA77-1D3056865DB1}" srcOrd="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B06D5C-FE1C-440B-A381-08B7237C18E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1484F0E-D901-4127-BBF3-901F2DA1C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25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MK SOLUTIONS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123A5B-7A2C-4E5C-9E05-7765B224BB6C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4F3B60B-8530-4744-9967-991CB0C52CDF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8D9365-A594-4B64-B5E1-B7850439E28F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57933BE-C174-49D5-8FA1-5AD1D4D2C3A9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0BCB00-67A2-49CE-A13A-E5D18287CC4C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D530DF-3F71-4B49-A3BB-CF2D30C9BF34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7808F2-E481-4FAC-A934-300FA11663F4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CF99AF-EA7C-4CA0-B7CC-C67C67AF4FE1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76B336-95DE-4003-A847-5AC713511FAB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31D8B9-E97F-4D88-A350-E1553FE6E4FE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6A01B-D761-4BCB-8366-E1E3673B044D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8A06374-B305-46DD-952D-51508CD4B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189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098DE-8926-4637-9308-DEB584B2BA3C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9860C-05DB-46E7-8D6A-2CDFCFBB7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35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DC565-18C6-44D9-ABFD-6DED3158F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2711E-DDAB-4236-BC8C-2FD6938B24CD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</p:spTree>
    <p:extLst>
      <p:ext uri="{BB962C8B-B14F-4D97-AF65-F5344CB8AC3E}">
        <p14:creationId xmlns:p14="http://schemas.microsoft.com/office/powerpoint/2010/main" val="1357228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422A9-8CDA-4FA0-8C82-13E44483DCD4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F1D0A-4B51-461A-BC4A-6974A4605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A560D-B305-4A9D-9A74-3EEC3BE56F08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1D950B3-B0F3-402B-91C8-A9E9DF4BA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31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42A7F-EDE7-47E4-A456-6EF04C18910F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0D8D7-AF03-40DF-8738-B56AC7651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41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C5093-FB83-488F-8F30-5723CF56D4BA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8FC023E9-2601-4169-A205-9EB9F0E3F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7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93B-D181-42F5-861D-9269594D3225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D60C3-74FE-4F7D-98CD-964836A8F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2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5999F-7625-4702-8042-0C81C08768CE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C67A407-3ACD-4382-A4EC-90121FE9A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0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0CF5D43-545D-4F91-A5E0-1D2966A40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390C6-34B9-401C-AC8B-764B249DE34A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</p:spTree>
    <p:extLst>
      <p:ext uri="{BB962C8B-B14F-4D97-AF65-F5344CB8AC3E}">
        <p14:creationId xmlns:p14="http://schemas.microsoft.com/office/powerpoint/2010/main" val="1403508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E5EF8-A05F-4157-B0A2-8857D4154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5B5BE-2E45-4F55-BA59-965644A8DE61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 </a:t>
            </a:r>
          </a:p>
        </p:txBody>
      </p:sp>
    </p:spTree>
    <p:extLst>
      <p:ext uri="{BB962C8B-B14F-4D97-AF65-F5344CB8AC3E}">
        <p14:creationId xmlns:p14="http://schemas.microsoft.com/office/powerpoint/2010/main" val="1763425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C7664A-0F6D-452A-973B-F356C119788A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MK SOLUTIONS 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B922F6-F51F-43B8-9010-2E190D40C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CBA52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CBA523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E7BC29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D092A7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9C85C0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Purpose and Types of Desktop publishing software</a:t>
            </a:r>
            <a:endParaRPr lang="en-US" dirty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Desktop Publishing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054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CBA523"/>
                </a:solidFill>
              </a:rPr>
              <a:t>Types of Desktop Publishing Software</a:t>
            </a:r>
          </a:p>
        </p:txBody>
      </p:sp>
      <p:sp>
        <p:nvSpPr>
          <p:cNvPr id="22531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4419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Quiz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State the purpose of desktop publishing software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Discuss the two types of desktop publishing software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You have been asked by your school’s principle to help design a newsletter for each student to take to their parents during the end term break. Which application software will you choose? State three reasons why you settled on the software.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BA523"/>
                </a:solidFill>
              </a:rPr>
              <a:t>Purpose of DTP -Software</a:t>
            </a:r>
          </a:p>
        </p:txBody>
      </p:sp>
      <p:sp>
        <p:nvSpPr>
          <p:cNvPr id="14339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81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14340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rgbClr val="FF0000"/>
                </a:solidFill>
              </a:rPr>
              <a:t>1. Graphic Design</a:t>
            </a:r>
          </a:p>
          <a:p>
            <a:r>
              <a:rPr lang="en-US" smtClean="0"/>
              <a:t>Using a desktop publishing software, one can be able to create and edit very complex text and graphical objects like pictures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BA523"/>
                </a:solidFill>
              </a:rPr>
              <a:t>Purpose of DTP -Software</a:t>
            </a:r>
          </a:p>
        </p:txBody>
      </p:sp>
      <p:sp>
        <p:nvSpPr>
          <p:cNvPr id="1536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81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1536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rgbClr val="FF0000"/>
                </a:solidFill>
              </a:rPr>
              <a:t>2. Page Layout Design</a:t>
            </a:r>
          </a:p>
          <a:p>
            <a:r>
              <a:rPr lang="en-US" smtClean="0"/>
              <a:t>The user can be able to design a page layout by setting a consistent  picture and object locations, dividing a page in a number of columns and creating layers.</a:t>
            </a:r>
          </a:p>
          <a:p>
            <a:r>
              <a:rPr lang="en-US" smtClean="0"/>
              <a:t>This also includes setting of page size, orientation, setting page margins, text direction etc.</a:t>
            </a:r>
          </a:p>
          <a:p>
            <a:r>
              <a:rPr lang="en-US" b="1" i="1" smtClean="0"/>
              <a:t>A layer </a:t>
            </a:r>
            <a:r>
              <a:rPr lang="en-US" smtClean="0"/>
              <a:t>is an arrangement of objects on top of each other  with the one on top being on the first layer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BA523"/>
                </a:solidFill>
              </a:rPr>
              <a:t>Purpose of DTP -Software</a:t>
            </a:r>
          </a:p>
        </p:txBody>
      </p:sp>
      <p:sp>
        <p:nvSpPr>
          <p:cNvPr id="16387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81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rgbClr val="FF0000"/>
                </a:solidFill>
              </a:rPr>
              <a:t>3. Printing</a:t>
            </a:r>
          </a:p>
          <a:p>
            <a:r>
              <a:rPr lang="en-US" smtClean="0"/>
              <a:t>Printing is the art of converting softcopy publication into hardcopy or softcopy to un-editable softcopy like PDF formats. The user therefore needs to print the publication as a final publication copy for end users.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CBA523"/>
                </a:solidFill>
              </a:rPr>
              <a:t>Advantages of DTP –Software over Word Processors</a:t>
            </a:r>
          </a:p>
        </p:txBody>
      </p:sp>
      <p:sp>
        <p:nvSpPr>
          <p:cNvPr id="17411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81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514350" indent="-514350">
              <a:buFont typeface="Georgia" pitchFamily="18" charset="0"/>
              <a:buAutoNum type="arabicPeriod"/>
            </a:pPr>
            <a:r>
              <a:rPr lang="en-US" smtClean="0"/>
              <a:t>Every item can be edited and formatted independently</a:t>
            </a:r>
          </a:p>
          <a:p>
            <a:pPr marL="514350" indent="-514350">
              <a:buFont typeface="Georgia" pitchFamily="18" charset="0"/>
              <a:buAutoNum type="arabicPeriod"/>
            </a:pPr>
            <a:r>
              <a:rPr lang="en-US" smtClean="0"/>
              <a:t>There is more control over the way text is arranged and formatted.</a:t>
            </a:r>
          </a:p>
          <a:p>
            <a:pPr marL="514350" indent="-514350">
              <a:buFont typeface="Georgia" pitchFamily="18" charset="0"/>
              <a:buAutoNum type="arabicPeriod"/>
            </a:pPr>
            <a:r>
              <a:rPr lang="en-US" smtClean="0"/>
              <a:t>DTP can be used to bring lots of different files together on the same document. </a:t>
            </a:r>
          </a:p>
          <a:p>
            <a:pPr marL="514350" indent="-514350">
              <a:buFont typeface="Georgia" pitchFamily="18" charset="0"/>
              <a:buAutoNum type="arabicPeriod"/>
            </a:pPr>
            <a:r>
              <a:rPr lang="en-US" smtClean="0"/>
              <a:t> Absolute control of your layout. DTP applications never rearrange your frames to fit to text or printer requirements. Instead, you have to set up the text or printer correctly.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CBA523"/>
                </a:solidFill>
              </a:rPr>
              <a:t>Advantages of DTP –Software over Word Processors</a:t>
            </a:r>
          </a:p>
        </p:txBody>
      </p:sp>
      <p:sp>
        <p:nvSpPr>
          <p:cNvPr id="18435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81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 Text flow around irregular shapes.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 Guidelines, margins and rulers are very useful for an exact placement of frames.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Professional output. PDF, PostScript or one of these really big offset printing machines? With a DTP application, you can satisfy them all.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Have master pages used to design common layout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Have wide range of templates and artistic text styles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Frames need not to flow in a logical sequence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CBA523"/>
                </a:solidFill>
              </a:rPr>
              <a:t>Types of Desktop Publishing Software</a:t>
            </a:r>
          </a:p>
        </p:txBody>
      </p:sp>
      <p:sp>
        <p:nvSpPr>
          <p:cNvPr id="19459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81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1371599" y="1676400"/>
          <a:ext cx="6400801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CBA523"/>
                </a:solidFill>
              </a:rPr>
              <a:t>Types of Desktop Publishing Software</a:t>
            </a:r>
          </a:p>
        </p:txBody>
      </p:sp>
      <p:sp>
        <p:nvSpPr>
          <p:cNvPr id="2048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51816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20484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rgbClr val="FF0000"/>
                </a:solidFill>
              </a:rPr>
              <a:t>Graphic – based</a:t>
            </a:r>
          </a:p>
          <a:p>
            <a:r>
              <a:rPr lang="en-US" smtClean="0"/>
              <a:t>They are basically designed to edit and format graphic objects such as pictures and vector drawings.</a:t>
            </a:r>
          </a:p>
          <a:p>
            <a:pPr lvl="1"/>
            <a:r>
              <a:rPr lang="en-US" i="1" smtClean="0"/>
              <a:t>Vector hand drawings are free hand drawings</a:t>
            </a:r>
          </a:p>
          <a:p>
            <a:r>
              <a:rPr lang="en-US" smtClean="0"/>
              <a:t>These software have superior image handling capabilities like setting resolution, brightness, contrast, cropping and filling images with all types of color</a:t>
            </a:r>
          </a:p>
          <a:p>
            <a:r>
              <a:rPr lang="en-US" smtClean="0">
                <a:solidFill>
                  <a:srgbClr val="7030A0"/>
                </a:solidFill>
              </a:rPr>
              <a:t>Examples: </a:t>
            </a:r>
            <a:r>
              <a:rPr lang="en-US" smtClean="0"/>
              <a:t>Adobe Photoshop, Adobe Illustrator, Corel draw etc.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n-US" sz="2800" smtClean="0"/>
              <a:t>Types of Desktop Publishing Software</a:t>
            </a:r>
          </a:p>
        </p:txBody>
      </p:sp>
      <p:sp>
        <p:nvSpPr>
          <p:cNvPr id="21507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" y="6410325"/>
            <a:ext cx="4572000" cy="36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FFFFFF"/>
                </a:solidFill>
              </a:rPr>
              <a:t>MK SOLUTIONS 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rgbClr val="FF0000"/>
                </a:solidFill>
              </a:rPr>
              <a:t>Layout – based</a:t>
            </a:r>
          </a:p>
          <a:p>
            <a:r>
              <a:rPr lang="en-US" smtClean="0"/>
              <a:t>These types are developed to create different page layout designs for text and pictures.</a:t>
            </a:r>
          </a:p>
          <a:p>
            <a:r>
              <a:rPr lang="en-US" smtClean="0">
                <a:solidFill>
                  <a:srgbClr val="7030A0"/>
                </a:solidFill>
              </a:rPr>
              <a:t>Examples: </a:t>
            </a:r>
            <a:r>
              <a:rPr lang="en-US" smtClean="0"/>
              <a:t>Adobe PageMaker, Microsoft Publisher and InDesign</a:t>
            </a:r>
          </a:p>
        </p:txBody>
      </p:sp>
      <p:pic>
        <p:nvPicPr>
          <p:cNvPr id="21509" name="Content Placeholder 9" descr="newspaper layout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1676400"/>
            <a:ext cx="4114800" cy="4267200"/>
          </a:xfrm>
        </p:spPr>
      </p:pic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4953000" y="5954713"/>
            <a:ext cx="3581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en-US"/>
              <a:t>Newspaper Layout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</TotalTime>
  <Words>587</Words>
  <Application>Microsoft Office PowerPoint</Application>
  <PresentationFormat>On-screen Show (4:3)</PresentationFormat>
  <Paragraphs>75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Georgia</vt:lpstr>
      <vt:lpstr>Arial</vt:lpstr>
      <vt:lpstr>Wingdings 2</vt:lpstr>
      <vt:lpstr>Wingdings</vt:lpstr>
      <vt:lpstr>Calibri</vt:lpstr>
      <vt:lpstr>Civic</vt:lpstr>
      <vt:lpstr>Desktop Publishing</vt:lpstr>
      <vt:lpstr>Purpose of DTP -Software</vt:lpstr>
      <vt:lpstr>Purpose of DTP -Software</vt:lpstr>
      <vt:lpstr>Purpose of DTP -Software</vt:lpstr>
      <vt:lpstr>Advantages of DTP –Software over Word Processors</vt:lpstr>
      <vt:lpstr>Advantages of DTP –Software over Word Processors</vt:lpstr>
      <vt:lpstr>Types of Desktop Publishing Software</vt:lpstr>
      <vt:lpstr>Types of Desktop Publishing Software</vt:lpstr>
      <vt:lpstr>Types of Desktop Publishing Software</vt:lpstr>
      <vt:lpstr>Types of Desktop Publishing Software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Desktop Publishing</dc:title>
  <dc:creator>Maurice</dc:creator>
  <cp:lastModifiedBy>Teacher E-Solutions</cp:lastModifiedBy>
  <cp:revision>11</cp:revision>
  <dcterms:created xsi:type="dcterms:W3CDTF">2006-08-16T00:00:00Z</dcterms:created>
  <dcterms:modified xsi:type="dcterms:W3CDTF">2019-01-18T11:50:30Z</dcterms:modified>
</cp:coreProperties>
</file>