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60" r:id="rId4"/>
    <p:sldId id="259" r:id="rId5"/>
    <p:sldId id="261" r:id="rId6"/>
    <p:sldId id="272" r:id="rId7"/>
    <p:sldId id="273" r:id="rId8"/>
    <p:sldId id="268" r:id="rId9"/>
    <p:sldId id="274" r:id="rId10"/>
    <p:sldId id="275" r:id="rId11"/>
    <p:sldId id="276" r:id="rId12"/>
  </p:sldIdLst>
  <p:sldSz cx="9144000" cy="6858000" type="screen4x3"/>
  <p:notesSz cx="6858000" cy="9144000"/>
  <p:defaultTextStyle>
    <a:defPPr>
      <a:defRPr lang="nl-NL"/>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3325" autoAdjust="0"/>
    <p:restoredTop sz="90929"/>
  </p:normalViewPr>
  <p:slideViewPr>
    <p:cSldViewPr>
      <p:cViewPr varScale="1">
        <p:scale>
          <a:sx n="45" d="100"/>
          <a:sy n="45" d="100"/>
        </p:scale>
        <p:origin x="-768" y="-7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459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685800" y="2130425"/>
            <a:ext cx="7772400" cy="1470025"/>
          </a:xfrm>
        </p:spPr>
        <p:txBody>
          <a:bodyPr/>
          <a:lstStyle/>
          <a:p>
            <a:r>
              <a:rPr lang="hu-HU" smtClean="0"/>
              <a:t>Mintacím szerkesztése</a:t>
            </a:r>
            <a:endParaRPr lang="hu-HU"/>
          </a:p>
        </p:txBody>
      </p:sp>
      <p:sp>
        <p:nvSpPr>
          <p:cNvPr id="3" name="Alcím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hu-HU" smtClean="0"/>
              <a:t>Alcím mintájának szerkesztése</a:t>
            </a:r>
            <a:endParaRPr lang="hu-HU"/>
          </a:p>
        </p:txBody>
      </p:sp>
      <p:sp>
        <p:nvSpPr>
          <p:cNvPr id="4" name="Rectangle 4"/>
          <p:cNvSpPr>
            <a:spLocks noGrp="1" noChangeArrowheads="1"/>
          </p:cNvSpPr>
          <p:nvPr>
            <p:ph type="dt" sz="half" idx="10"/>
          </p:nvPr>
        </p:nvSpPr>
        <p:spPr/>
        <p:txBody>
          <a:bodyPr/>
          <a:lstStyle>
            <a:lvl1pPr>
              <a:defRPr/>
            </a:lvl1pPr>
          </a:lstStyle>
          <a:p>
            <a:pPr>
              <a:defRPr/>
            </a:pPr>
            <a:endParaRPr lang="nl-NL"/>
          </a:p>
        </p:txBody>
      </p:sp>
      <p:sp>
        <p:nvSpPr>
          <p:cNvPr id="5" name="Rectangle 5"/>
          <p:cNvSpPr>
            <a:spLocks noGrp="1" noChangeArrowheads="1"/>
          </p:cNvSpPr>
          <p:nvPr>
            <p:ph type="ftr" sz="quarter" idx="11"/>
          </p:nvPr>
        </p:nvSpPr>
        <p:spPr/>
        <p:txBody>
          <a:bodyPr/>
          <a:lstStyle>
            <a:lvl1pPr>
              <a:defRPr/>
            </a:lvl1pPr>
          </a:lstStyle>
          <a:p>
            <a:pPr>
              <a:defRPr/>
            </a:pPr>
            <a:endParaRPr lang="nl-NL"/>
          </a:p>
        </p:txBody>
      </p:sp>
      <p:sp>
        <p:nvSpPr>
          <p:cNvPr id="6" name="Rectangle 6"/>
          <p:cNvSpPr>
            <a:spLocks noGrp="1" noChangeArrowheads="1"/>
          </p:cNvSpPr>
          <p:nvPr>
            <p:ph type="sldNum" sz="quarter" idx="12"/>
          </p:nvPr>
        </p:nvSpPr>
        <p:spPr/>
        <p:txBody>
          <a:bodyPr/>
          <a:lstStyle>
            <a:lvl1pPr>
              <a:defRPr/>
            </a:lvl1pPr>
          </a:lstStyle>
          <a:p>
            <a:pPr>
              <a:defRPr/>
            </a:pPr>
            <a:fld id="{889E7F1D-0E9E-4E46-85AF-DBBA80EAA864}" type="slidenum">
              <a:rPr lang="nl-NL"/>
              <a:pPr>
                <a:defRPr/>
              </a:pPr>
              <a:t>‹#›</a:t>
            </a:fld>
            <a:endParaRPr lang="nl-NL"/>
          </a:p>
        </p:txBody>
      </p:sp>
    </p:spTree>
    <p:extLst>
      <p:ext uri="{BB962C8B-B14F-4D97-AF65-F5344CB8AC3E}">
        <p14:creationId xmlns:p14="http://schemas.microsoft.com/office/powerpoint/2010/main" val="3284565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Függőleges szöveg helye 2"/>
          <p:cNvSpPr>
            <a:spLocks noGrp="1"/>
          </p:cNvSpPr>
          <p:nvPr>
            <p:ph type="body" orient="vert" idx="1"/>
          </p:nvPr>
        </p:nvSpPr>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Rectangle 4"/>
          <p:cNvSpPr>
            <a:spLocks noGrp="1" noChangeArrowheads="1"/>
          </p:cNvSpPr>
          <p:nvPr>
            <p:ph type="dt" sz="half" idx="10"/>
          </p:nvPr>
        </p:nvSpPr>
        <p:spPr/>
        <p:txBody>
          <a:bodyPr/>
          <a:lstStyle>
            <a:lvl1pPr>
              <a:defRPr/>
            </a:lvl1pPr>
          </a:lstStyle>
          <a:p>
            <a:pPr>
              <a:defRPr/>
            </a:pPr>
            <a:endParaRPr lang="nl-NL"/>
          </a:p>
        </p:txBody>
      </p:sp>
      <p:sp>
        <p:nvSpPr>
          <p:cNvPr id="5" name="Rectangle 5"/>
          <p:cNvSpPr>
            <a:spLocks noGrp="1" noChangeArrowheads="1"/>
          </p:cNvSpPr>
          <p:nvPr>
            <p:ph type="ftr" sz="quarter" idx="11"/>
          </p:nvPr>
        </p:nvSpPr>
        <p:spPr/>
        <p:txBody>
          <a:bodyPr/>
          <a:lstStyle>
            <a:lvl1pPr>
              <a:defRPr/>
            </a:lvl1pPr>
          </a:lstStyle>
          <a:p>
            <a:pPr>
              <a:defRPr/>
            </a:pPr>
            <a:endParaRPr lang="nl-NL"/>
          </a:p>
        </p:txBody>
      </p:sp>
      <p:sp>
        <p:nvSpPr>
          <p:cNvPr id="6" name="Rectangle 6"/>
          <p:cNvSpPr>
            <a:spLocks noGrp="1" noChangeArrowheads="1"/>
          </p:cNvSpPr>
          <p:nvPr>
            <p:ph type="sldNum" sz="quarter" idx="12"/>
          </p:nvPr>
        </p:nvSpPr>
        <p:spPr/>
        <p:txBody>
          <a:bodyPr/>
          <a:lstStyle>
            <a:lvl1pPr>
              <a:defRPr/>
            </a:lvl1pPr>
          </a:lstStyle>
          <a:p>
            <a:pPr>
              <a:defRPr/>
            </a:pPr>
            <a:fld id="{866BA433-676C-4B18-8F94-DF06D4ABEE64}" type="slidenum">
              <a:rPr lang="nl-NL"/>
              <a:pPr>
                <a:defRPr/>
              </a:pPr>
              <a:t>‹#›</a:t>
            </a:fld>
            <a:endParaRPr lang="nl-NL"/>
          </a:p>
        </p:txBody>
      </p:sp>
    </p:spTree>
    <p:extLst>
      <p:ext uri="{BB962C8B-B14F-4D97-AF65-F5344CB8AC3E}">
        <p14:creationId xmlns:p14="http://schemas.microsoft.com/office/powerpoint/2010/main" val="13565102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6515100" y="609600"/>
            <a:ext cx="1943100" cy="5486400"/>
          </a:xfrm>
        </p:spPr>
        <p:txBody>
          <a:bodyPr vert="eaVert"/>
          <a:lstStyle/>
          <a:p>
            <a:r>
              <a:rPr lang="hu-HU" smtClean="0"/>
              <a:t>Mintacím szerkesztése</a:t>
            </a:r>
            <a:endParaRPr lang="hu-HU"/>
          </a:p>
        </p:txBody>
      </p:sp>
      <p:sp>
        <p:nvSpPr>
          <p:cNvPr id="3" name="Függőleges szöveg helye 2"/>
          <p:cNvSpPr>
            <a:spLocks noGrp="1"/>
          </p:cNvSpPr>
          <p:nvPr>
            <p:ph type="body" orient="vert" idx="1"/>
          </p:nvPr>
        </p:nvSpPr>
        <p:spPr>
          <a:xfrm>
            <a:off x="685800" y="609600"/>
            <a:ext cx="5676900" cy="5486400"/>
          </a:xfrm>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Rectangle 4"/>
          <p:cNvSpPr>
            <a:spLocks noGrp="1" noChangeArrowheads="1"/>
          </p:cNvSpPr>
          <p:nvPr>
            <p:ph type="dt" sz="half" idx="10"/>
          </p:nvPr>
        </p:nvSpPr>
        <p:spPr/>
        <p:txBody>
          <a:bodyPr/>
          <a:lstStyle>
            <a:lvl1pPr>
              <a:defRPr/>
            </a:lvl1pPr>
          </a:lstStyle>
          <a:p>
            <a:pPr>
              <a:defRPr/>
            </a:pPr>
            <a:endParaRPr lang="nl-NL"/>
          </a:p>
        </p:txBody>
      </p:sp>
      <p:sp>
        <p:nvSpPr>
          <p:cNvPr id="5" name="Rectangle 5"/>
          <p:cNvSpPr>
            <a:spLocks noGrp="1" noChangeArrowheads="1"/>
          </p:cNvSpPr>
          <p:nvPr>
            <p:ph type="ftr" sz="quarter" idx="11"/>
          </p:nvPr>
        </p:nvSpPr>
        <p:spPr/>
        <p:txBody>
          <a:bodyPr/>
          <a:lstStyle>
            <a:lvl1pPr>
              <a:defRPr/>
            </a:lvl1pPr>
          </a:lstStyle>
          <a:p>
            <a:pPr>
              <a:defRPr/>
            </a:pPr>
            <a:endParaRPr lang="nl-NL"/>
          </a:p>
        </p:txBody>
      </p:sp>
      <p:sp>
        <p:nvSpPr>
          <p:cNvPr id="6" name="Rectangle 6"/>
          <p:cNvSpPr>
            <a:spLocks noGrp="1" noChangeArrowheads="1"/>
          </p:cNvSpPr>
          <p:nvPr>
            <p:ph type="sldNum" sz="quarter" idx="12"/>
          </p:nvPr>
        </p:nvSpPr>
        <p:spPr/>
        <p:txBody>
          <a:bodyPr/>
          <a:lstStyle>
            <a:lvl1pPr>
              <a:defRPr/>
            </a:lvl1pPr>
          </a:lstStyle>
          <a:p>
            <a:pPr>
              <a:defRPr/>
            </a:pPr>
            <a:fld id="{54895250-01D8-41A6-9A13-2ED2A03960D9}" type="slidenum">
              <a:rPr lang="nl-NL"/>
              <a:pPr>
                <a:defRPr/>
              </a:pPr>
              <a:t>‹#›</a:t>
            </a:fld>
            <a:endParaRPr lang="nl-NL"/>
          </a:p>
        </p:txBody>
      </p:sp>
    </p:spTree>
    <p:extLst>
      <p:ext uri="{BB962C8B-B14F-4D97-AF65-F5344CB8AC3E}">
        <p14:creationId xmlns:p14="http://schemas.microsoft.com/office/powerpoint/2010/main" val="33404083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idx="1"/>
          </p:nvPr>
        </p:nvSpPr>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Rectangle 4"/>
          <p:cNvSpPr>
            <a:spLocks noGrp="1" noChangeArrowheads="1"/>
          </p:cNvSpPr>
          <p:nvPr>
            <p:ph type="dt" sz="half" idx="10"/>
          </p:nvPr>
        </p:nvSpPr>
        <p:spPr/>
        <p:txBody>
          <a:bodyPr/>
          <a:lstStyle>
            <a:lvl1pPr>
              <a:defRPr/>
            </a:lvl1pPr>
          </a:lstStyle>
          <a:p>
            <a:pPr>
              <a:defRPr/>
            </a:pPr>
            <a:endParaRPr lang="nl-NL"/>
          </a:p>
        </p:txBody>
      </p:sp>
      <p:sp>
        <p:nvSpPr>
          <p:cNvPr id="5" name="Rectangle 5"/>
          <p:cNvSpPr>
            <a:spLocks noGrp="1" noChangeArrowheads="1"/>
          </p:cNvSpPr>
          <p:nvPr>
            <p:ph type="ftr" sz="quarter" idx="11"/>
          </p:nvPr>
        </p:nvSpPr>
        <p:spPr/>
        <p:txBody>
          <a:bodyPr/>
          <a:lstStyle>
            <a:lvl1pPr>
              <a:defRPr/>
            </a:lvl1pPr>
          </a:lstStyle>
          <a:p>
            <a:pPr>
              <a:defRPr/>
            </a:pPr>
            <a:endParaRPr lang="nl-NL"/>
          </a:p>
        </p:txBody>
      </p:sp>
      <p:sp>
        <p:nvSpPr>
          <p:cNvPr id="6" name="Rectangle 6"/>
          <p:cNvSpPr>
            <a:spLocks noGrp="1" noChangeArrowheads="1"/>
          </p:cNvSpPr>
          <p:nvPr>
            <p:ph type="sldNum" sz="quarter" idx="12"/>
          </p:nvPr>
        </p:nvSpPr>
        <p:spPr/>
        <p:txBody>
          <a:bodyPr/>
          <a:lstStyle>
            <a:lvl1pPr>
              <a:defRPr/>
            </a:lvl1pPr>
          </a:lstStyle>
          <a:p>
            <a:pPr>
              <a:defRPr/>
            </a:pPr>
            <a:fld id="{FECCC26D-EFFA-47FA-96CD-55ED9C764C17}" type="slidenum">
              <a:rPr lang="nl-NL"/>
              <a:pPr>
                <a:defRPr/>
              </a:pPr>
              <a:t>‹#›</a:t>
            </a:fld>
            <a:endParaRPr lang="nl-NL"/>
          </a:p>
        </p:txBody>
      </p:sp>
    </p:spTree>
    <p:extLst>
      <p:ext uri="{BB962C8B-B14F-4D97-AF65-F5344CB8AC3E}">
        <p14:creationId xmlns:p14="http://schemas.microsoft.com/office/powerpoint/2010/main" val="37332783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722313" y="4406900"/>
            <a:ext cx="7772400" cy="1362075"/>
          </a:xfrm>
        </p:spPr>
        <p:txBody>
          <a:bodyPr anchor="t"/>
          <a:lstStyle>
            <a:lvl1pPr algn="l">
              <a:defRPr sz="4000" b="1" cap="all"/>
            </a:lvl1pPr>
          </a:lstStyle>
          <a:p>
            <a:r>
              <a:rPr lang="hu-HU" smtClean="0"/>
              <a:t>Mintacím szerkesztése</a:t>
            </a:r>
            <a:endParaRPr lang="hu-HU"/>
          </a:p>
        </p:txBody>
      </p:sp>
      <p:sp>
        <p:nvSpPr>
          <p:cNvPr id="3" name="Szöveg hely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hu-HU" smtClean="0"/>
              <a:t>Mintaszöveg szerkesztése</a:t>
            </a:r>
          </a:p>
        </p:txBody>
      </p:sp>
      <p:sp>
        <p:nvSpPr>
          <p:cNvPr id="4" name="Rectangle 4"/>
          <p:cNvSpPr>
            <a:spLocks noGrp="1" noChangeArrowheads="1"/>
          </p:cNvSpPr>
          <p:nvPr>
            <p:ph type="dt" sz="half" idx="10"/>
          </p:nvPr>
        </p:nvSpPr>
        <p:spPr/>
        <p:txBody>
          <a:bodyPr/>
          <a:lstStyle>
            <a:lvl1pPr>
              <a:defRPr/>
            </a:lvl1pPr>
          </a:lstStyle>
          <a:p>
            <a:pPr>
              <a:defRPr/>
            </a:pPr>
            <a:endParaRPr lang="nl-NL"/>
          </a:p>
        </p:txBody>
      </p:sp>
      <p:sp>
        <p:nvSpPr>
          <p:cNvPr id="5" name="Rectangle 5"/>
          <p:cNvSpPr>
            <a:spLocks noGrp="1" noChangeArrowheads="1"/>
          </p:cNvSpPr>
          <p:nvPr>
            <p:ph type="ftr" sz="quarter" idx="11"/>
          </p:nvPr>
        </p:nvSpPr>
        <p:spPr/>
        <p:txBody>
          <a:bodyPr/>
          <a:lstStyle>
            <a:lvl1pPr>
              <a:defRPr/>
            </a:lvl1pPr>
          </a:lstStyle>
          <a:p>
            <a:pPr>
              <a:defRPr/>
            </a:pPr>
            <a:endParaRPr lang="nl-NL"/>
          </a:p>
        </p:txBody>
      </p:sp>
      <p:sp>
        <p:nvSpPr>
          <p:cNvPr id="6" name="Rectangle 6"/>
          <p:cNvSpPr>
            <a:spLocks noGrp="1" noChangeArrowheads="1"/>
          </p:cNvSpPr>
          <p:nvPr>
            <p:ph type="sldNum" sz="quarter" idx="12"/>
          </p:nvPr>
        </p:nvSpPr>
        <p:spPr/>
        <p:txBody>
          <a:bodyPr/>
          <a:lstStyle>
            <a:lvl1pPr>
              <a:defRPr/>
            </a:lvl1pPr>
          </a:lstStyle>
          <a:p>
            <a:pPr>
              <a:defRPr/>
            </a:pPr>
            <a:fld id="{2F9AD894-DF3A-4018-8F7C-B1E3A0EAFBCA}" type="slidenum">
              <a:rPr lang="nl-NL"/>
              <a:pPr>
                <a:defRPr/>
              </a:pPr>
              <a:t>‹#›</a:t>
            </a:fld>
            <a:endParaRPr lang="nl-NL"/>
          </a:p>
        </p:txBody>
      </p:sp>
    </p:spTree>
    <p:extLst>
      <p:ext uri="{BB962C8B-B14F-4D97-AF65-F5344CB8AC3E}">
        <p14:creationId xmlns:p14="http://schemas.microsoft.com/office/powerpoint/2010/main" val="353863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Tartalom helye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Rectangle 4"/>
          <p:cNvSpPr>
            <a:spLocks noGrp="1" noChangeArrowheads="1"/>
          </p:cNvSpPr>
          <p:nvPr>
            <p:ph type="dt" sz="half" idx="10"/>
          </p:nvPr>
        </p:nvSpPr>
        <p:spPr/>
        <p:txBody>
          <a:bodyPr/>
          <a:lstStyle>
            <a:lvl1pPr>
              <a:defRPr/>
            </a:lvl1pPr>
          </a:lstStyle>
          <a:p>
            <a:pPr>
              <a:defRPr/>
            </a:pPr>
            <a:endParaRPr lang="nl-NL"/>
          </a:p>
        </p:txBody>
      </p:sp>
      <p:sp>
        <p:nvSpPr>
          <p:cNvPr id="6" name="Rectangle 5"/>
          <p:cNvSpPr>
            <a:spLocks noGrp="1" noChangeArrowheads="1"/>
          </p:cNvSpPr>
          <p:nvPr>
            <p:ph type="ftr" sz="quarter" idx="11"/>
          </p:nvPr>
        </p:nvSpPr>
        <p:spPr/>
        <p:txBody>
          <a:bodyPr/>
          <a:lstStyle>
            <a:lvl1pPr>
              <a:defRPr/>
            </a:lvl1pPr>
          </a:lstStyle>
          <a:p>
            <a:pPr>
              <a:defRPr/>
            </a:pPr>
            <a:endParaRPr lang="nl-NL"/>
          </a:p>
        </p:txBody>
      </p:sp>
      <p:sp>
        <p:nvSpPr>
          <p:cNvPr id="7" name="Rectangle 6"/>
          <p:cNvSpPr>
            <a:spLocks noGrp="1" noChangeArrowheads="1"/>
          </p:cNvSpPr>
          <p:nvPr>
            <p:ph type="sldNum" sz="quarter" idx="12"/>
          </p:nvPr>
        </p:nvSpPr>
        <p:spPr/>
        <p:txBody>
          <a:bodyPr/>
          <a:lstStyle>
            <a:lvl1pPr>
              <a:defRPr/>
            </a:lvl1pPr>
          </a:lstStyle>
          <a:p>
            <a:pPr>
              <a:defRPr/>
            </a:pPr>
            <a:fld id="{E14A6812-F3E1-4DAA-B77C-C6E06DFE3E5C}" type="slidenum">
              <a:rPr lang="nl-NL"/>
              <a:pPr>
                <a:defRPr/>
              </a:pPr>
              <a:t>‹#›</a:t>
            </a:fld>
            <a:endParaRPr lang="nl-NL"/>
          </a:p>
        </p:txBody>
      </p:sp>
    </p:spTree>
    <p:extLst>
      <p:ext uri="{BB962C8B-B14F-4D97-AF65-F5344CB8AC3E}">
        <p14:creationId xmlns:p14="http://schemas.microsoft.com/office/powerpoint/2010/main" val="3229715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a:xfrm>
            <a:off x="457200" y="274638"/>
            <a:ext cx="8229600" cy="1143000"/>
          </a:xfrm>
        </p:spPr>
        <p:txBody>
          <a:bodyPr/>
          <a:lstStyle>
            <a:lvl1pPr>
              <a:defRPr/>
            </a:lvl1pPr>
          </a:lstStyle>
          <a:p>
            <a:r>
              <a:rPr lang="hu-HU" smtClean="0"/>
              <a:t>Mintacím szerkesztése</a:t>
            </a:r>
            <a:endParaRPr lang="hu-HU"/>
          </a:p>
        </p:txBody>
      </p:sp>
      <p:sp>
        <p:nvSpPr>
          <p:cNvPr id="3" name="Szöveg hely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4" name="Tartalom hely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Szöveg hely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6" name="Tartalom hely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7" name="Rectangle 4"/>
          <p:cNvSpPr>
            <a:spLocks noGrp="1" noChangeArrowheads="1"/>
          </p:cNvSpPr>
          <p:nvPr>
            <p:ph type="dt" sz="half" idx="10"/>
          </p:nvPr>
        </p:nvSpPr>
        <p:spPr/>
        <p:txBody>
          <a:bodyPr/>
          <a:lstStyle>
            <a:lvl1pPr>
              <a:defRPr/>
            </a:lvl1pPr>
          </a:lstStyle>
          <a:p>
            <a:pPr>
              <a:defRPr/>
            </a:pPr>
            <a:endParaRPr lang="nl-NL"/>
          </a:p>
        </p:txBody>
      </p:sp>
      <p:sp>
        <p:nvSpPr>
          <p:cNvPr id="8" name="Rectangle 5"/>
          <p:cNvSpPr>
            <a:spLocks noGrp="1" noChangeArrowheads="1"/>
          </p:cNvSpPr>
          <p:nvPr>
            <p:ph type="ftr" sz="quarter" idx="11"/>
          </p:nvPr>
        </p:nvSpPr>
        <p:spPr/>
        <p:txBody>
          <a:bodyPr/>
          <a:lstStyle>
            <a:lvl1pPr>
              <a:defRPr/>
            </a:lvl1pPr>
          </a:lstStyle>
          <a:p>
            <a:pPr>
              <a:defRPr/>
            </a:pPr>
            <a:endParaRPr lang="nl-NL"/>
          </a:p>
        </p:txBody>
      </p:sp>
      <p:sp>
        <p:nvSpPr>
          <p:cNvPr id="9" name="Rectangle 6"/>
          <p:cNvSpPr>
            <a:spLocks noGrp="1" noChangeArrowheads="1"/>
          </p:cNvSpPr>
          <p:nvPr>
            <p:ph type="sldNum" sz="quarter" idx="12"/>
          </p:nvPr>
        </p:nvSpPr>
        <p:spPr/>
        <p:txBody>
          <a:bodyPr/>
          <a:lstStyle>
            <a:lvl1pPr>
              <a:defRPr/>
            </a:lvl1pPr>
          </a:lstStyle>
          <a:p>
            <a:pPr>
              <a:defRPr/>
            </a:pPr>
            <a:fld id="{178303BC-96C2-4C6F-AE05-99D3BF1CD9BE}" type="slidenum">
              <a:rPr lang="nl-NL"/>
              <a:pPr>
                <a:defRPr/>
              </a:pPr>
              <a:t>‹#›</a:t>
            </a:fld>
            <a:endParaRPr lang="nl-NL"/>
          </a:p>
        </p:txBody>
      </p:sp>
    </p:spTree>
    <p:extLst>
      <p:ext uri="{BB962C8B-B14F-4D97-AF65-F5344CB8AC3E}">
        <p14:creationId xmlns:p14="http://schemas.microsoft.com/office/powerpoint/2010/main" val="19739938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Rectangle 4"/>
          <p:cNvSpPr>
            <a:spLocks noGrp="1" noChangeArrowheads="1"/>
          </p:cNvSpPr>
          <p:nvPr>
            <p:ph type="dt" sz="half" idx="10"/>
          </p:nvPr>
        </p:nvSpPr>
        <p:spPr/>
        <p:txBody>
          <a:bodyPr/>
          <a:lstStyle>
            <a:lvl1pPr>
              <a:defRPr/>
            </a:lvl1pPr>
          </a:lstStyle>
          <a:p>
            <a:pPr>
              <a:defRPr/>
            </a:pPr>
            <a:endParaRPr lang="nl-NL"/>
          </a:p>
        </p:txBody>
      </p:sp>
      <p:sp>
        <p:nvSpPr>
          <p:cNvPr id="4" name="Rectangle 5"/>
          <p:cNvSpPr>
            <a:spLocks noGrp="1" noChangeArrowheads="1"/>
          </p:cNvSpPr>
          <p:nvPr>
            <p:ph type="ftr" sz="quarter" idx="11"/>
          </p:nvPr>
        </p:nvSpPr>
        <p:spPr/>
        <p:txBody>
          <a:bodyPr/>
          <a:lstStyle>
            <a:lvl1pPr>
              <a:defRPr/>
            </a:lvl1pPr>
          </a:lstStyle>
          <a:p>
            <a:pPr>
              <a:defRPr/>
            </a:pPr>
            <a:endParaRPr lang="nl-NL"/>
          </a:p>
        </p:txBody>
      </p:sp>
      <p:sp>
        <p:nvSpPr>
          <p:cNvPr id="5" name="Rectangle 6"/>
          <p:cNvSpPr>
            <a:spLocks noGrp="1" noChangeArrowheads="1"/>
          </p:cNvSpPr>
          <p:nvPr>
            <p:ph type="sldNum" sz="quarter" idx="12"/>
          </p:nvPr>
        </p:nvSpPr>
        <p:spPr/>
        <p:txBody>
          <a:bodyPr/>
          <a:lstStyle>
            <a:lvl1pPr>
              <a:defRPr/>
            </a:lvl1pPr>
          </a:lstStyle>
          <a:p>
            <a:pPr>
              <a:defRPr/>
            </a:pPr>
            <a:fld id="{3BBEA929-F415-47E2-A3D6-A76999E278D9}" type="slidenum">
              <a:rPr lang="nl-NL"/>
              <a:pPr>
                <a:defRPr/>
              </a:pPr>
              <a:t>‹#›</a:t>
            </a:fld>
            <a:endParaRPr lang="nl-NL"/>
          </a:p>
        </p:txBody>
      </p:sp>
    </p:spTree>
    <p:extLst>
      <p:ext uri="{BB962C8B-B14F-4D97-AF65-F5344CB8AC3E}">
        <p14:creationId xmlns:p14="http://schemas.microsoft.com/office/powerpoint/2010/main" val="3674913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Üres">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nl-NL"/>
          </a:p>
        </p:txBody>
      </p:sp>
      <p:sp>
        <p:nvSpPr>
          <p:cNvPr id="3" name="Rectangle 5"/>
          <p:cNvSpPr>
            <a:spLocks noGrp="1" noChangeArrowheads="1"/>
          </p:cNvSpPr>
          <p:nvPr>
            <p:ph type="ftr" sz="quarter" idx="11"/>
          </p:nvPr>
        </p:nvSpPr>
        <p:spPr/>
        <p:txBody>
          <a:bodyPr/>
          <a:lstStyle>
            <a:lvl1pPr>
              <a:defRPr/>
            </a:lvl1pPr>
          </a:lstStyle>
          <a:p>
            <a:pPr>
              <a:defRPr/>
            </a:pPr>
            <a:endParaRPr lang="nl-NL"/>
          </a:p>
        </p:txBody>
      </p:sp>
      <p:sp>
        <p:nvSpPr>
          <p:cNvPr id="4" name="Rectangle 6"/>
          <p:cNvSpPr>
            <a:spLocks noGrp="1" noChangeArrowheads="1"/>
          </p:cNvSpPr>
          <p:nvPr>
            <p:ph type="sldNum" sz="quarter" idx="12"/>
          </p:nvPr>
        </p:nvSpPr>
        <p:spPr/>
        <p:txBody>
          <a:bodyPr/>
          <a:lstStyle>
            <a:lvl1pPr>
              <a:defRPr/>
            </a:lvl1pPr>
          </a:lstStyle>
          <a:p>
            <a:pPr>
              <a:defRPr/>
            </a:pPr>
            <a:fld id="{0DBC7AB7-6498-4601-B98C-0D83726CFF2D}" type="slidenum">
              <a:rPr lang="nl-NL"/>
              <a:pPr>
                <a:defRPr/>
              </a:pPr>
              <a:t>‹#›</a:t>
            </a:fld>
            <a:endParaRPr lang="nl-NL"/>
          </a:p>
        </p:txBody>
      </p:sp>
    </p:spTree>
    <p:extLst>
      <p:ext uri="{BB962C8B-B14F-4D97-AF65-F5344CB8AC3E}">
        <p14:creationId xmlns:p14="http://schemas.microsoft.com/office/powerpoint/2010/main" val="32175731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457200" y="273050"/>
            <a:ext cx="3008313" cy="1162050"/>
          </a:xfrm>
        </p:spPr>
        <p:txBody>
          <a:bodyPr anchor="b"/>
          <a:lstStyle>
            <a:lvl1pPr algn="l">
              <a:defRPr sz="2000" b="1"/>
            </a:lvl1pPr>
          </a:lstStyle>
          <a:p>
            <a:r>
              <a:rPr lang="hu-HU" smtClean="0"/>
              <a:t>Mintacím szerkesztése</a:t>
            </a:r>
            <a:endParaRPr lang="hu-HU"/>
          </a:p>
        </p:txBody>
      </p:sp>
      <p:sp>
        <p:nvSpPr>
          <p:cNvPr id="3" name="Tartalom helye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Szöveg hely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Rectangle 4"/>
          <p:cNvSpPr>
            <a:spLocks noGrp="1" noChangeArrowheads="1"/>
          </p:cNvSpPr>
          <p:nvPr>
            <p:ph type="dt" sz="half" idx="10"/>
          </p:nvPr>
        </p:nvSpPr>
        <p:spPr/>
        <p:txBody>
          <a:bodyPr/>
          <a:lstStyle>
            <a:lvl1pPr>
              <a:defRPr/>
            </a:lvl1pPr>
          </a:lstStyle>
          <a:p>
            <a:pPr>
              <a:defRPr/>
            </a:pPr>
            <a:endParaRPr lang="nl-NL"/>
          </a:p>
        </p:txBody>
      </p:sp>
      <p:sp>
        <p:nvSpPr>
          <p:cNvPr id="6" name="Rectangle 5"/>
          <p:cNvSpPr>
            <a:spLocks noGrp="1" noChangeArrowheads="1"/>
          </p:cNvSpPr>
          <p:nvPr>
            <p:ph type="ftr" sz="quarter" idx="11"/>
          </p:nvPr>
        </p:nvSpPr>
        <p:spPr/>
        <p:txBody>
          <a:bodyPr/>
          <a:lstStyle>
            <a:lvl1pPr>
              <a:defRPr/>
            </a:lvl1pPr>
          </a:lstStyle>
          <a:p>
            <a:pPr>
              <a:defRPr/>
            </a:pPr>
            <a:endParaRPr lang="nl-NL"/>
          </a:p>
        </p:txBody>
      </p:sp>
      <p:sp>
        <p:nvSpPr>
          <p:cNvPr id="7" name="Rectangle 6"/>
          <p:cNvSpPr>
            <a:spLocks noGrp="1" noChangeArrowheads="1"/>
          </p:cNvSpPr>
          <p:nvPr>
            <p:ph type="sldNum" sz="quarter" idx="12"/>
          </p:nvPr>
        </p:nvSpPr>
        <p:spPr/>
        <p:txBody>
          <a:bodyPr/>
          <a:lstStyle>
            <a:lvl1pPr>
              <a:defRPr/>
            </a:lvl1pPr>
          </a:lstStyle>
          <a:p>
            <a:pPr>
              <a:defRPr/>
            </a:pPr>
            <a:fld id="{7D6E6B99-C17F-43A6-97F0-5B9E2A5FBA5E}" type="slidenum">
              <a:rPr lang="nl-NL"/>
              <a:pPr>
                <a:defRPr/>
              </a:pPr>
              <a:t>‹#›</a:t>
            </a:fld>
            <a:endParaRPr lang="nl-NL"/>
          </a:p>
        </p:txBody>
      </p:sp>
    </p:spTree>
    <p:extLst>
      <p:ext uri="{BB962C8B-B14F-4D97-AF65-F5344CB8AC3E}">
        <p14:creationId xmlns:p14="http://schemas.microsoft.com/office/powerpoint/2010/main" val="17051263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1792288" y="4800600"/>
            <a:ext cx="5486400" cy="566738"/>
          </a:xfrm>
        </p:spPr>
        <p:txBody>
          <a:bodyPr anchor="b"/>
          <a:lstStyle>
            <a:lvl1pPr algn="l">
              <a:defRPr sz="2000" b="1"/>
            </a:lvl1pPr>
          </a:lstStyle>
          <a:p>
            <a:r>
              <a:rPr lang="hu-HU" smtClean="0"/>
              <a:t>Mintacím szerkesztése</a:t>
            </a:r>
            <a:endParaRPr lang="hu-HU"/>
          </a:p>
        </p:txBody>
      </p:sp>
      <p:sp>
        <p:nvSpPr>
          <p:cNvPr id="3" name="Kép hely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hu-HU" noProof="0" smtClean="0"/>
          </a:p>
        </p:txBody>
      </p:sp>
      <p:sp>
        <p:nvSpPr>
          <p:cNvPr id="4" name="Szöveg hely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Rectangle 4"/>
          <p:cNvSpPr>
            <a:spLocks noGrp="1" noChangeArrowheads="1"/>
          </p:cNvSpPr>
          <p:nvPr>
            <p:ph type="dt" sz="half" idx="10"/>
          </p:nvPr>
        </p:nvSpPr>
        <p:spPr/>
        <p:txBody>
          <a:bodyPr/>
          <a:lstStyle>
            <a:lvl1pPr>
              <a:defRPr/>
            </a:lvl1pPr>
          </a:lstStyle>
          <a:p>
            <a:pPr>
              <a:defRPr/>
            </a:pPr>
            <a:endParaRPr lang="nl-NL"/>
          </a:p>
        </p:txBody>
      </p:sp>
      <p:sp>
        <p:nvSpPr>
          <p:cNvPr id="6" name="Rectangle 5"/>
          <p:cNvSpPr>
            <a:spLocks noGrp="1" noChangeArrowheads="1"/>
          </p:cNvSpPr>
          <p:nvPr>
            <p:ph type="ftr" sz="quarter" idx="11"/>
          </p:nvPr>
        </p:nvSpPr>
        <p:spPr/>
        <p:txBody>
          <a:bodyPr/>
          <a:lstStyle>
            <a:lvl1pPr>
              <a:defRPr/>
            </a:lvl1pPr>
          </a:lstStyle>
          <a:p>
            <a:pPr>
              <a:defRPr/>
            </a:pPr>
            <a:endParaRPr lang="nl-NL"/>
          </a:p>
        </p:txBody>
      </p:sp>
      <p:sp>
        <p:nvSpPr>
          <p:cNvPr id="7" name="Rectangle 6"/>
          <p:cNvSpPr>
            <a:spLocks noGrp="1" noChangeArrowheads="1"/>
          </p:cNvSpPr>
          <p:nvPr>
            <p:ph type="sldNum" sz="quarter" idx="12"/>
          </p:nvPr>
        </p:nvSpPr>
        <p:spPr/>
        <p:txBody>
          <a:bodyPr/>
          <a:lstStyle>
            <a:lvl1pPr>
              <a:defRPr/>
            </a:lvl1pPr>
          </a:lstStyle>
          <a:p>
            <a:pPr>
              <a:defRPr/>
            </a:pPr>
            <a:fld id="{8884681D-A723-4397-B190-8492C4D04C80}" type="slidenum">
              <a:rPr lang="nl-NL"/>
              <a:pPr>
                <a:defRPr/>
              </a:pPr>
              <a:t>‹#›</a:t>
            </a:fld>
            <a:endParaRPr lang="nl-NL"/>
          </a:p>
        </p:txBody>
      </p:sp>
    </p:spTree>
    <p:extLst>
      <p:ext uri="{BB962C8B-B14F-4D97-AF65-F5344CB8AC3E}">
        <p14:creationId xmlns:p14="http://schemas.microsoft.com/office/powerpoint/2010/main" val="22714301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l-NL" smtClean="0"/>
              <a:t>Klik om het opmaakprofiel van de modeltitel te bewerken</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smtClean="0"/>
              <a:t>Klik om de opmaakprofielen van de modeltekst te bewerken</a:t>
            </a:r>
          </a:p>
          <a:p>
            <a:pPr lvl="1"/>
            <a:r>
              <a:rPr lang="nl-NL" smtClean="0"/>
              <a:t>Tweede niveau</a:t>
            </a:r>
          </a:p>
          <a:p>
            <a:pPr lvl="2"/>
            <a:r>
              <a:rPr lang="nl-NL" smtClean="0"/>
              <a:t>Derde niveau</a:t>
            </a:r>
          </a:p>
          <a:p>
            <a:pPr lvl="3"/>
            <a:r>
              <a:rPr lang="nl-NL" smtClean="0"/>
              <a:t>Vierde niveau</a:t>
            </a:r>
          </a:p>
          <a:p>
            <a:pPr lvl="4"/>
            <a:r>
              <a:rPr lang="nl-NL" smtClean="0"/>
              <a:t>Vijfde niveau</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nl-NL"/>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nl-NL"/>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386FC2EC-92B9-4408-9C31-5A5FA00BC95D}" type="slidenum">
              <a:rPr lang="nl-NL"/>
              <a:pPr>
                <a:defRPr/>
              </a:pPr>
              <a:t>‹#›</a:t>
            </a:fld>
            <a:endParaRPr lang="nl-NL"/>
          </a:p>
        </p:txBody>
      </p:sp>
      <p:pic>
        <p:nvPicPr>
          <p:cNvPr id="1031" name="Picture 7" descr="C:\Documents and Settings\Uw Naam\Mijn documenten\SECURIO\Logo's\SECURIOlogo--333dpi.jpg"/>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7924800" y="152400"/>
            <a:ext cx="1066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jpe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10" Type="http://schemas.openxmlformats.org/officeDocument/2006/relationships/image" Target="../media/image14.png"/><Relationship Id="rId4" Type="http://schemas.openxmlformats.org/officeDocument/2006/relationships/image" Target="../media/image8.gif"/><Relationship Id="rId9" Type="http://schemas.openxmlformats.org/officeDocument/2006/relationships/image" Target="../media/image13.jpeg"/></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8.gi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074" name="Group 2"/>
          <p:cNvGraphicFramePr>
            <a:graphicFrameLocks noGrp="1"/>
          </p:cNvGraphicFramePr>
          <p:nvPr/>
        </p:nvGraphicFramePr>
        <p:xfrm>
          <a:off x="609600" y="1828800"/>
          <a:ext cx="8001000" cy="4572000"/>
        </p:xfrm>
        <a:graphic>
          <a:graphicData uri="http://schemas.openxmlformats.org/drawingml/2006/table">
            <a:tbl>
              <a:tblPr/>
              <a:tblGrid>
                <a:gridCol w="8001000"/>
              </a:tblGrid>
              <a:tr h="45720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800" b="0" i="0" u="none" strike="noStrike" cap="none" normalizeH="0" baseline="0" smtClean="0">
                        <a:ln>
                          <a:noFill/>
                        </a:ln>
                        <a:solidFill>
                          <a:srgbClr val="969696"/>
                        </a:solidFill>
                        <a:effectLst/>
                        <a:latin typeface="Times New Roman" pitchFamily="18" charset="0"/>
                      </a:endParaRPr>
                    </a:p>
                  </a:txBody>
                  <a:tcPr horzOverflow="overflow">
                    <a:lnL w="12700" cap="flat" cmpd="sng" algn="ctr">
                      <a:solidFill>
                        <a:srgbClr val="EAEAEA"/>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rgbClr val="EAEAEA"/>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gradFill rotWithShape="0">
                      <a:gsLst>
                        <a:gs pos="0">
                          <a:srgbClr val="DDDDDD"/>
                        </a:gs>
                        <a:gs pos="50000">
                          <a:srgbClr val="DDDDDD">
                            <a:gamma/>
                            <a:tint val="0"/>
                            <a:invGamma/>
                          </a:srgbClr>
                        </a:gs>
                        <a:gs pos="100000">
                          <a:srgbClr val="DDDDDD"/>
                        </a:gs>
                      </a:gsLst>
                      <a:lin ang="5400000" scaled="1"/>
                    </a:gradFill>
                  </a:tcPr>
                </a:tc>
              </a:tr>
            </a:tbl>
          </a:graphicData>
        </a:graphic>
      </p:graphicFrame>
      <p:graphicFrame>
        <p:nvGraphicFramePr>
          <p:cNvPr id="3080" name="Group 8"/>
          <p:cNvGraphicFramePr>
            <a:graphicFrameLocks noGrp="1"/>
          </p:cNvGraphicFramePr>
          <p:nvPr/>
        </p:nvGraphicFramePr>
        <p:xfrm>
          <a:off x="3124200" y="2819400"/>
          <a:ext cx="2819400" cy="2819400"/>
        </p:xfrm>
        <a:graphic>
          <a:graphicData uri="http://schemas.openxmlformats.org/drawingml/2006/table">
            <a:tbl>
              <a:tblPr/>
              <a:tblGrid>
                <a:gridCol w="2819400"/>
              </a:tblGrid>
              <a:tr h="28194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800" b="0" i="0" u="none" strike="noStrike" cap="none" normalizeH="0" baseline="0" smtClean="0">
                        <a:ln>
                          <a:noFill/>
                        </a:ln>
                        <a:solidFill>
                          <a:srgbClr val="969696"/>
                        </a:solidFill>
                        <a:effectLst/>
                        <a:latin typeface="Times New Roman" pitchFamily="18" charset="0"/>
                      </a:endParaRPr>
                    </a:p>
                  </a:txBody>
                  <a:tcPr horzOverflow="overflow">
                    <a:lnL w="12700" cap="flat" cmpd="sng" algn="ctr">
                      <a:solidFill>
                        <a:srgbClr val="EAEAEA"/>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rgbClr val="EAEAEA"/>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gradFill rotWithShape="0">
                      <a:gsLst>
                        <a:gs pos="0">
                          <a:srgbClr val="DDDDDD"/>
                        </a:gs>
                        <a:gs pos="50000">
                          <a:srgbClr val="DDDDDD">
                            <a:gamma/>
                            <a:tint val="0"/>
                            <a:invGamma/>
                          </a:srgbClr>
                        </a:gs>
                        <a:gs pos="100000">
                          <a:srgbClr val="DDDDDD"/>
                        </a:gs>
                      </a:gsLst>
                      <a:lin ang="5400000" scaled="1"/>
                    </a:gradFill>
                  </a:tcPr>
                </a:tc>
              </a:tr>
            </a:tbl>
          </a:graphicData>
        </a:graphic>
      </p:graphicFrame>
      <p:pic>
        <p:nvPicPr>
          <p:cNvPr id="13326" name="Picture 14" descr="C:\Documents and Settings\Uw Naam\Mijn documenten\SECURIO\Logo's\SECURIOlogo--333dp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400" y="2895600"/>
            <a:ext cx="26670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7" name="Text Box 15"/>
          <p:cNvSpPr txBox="1">
            <a:spLocks noChangeArrowheads="1"/>
          </p:cNvSpPr>
          <p:nvPr/>
        </p:nvSpPr>
        <p:spPr bwMode="auto">
          <a:xfrm>
            <a:off x="3657600" y="5791200"/>
            <a:ext cx="17922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nl-NL" sz="2000">
                <a:solidFill>
                  <a:srgbClr val="969696"/>
                </a:solidFill>
              </a:rPr>
              <a:t>www.securio.nl</a:t>
            </a:r>
          </a:p>
        </p:txBody>
      </p:sp>
      <p:sp>
        <p:nvSpPr>
          <p:cNvPr id="13328" name="Text Box 16"/>
          <p:cNvSpPr txBox="1">
            <a:spLocks noChangeArrowheads="1"/>
          </p:cNvSpPr>
          <p:nvPr/>
        </p:nvSpPr>
        <p:spPr bwMode="auto">
          <a:xfrm>
            <a:off x="7620000" y="0"/>
            <a:ext cx="1524000" cy="15525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nl-NL"/>
              <a:t>    </a:t>
            </a:r>
          </a:p>
          <a:p>
            <a:pPr eaLnBrk="1" hangingPunct="1">
              <a:spcBef>
                <a:spcPct val="50000"/>
              </a:spcBef>
            </a:pPr>
            <a:r>
              <a:rPr lang="nl-NL"/>
              <a:t>    </a:t>
            </a:r>
          </a:p>
          <a:p>
            <a:pPr eaLnBrk="1" hangingPunct="1">
              <a:spcBef>
                <a:spcPct val="50000"/>
              </a:spcBef>
            </a:pPr>
            <a:r>
              <a:rPr lang="nl-NL"/>
              <a:t>    </a:t>
            </a:r>
          </a:p>
        </p:txBody>
      </p:sp>
      <p:pic>
        <p:nvPicPr>
          <p:cNvPr id="13329" name="Picture 17" descr="C:\Documents and Settings\Herbert ten Thij\Mijn documenten\CLINTEV\pics\designlogonw3-prepr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0" y="228600"/>
            <a:ext cx="14478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1506" name="Group 2"/>
          <p:cNvGraphicFramePr>
            <a:graphicFrameLocks noGrp="1"/>
          </p:cNvGraphicFramePr>
          <p:nvPr/>
        </p:nvGraphicFramePr>
        <p:xfrm>
          <a:off x="533400" y="1524000"/>
          <a:ext cx="8001000" cy="4724400"/>
        </p:xfrm>
        <a:graphic>
          <a:graphicData uri="http://schemas.openxmlformats.org/drawingml/2006/table">
            <a:tbl>
              <a:tblPr/>
              <a:tblGrid>
                <a:gridCol w="8001000"/>
              </a:tblGrid>
              <a:tr h="47244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800" b="0" i="0" u="none" strike="noStrike" cap="none" normalizeH="0" baseline="0" smtClean="0">
                        <a:ln>
                          <a:noFill/>
                        </a:ln>
                        <a:solidFill>
                          <a:srgbClr val="0066FF"/>
                        </a:solidFill>
                        <a:effectLst/>
                        <a:latin typeface="Times New Roman" pitchFamily="18" charset="0"/>
                      </a:endParaRPr>
                    </a:p>
                  </a:txBody>
                  <a:tcPr horzOverflow="overflow">
                    <a:lnL w="12700" cap="flat" cmpd="sng" algn="ctr">
                      <a:solidFill>
                        <a:srgbClr val="EAEAEA"/>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rgbClr val="EAEAEA"/>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gradFill rotWithShape="0">
                      <a:gsLst>
                        <a:gs pos="0">
                          <a:srgbClr val="DDDDDD"/>
                        </a:gs>
                        <a:gs pos="50000">
                          <a:srgbClr val="DDDDDD">
                            <a:gamma/>
                            <a:tint val="0"/>
                            <a:invGamma/>
                          </a:srgbClr>
                        </a:gs>
                        <a:gs pos="100000">
                          <a:srgbClr val="DDDDDD"/>
                        </a:gs>
                      </a:gsLst>
                      <a:lin ang="5400000" scaled="1"/>
                    </a:gradFill>
                  </a:tcPr>
                </a:tc>
              </a:tr>
            </a:tbl>
          </a:graphicData>
        </a:graphic>
      </p:graphicFrame>
      <p:sp>
        <p:nvSpPr>
          <p:cNvPr id="22536" name="Text Box 8"/>
          <p:cNvSpPr txBox="1">
            <a:spLocks noChangeArrowheads="1"/>
          </p:cNvSpPr>
          <p:nvPr/>
        </p:nvSpPr>
        <p:spPr bwMode="auto">
          <a:xfrm>
            <a:off x="838200" y="1676400"/>
            <a:ext cx="7620000" cy="432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20000"/>
              </a:spcBef>
            </a:pPr>
            <a:r>
              <a:rPr lang="en-GB">
                <a:solidFill>
                  <a:srgbClr val="0066FF"/>
                </a:solidFill>
              </a:rPr>
              <a:t>The official goal of the Delta project was to reduce the risk of flooding in South Holland and Zeeland to once per 10,000 years. </a:t>
            </a:r>
          </a:p>
          <a:p>
            <a:pPr eaLnBrk="1" hangingPunct="1">
              <a:spcBef>
                <a:spcPct val="20000"/>
              </a:spcBef>
            </a:pPr>
            <a:r>
              <a:rPr lang="en-GB">
                <a:solidFill>
                  <a:srgbClr val="0066FF"/>
                </a:solidFill>
              </a:rPr>
              <a:t>(For the rest of the country, the protection level is once per 4,000 years.) </a:t>
            </a:r>
          </a:p>
          <a:p>
            <a:pPr eaLnBrk="1" hangingPunct="1">
              <a:spcBef>
                <a:spcPct val="20000"/>
              </a:spcBef>
            </a:pPr>
            <a:r>
              <a:rPr lang="en-GB">
                <a:solidFill>
                  <a:srgbClr val="0066FF"/>
                </a:solidFill>
              </a:rPr>
              <a:t>This was achieved by raising 3,000 kilometres (1,864 mi) of outer sea-dykes and 10,000 kilometres (6,214 mi) of inner, canal, and river dikes to "delta" height, and by closing off the sea estuaries of the Zeeland province. </a:t>
            </a:r>
          </a:p>
          <a:p>
            <a:pPr eaLnBrk="1" hangingPunct="1">
              <a:spcBef>
                <a:spcPct val="20000"/>
              </a:spcBef>
            </a:pPr>
            <a:r>
              <a:rPr lang="en-GB">
                <a:solidFill>
                  <a:srgbClr val="0066FF"/>
                </a:solidFill>
              </a:rPr>
              <a:t>New risk assessments occasionally show problems requiring additional Delta project dyke reinforcements</a:t>
            </a:r>
            <a:r>
              <a:rPr lang="nl-NL">
                <a:solidFill>
                  <a:srgbClr val="0066FF"/>
                </a:solidFill>
              </a:rPr>
              <a:t>. </a:t>
            </a:r>
          </a:p>
        </p:txBody>
      </p:sp>
      <p:pic>
        <p:nvPicPr>
          <p:cNvPr id="22537" name="Picture 10" descr="C:\Documents and Settings\Herbert ten Thij\Mijn documenten\Mijn afbeeldingen\Deltawerken_na.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228600"/>
            <a:ext cx="1143000"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8" name="Picture 11" descr="C:\Documents and Settings\Herbert ten Thij\Mijn documenten\Mijn afbeeldingen\120px-Kering_Hollandse_IJsse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273050"/>
            <a:ext cx="1524000"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9" name="Picture 12" descr="C:\Documents and Settings\Herbert ten Thij\Mijn documenten\Mijn afbeeldingen\120px-Veerse_Dam.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33800" y="303213"/>
            <a:ext cx="1066800" cy="1049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2530" name="Group 2"/>
          <p:cNvGraphicFramePr>
            <a:graphicFrameLocks noGrp="1"/>
          </p:cNvGraphicFramePr>
          <p:nvPr/>
        </p:nvGraphicFramePr>
        <p:xfrm>
          <a:off x="533400" y="4495800"/>
          <a:ext cx="8001000" cy="1752600"/>
        </p:xfrm>
        <a:graphic>
          <a:graphicData uri="http://schemas.openxmlformats.org/drawingml/2006/table">
            <a:tbl>
              <a:tblPr/>
              <a:tblGrid>
                <a:gridCol w="8001000"/>
              </a:tblGrid>
              <a:tr h="17526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800" b="0" i="0" u="none" strike="noStrike" cap="none" normalizeH="0" baseline="0" smtClean="0">
                        <a:ln>
                          <a:noFill/>
                        </a:ln>
                        <a:solidFill>
                          <a:srgbClr val="0066FF"/>
                        </a:solidFill>
                        <a:effectLst/>
                        <a:latin typeface="Times New Roman" pitchFamily="18" charset="0"/>
                      </a:endParaRPr>
                    </a:p>
                  </a:txBody>
                  <a:tcPr horzOverflow="overflow">
                    <a:lnL w="12700" cap="flat" cmpd="sng" algn="ctr">
                      <a:solidFill>
                        <a:srgbClr val="EAEAEA"/>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rgbClr val="EAEAEA"/>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gradFill rotWithShape="0">
                      <a:gsLst>
                        <a:gs pos="0">
                          <a:srgbClr val="DDDDDD"/>
                        </a:gs>
                        <a:gs pos="50000">
                          <a:srgbClr val="DDDDDD">
                            <a:gamma/>
                            <a:tint val="0"/>
                            <a:invGamma/>
                          </a:srgbClr>
                        </a:gs>
                        <a:gs pos="100000">
                          <a:srgbClr val="DDDDDD"/>
                        </a:gs>
                      </a:gsLst>
                      <a:lin ang="5400000" scaled="1"/>
                    </a:gradFill>
                  </a:tcPr>
                </a:tc>
              </a:tr>
            </a:tbl>
          </a:graphicData>
        </a:graphic>
      </p:graphicFrame>
      <p:sp>
        <p:nvSpPr>
          <p:cNvPr id="23560" name="Text Box 8"/>
          <p:cNvSpPr txBox="1">
            <a:spLocks noChangeArrowheads="1"/>
          </p:cNvSpPr>
          <p:nvPr/>
        </p:nvSpPr>
        <p:spPr bwMode="auto">
          <a:xfrm>
            <a:off x="685800" y="4648200"/>
            <a:ext cx="777240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20000"/>
              </a:spcBef>
            </a:pPr>
            <a:r>
              <a:rPr lang="en-GB">
                <a:solidFill>
                  <a:srgbClr val="0066FF"/>
                </a:solidFill>
              </a:rPr>
              <a:t>The Delta project is one of the largest construction efforts in human history and is considered by the American Society of Civil Engineers as one of the seven wonders of the modern world.</a:t>
            </a:r>
          </a:p>
        </p:txBody>
      </p:sp>
      <p:pic>
        <p:nvPicPr>
          <p:cNvPr id="23561" name="Picture 9" descr="C:\Documents and Settings\Herbert ten Thij\Mijn documenten\Mijn afbeeldingen\Deltawerken_na.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381000"/>
            <a:ext cx="4191000" cy="395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2" name="Picture 11" descr="C:\Documents and Settings\Herbert ten Thij\Mijn documenten\Mijn afbeeldingen\120px-Grevelingedam-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400" y="1296988"/>
            <a:ext cx="3048000" cy="302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098" name="Group 2"/>
          <p:cNvGraphicFramePr>
            <a:graphicFrameLocks noGrp="1"/>
          </p:cNvGraphicFramePr>
          <p:nvPr/>
        </p:nvGraphicFramePr>
        <p:xfrm>
          <a:off x="609600" y="1828800"/>
          <a:ext cx="8001000" cy="4572000"/>
        </p:xfrm>
        <a:graphic>
          <a:graphicData uri="http://schemas.openxmlformats.org/drawingml/2006/table">
            <a:tbl>
              <a:tblPr/>
              <a:tblGrid>
                <a:gridCol w="8001000"/>
              </a:tblGrid>
              <a:tr h="45720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800" b="0" i="0" u="none" strike="noStrike" cap="none" normalizeH="0" baseline="0" smtClean="0">
                        <a:ln>
                          <a:noFill/>
                        </a:ln>
                        <a:solidFill>
                          <a:srgbClr val="969696"/>
                        </a:solidFill>
                        <a:effectLst/>
                        <a:latin typeface="Times New Roman" pitchFamily="18" charset="0"/>
                      </a:endParaRPr>
                    </a:p>
                  </a:txBody>
                  <a:tcPr horzOverflow="overflow">
                    <a:lnL w="12700" cap="flat" cmpd="sng" algn="ctr">
                      <a:solidFill>
                        <a:srgbClr val="EAEAEA"/>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rgbClr val="EAEAEA"/>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gradFill rotWithShape="0">
                      <a:gsLst>
                        <a:gs pos="0">
                          <a:srgbClr val="DDDDDD"/>
                        </a:gs>
                        <a:gs pos="50000">
                          <a:srgbClr val="DDDDDD">
                            <a:gamma/>
                            <a:tint val="0"/>
                            <a:invGamma/>
                          </a:srgbClr>
                        </a:gs>
                        <a:gs pos="100000">
                          <a:srgbClr val="DDDDDD"/>
                        </a:gs>
                      </a:gsLst>
                      <a:lin ang="5400000" scaled="1"/>
                    </a:gradFill>
                  </a:tcPr>
                </a:tc>
              </a:tr>
            </a:tbl>
          </a:graphicData>
        </a:graphic>
      </p:graphicFrame>
      <p:sp>
        <p:nvSpPr>
          <p:cNvPr id="4104" name="Text Box 8"/>
          <p:cNvSpPr txBox="1">
            <a:spLocks noChangeArrowheads="1"/>
          </p:cNvSpPr>
          <p:nvPr/>
        </p:nvSpPr>
        <p:spPr bwMode="auto">
          <a:xfrm>
            <a:off x="3048000" y="2895600"/>
            <a:ext cx="3505200" cy="650875"/>
          </a:xfrm>
          <a:prstGeom prst="rect">
            <a:avLst/>
          </a:prstGeom>
          <a:gradFill rotWithShape="0">
            <a:gsLst>
              <a:gs pos="0">
                <a:schemeClr val="hlink">
                  <a:gamma/>
                  <a:shade val="80784"/>
                  <a:invGamma/>
                </a:schemeClr>
              </a:gs>
              <a:gs pos="50000">
                <a:schemeClr val="hlink"/>
              </a:gs>
              <a:gs pos="100000">
                <a:schemeClr val="hlink">
                  <a:gamma/>
                  <a:shade val="80784"/>
                  <a:invGamma/>
                </a:schemeClr>
              </a:gs>
            </a:gsLst>
            <a:lin ang="18900000" scaled="1"/>
          </a:gradFill>
          <a:ln w="9525">
            <a:solidFill>
              <a:schemeClr val="bg2"/>
            </a:solidFill>
            <a:miter lim="800000"/>
            <a:headEnd/>
            <a:tailEnd/>
          </a:ln>
          <a:effectLst/>
        </p:spPr>
        <p:txBody>
          <a:bodyPr>
            <a:spAutoFit/>
          </a:bodyPr>
          <a:lstStyle/>
          <a:p>
            <a:pPr>
              <a:spcBef>
                <a:spcPct val="50000"/>
              </a:spcBef>
              <a:defRPr/>
            </a:pPr>
            <a:r>
              <a:rPr lang="en-GB" sz="3600">
                <a:solidFill>
                  <a:schemeClr val="accent2"/>
                </a:solidFill>
              </a:rPr>
              <a:t> The</a:t>
            </a:r>
            <a:r>
              <a:rPr lang="en-GB" sz="3600" b="1">
                <a:solidFill>
                  <a:schemeClr val="accent2"/>
                </a:solidFill>
              </a:rPr>
              <a:t> N</a:t>
            </a:r>
            <a:r>
              <a:rPr lang="en-GB" sz="3600">
                <a:solidFill>
                  <a:schemeClr val="accent2"/>
                </a:solidFill>
              </a:rPr>
              <a:t>etherlands</a:t>
            </a:r>
          </a:p>
        </p:txBody>
      </p:sp>
      <p:sp>
        <p:nvSpPr>
          <p:cNvPr id="14345" name="Text Box 10"/>
          <p:cNvSpPr txBox="1">
            <a:spLocks noChangeArrowheads="1"/>
          </p:cNvSpPr>
          <p:nvPr/>
        </p:nvSpPr>
        <p:spPr bwMode="auto">
          <a:xfrm>
            <a:off x="3140075" y="4140200"/>
            <a:ext cx="3171825"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GB" sz="2800">
                <a:solidFill>
                  <a:schemeClr val="accent2"/>
                </a:solidFill>
              </a:rPr>
              <a:t>a short introduction</a:t>
            </a:r>
          </a:p>
          <a:p>
            <a:pPr algn="ctr" eaLnBrk="1" hangingPunct="1"/>
            <a:r>
              <a:rPr lang="en-GB" sz="2800">
                <a:solidFill>
                  <a:schemeClr val="accent2"/>
                </a:solidFill>
              </a:rPr>
              <a:t>concerning the main </a:t>
            </a:r>
          </a:p>
          <a:p>
            <a:pPr algn="ctr" eaLnBrk="1" hangingPunct="1"/>
            <a:r>
              <a:rPr lang="en-GB" sz="2800">
                <a:solidFill>
                  <a:schemeClr val="accent2"/>
                </a:solidFill>
              </a:rPr>
              <a:t>socio-cultural data</a:t>
            </a:r>
          </a:p>
        </p:txBody>
      </p:sp>
      <p:pic>
        <p:nvPicPr>
          <p:cNvPr id="14346" name="Picture 11" descr="C:\Documents and Settings\Herbert ten Thij\Mijn documenten\CLINTEV\pics\designlogonw3-prepr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28600"/>
            <a:ext cx="990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7" name="Picture 12" descr="C:\Documents and Settings\Herbert ten Thij\Mijn documenten\ISLACOSADIF\Logo design\[pre] pics\logosocratesgrundtvig_08-msk242.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381000"/>
            <a:ext cx="5638800" cy="81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5362" name="Picture 2" descr="C:\Documents and Settings\Herbert ten Thij\Mijn documenten\Mijn afbeeldingen\kaart_ned___engels.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8375" y="271463"/>
            <a:ext cx="4667250" cy="631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3" name="Picture 3" descr="C:\Documents and Settings\Herbert ten Thij\Mijn documenten\Mijn afbeeldingen\Coat_of_arms_of_the_Netherland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228600"/>
            <a:ext cx="1262063" cy="138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Picture 4" descr="C:\Documents and Settings\Herbert ten Thij\Mijn documenten\Mijn afbeeldingen\nederland29.gif"/>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81000" y="1752600"/>
            <a:ext cx="1295400"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AutoShape 5"/>
          <p:cNvSpPr>
            <a:spLocks noChangeArrowheads="1"/>
          </p:cNvSpPr>
          <p:nvPr/>
        </p:nvSpPr>
        <p:spPr bwMode="auto">
          <a:xfrm>
            <a:off x="5257800" y="4648200"/>
            <a:ext cx="3657600" cy="152400"/>
          </a:xfrm>
          <a:prstGeom prst="leftArrow">
            <a:avLst>
              <a:gd name="adj1" fmla="val 50000"/>
              <a:gd name="adj2" fmla="val 600000"/>
            </a:avLst>
          </a:prstGeom>
          <a:solidFill>
            <a:srgbClr val="3366FF"/>
          </a:solidFill>
          <a:ln w="9525">
            <a:solidFill>
              <a:srgbClr val="99CCFF"/>
            </a:solidFill>
            <a:miter lim="800000"/>
            <a:headEnd/>
            <a:tailEnd/>
          </a:ln>
        </p:spPr>
        <p:txBody>
          <a:bodyPr wrap="none" anchor="ctr"/>
          <a:lstStyle/>
          <a:p>
            <a:endParaRPr lang="hu-HU"/>
          </a:p>
        </p:txBody>
      </p:sp>
      <p:sp>
        <p:nvSpPr>
          <p:cNvPr id="15366" name="AutoShape 7">
            <a:hlinkClick r:id="" action="ppaction://hlinkshowjump?jump=firstslide" highlightClick="1"/>
          </p:cNvPr>
          <p:cNvSpPr>
            <a:spLocks noChangeArrowheads="1"/>
          </p:cNvSpPr>
          <p:nvPr/>
        </p:nvSpPr>
        <p:spPr bwMode="auto">
          <a:xfrm>
            <a:off x="5029200" y="4343400"/>
            <a:ext cx="228600" cy="304800"/>
          </a:xfrm>
          <a:prstGeom prst="actionButtonHome">
            <a:avLst/>
          </a:prstGeom>
          <a:solidFill>
            <a:srgbClr val="99CCFF"/>
          </a:solidFill>
          <a:ln w="9525">
            <a:solidFill>
              <a:srgbClr val="3366FF"/>
            </a:solidFill>
            <a:miter lim="800000"/>
            <a:headEnd/>
            <a:tailEnd/>
          </a:ln>
        </p:spPr>
        <p:txBody>
          <a:bodyPr wrap="none" anchor="ctr"/>
          <a:lstStyle/>
          <a:p>
            <a:endParaRPr lang="hu-HU"/>
          </a:p>
        </p:txBody>
      </p:sp>
      <p:sp>
        <p:nvSpPr>
          <p:cNvPr id="15367" name="AutoShape 8"/>
          <p:cNvSpPr>
            <a:spLocks noChangeArrowheads="1"/>
          </p:cNvSpPr>
          <p:nvPr/>
        </p:nvSpPr>
        <p:spPr bwMode="auto">
          <a:xfrm flipV="1">
            <a:off x="6934200" y="3505200"/>
            <a:ext cx="1828800" cy="76200"/>
          </a:xfrm>
          <a:prstGeom prst="leftArrow">
            <a:avLst>
              <a:gd name="adj1" fmla="val 50000"/>
              <a:gd name="adj2" fmla="val 600000"/>
            </a:avLst>
          </a:prstGeom>
          <a:solidFill>
            <a:srgbClr val="3366FF"/>
          </a:solidFill>
          <a:ln w="9525">
            <a:solidFill>
              <a:srgbClr val="99CCFF"/>
            </a:solidFill>
            <a:miter lim="800000"/>
            <a:headEnd/>
            <a:tailEnd/>
          </a:ln>
        </p:spPr>
        <p:txBody>
          <a:bodyPr wrap="none" anchor="ctr"/>
          <a:lstStyle/>
          <a:p>
            <a:endParaRPr lang="hu-HU"/>
          </a:p>
        </p:txBody>
      </p:sp>
      <p:pic>
        <p:nvPicPr>
          <p:cNvPr id="15368" name="Picture 9" descr="C:\Documents and Settings\Uw Naam\Mijn documenten\SECURIO\Logo's\SECURIOlogo--333dpi.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01000" y="3886200"/>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9" name="Picture 10" descr="C:\Documents and Settings\Herbert ten Thij\Mijn documenten\Mijn afbeeldingen\nederlandselftal.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1000" y="3048000"/>
            <a:ext cx="1219200"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0" name="Picture 11" descr="C:\Documents and Settings\Herbert ten Thij\Mijn documenten\Mijn afbeeldingen\tulpen_en_molen.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1000" y="4038600"/>
            <a:ext cx="12192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1" name="Picture 12" descr="C:\Documents and Settings\Herbert ten Thij\Mijn documenten\Mijn afbeeldingen\klompn.bmp"/>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90600" y="6096000"/>
            <a:ext cx="6096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2" name="Picture 13" descr="C:\Documents and Settings\Herbert ten Thij\Mijn documenten\Mijn afbeeldingen\ijsseldelta_hasselt_560x350_tcm441-184438.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1000" y="5029200"/>
            <a:ext cx="12192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3" name="Picture 14" descr="C:\Documents and Settings\Herbert ten Thij\Mijn documenten\Mijn afbeeldingen\tulpen.gif"/>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81000" y="5943600"/>
            <a:ext cx="52387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74" name="AutoShape 15">
            <a:hlinkClick r:id="" action="ppaction://hlinkshowjump?jump=firstslide" highlightClick="1"/>
          </p:cNvPr>
          <p:cNvSpPr>
            <a:spLocks noChangeArrowheads="1"/>
          </p:cNvSpPr>
          <p:nvPr/>
        </p:nvSpPr>
        <p:spPr bwMode="auto">
          <a:xfrm>
            <a:off x="6553200" y="3352800"/>
            <a:ext cx="228600" cy="304800"/>
          </a:xfrm>
          <a:prstGeom prst="actionButtonHome">
            <a:avLst/>
          </a:prstGeom>
          <a:solidFill>
            <a:srgbClr val="99CCFF"/>
          </a:solidFill>
          <a:ln w="9525">
            <a:solidFill>
              <a:srgbClr val="3366FF"/>
            </a:solidFill>
            <a:miter lim="800000"/>
            <a:headEnd/>
            <a:tailEnd/>
          </a:ln>
        </p:spPr>
        <p:txBody>
          <a:bodyPr wrap="none" anchor="ctr"/>
          <a:lstStyle/>
          <a:p>
            <a:endParaRPr lang="hu-HU"/>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137" name="Group 17"/>
          <p:cNvGraphicFramePr>
            <a:graphicFrameLocks noGrp="1"/>
          </p:cNvGraphicFramePr>
          <p:nvPr/>
        </p:nvGraphicFramePr>
        <p:xfrm>
          <a:off x="533400" y="1905000"/>
          <a:ext cx="8001000" cy="4343400"/>
        </p:xfrm>
        <a:graphic>
          <a:graphicData uri="http://schemas.openxmlformats.org/drawingml/2006/table">
            <a:tbl>
              <a:tblPr/>
              <a:tblGrid>
                <a:gridCol w="8001000"/>
              </a:tblGrid>
              <a:tr h="43434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800" b="0" i="0" u="none" strike="noStrike" cap="none" normalizeH="0" baseline="0" smtClean="0">
                        <a:ln>
                          <a:noFill/>
                        </a:ln>
                        <a:solidFill>
                          <a:srgbClr val="0066FF"/>
                        </a:solidFill>
                        <a:effectLst/>
                        <a:latin typeface="Times New Roman" pitchFamily="18" charset="0"/>
                      </a:endParaRPr>
                    </a:p>
                  </a:txBody>
                  <a:tcPr horzOverflow="overflow">
                    <a:lnL w="12700" cap="flat" cmpd="sng" algn="ctr">
                      <a:solidFill>
                        <a:srgbClr val="EAEAEA"/>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rgbClr val="EAEAEA"/>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gradFill rotWithShape="0">
                      <a:gsLst>
                        <a:gs pos="0">
                          <a:srgbClr val="DDDDDD"/>
                        </a:gs>
                        <a:gs pos="50000">
                          <a:srgbClr val="DDDDDD">
                            <a:gamma/>
                            <a:tint val="0"/>
                            <a:invGamma/>
                          </a:srgbClr>
                        </a:gs>
                        <a:gs pos="100000">
                          <a:srgbClr val="DDDDDD"/>
                        </a:gs>
                      </a:gsLst>
                      <a:lin ang="5400000" scaled="1"/>
                    </a:gradFill>
                  </a:tcPr>
                </a:tc>
              </a:tr>
            </a:tbl>
          </a:graphicData>
        </a:graphic>
      </p:graphicFrame>
      <p:pic>
        <p:nvPicPr>
          <p:cNvPr id="16392" name="Picture 14" descr="C:\Documents and Settings\Herbert ten Thij\Mijn documenten\Mijn afbeeldingen\Coat_of_arms_of_the_Netherland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228600"/>
            <a:ext cx="1262063" cy="138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3" name="Text Box 19"/>
          <p:cNvSpPr txBox="1">
            <a:spLocks noChangeArrowheads="1"/>
          </p:cNvSpPr>
          <p:nvPr/>
        </p:nvSpPr>
        <p:spPr bwMode="auto">
          <a:xfrm>
            <a:off x="914400" y="2057400"/>
            <a:ext cx="7391400"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20000"/>
              </a:spcBef>
            </a:pPr>
            <a:r>
              <a:rPr lang="de-DE">
                <a:solidFill>
                  <a:srgbClr val="0066FF"/>
                </a:solidFill>
              </a:rPr>
              <a:t>The Netherlands -Dutch: Nederland- are a constituent country of the Kingdom of the Netherlands, located in North-West Europe and with territories in the Caribbean. </a:t>
            </a:r>
          </a:p>
          <a:p>
            <a:pPr eaLnBrk="1" hangingPunct="1">
              <a:spcBef>
                <a:spcPct val="20000"/>
              </a:spcBef>
            </a:pPr>
            <a:r>
              <a:rPr lang="de-DE">
                <a:solidFill>
                  <a:srgbClr val="0066FF"/>
                </a:solidFill>
              </a:rPr>
              <a:t>It is a parliamentary democratic constitutional monarchy. </a:t>
            </a:r>
          </a:p>
          <a:p>
            <a:pPr eaLnBrk="1" hangingPunct="1">
              <a:spcBef>
                <a:spcPct val="20000"/>
              </a:spcBef>
            </a:pPr>
            <a:r>
              <a:rPr lang="de-DE">
                <a:solidFill>
                  <a:srgbClr val="0066FF"/>
                </a:solidFill>
              </a:rPr>
              <a:t>Mainland Netherlands borders the North Sea to the north and west, Belgium to the south, and Germany to the east, and share maritime borders with Belgium, Germany and the United Kingdom. </a:t>
            </a:r>
          </a:p>
          <a:p>
            <a:pPr eaLnBrk="1" hangingPunct="1">
              <a:spcBef>
                <a:spcPct val="20000"/>
              </a:spcBef>
            </a:pPr>
            <a:r>
              <a:rPr lang="de-DE">
                <a:solidFill>
                  <a:srgbClr val="0066FF"/>
                </a:solidFill>
              </a:rPr>
              <a:t>The capital is Amsterdam and the seat of government is The Hague.</a:t>
            </a:r>
            <a:endParaRPr lang="nl-NL"/>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7170" name="Group 2"/>
          <p:cNvGraphicFramePr>
            <a:graphicFrameLocks noGrp="1"/>
          </p:cNvGraphicFramePr>
          <p:nvPr/>
        </p:nvGraphicFramePr>
        <p:xfrm>
          <a:off x="533400" y="1905000"/>
          <a:ext cx="8001000" cy="4343400"/>
        </p:xfrm>
        <a:graphic>
          <a:graphicData uri="http://schemas.openxmlformats.org/drawingml/2006/table">
            <a:tbl>
              <a:tblPr/>
              <a:tblGrid>
                <a:gridCol w="8001000"/>
              </a:tblGrid>
              <a:tr h="43434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800" b="0" i="0" u="none" strike="noStrike" cap="none" normalizeH="0" baseline="0" smtClean="0">
                        <a:ln>
                          <a:noFill/>
                        </a:ln>
                        <a:solidFill>
                          <a:srgbClr val="0066FF"/>
                        </a:solidFill>
                        <a:effectLst/>
                        <a:latin typeface="Times New Roman" pitchFamily="18" charset="0"/>
                      </a:endParaRPr>
                    </a:p>
                  </a:txBody>
                  <a:tcPr horzOverflow="overflow">
                    <a:lnL w="12700" cap="flat" cmpd="sng" algn="ctr">
                      <a:solidFill>
                        <a:srgbClr val="EAEAEA"/>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rgbClr val="EAEAEA"/>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gradFill rotWithShape="0">
                      <a:gsLst>
                        <a:gs pos="0">
                          <a:srgbClr val="DDDDDD"/>
                        </a:gs>
                        <a:gs pos="50000">
                          <a:srgbClr val="DDDDDD">
                            <a:gamma/>
                            <a:tint val="0"/>
                            <a:invGamma/>
                          </a:srgbClr>
                        </a:gs>
                        <a:gs pos="100000">
                          <a:srgbClr val="DDDDDD"/>
                        </a:gs>
                      </a:gsLst>
                      <a:lin ang="5400000" scaled="1"/>
                    </a:gradFill>
                  </a:tcPr>
                </a:tc>
              </a:tr>
            </a:tbl>
          </a:graphicData>
        </a:graphic>
      </p:graphicFrame>
      <p:sp>
        <p:nvSpPr>
          <p:cNvPr id="17416" name="Text Box 9"/>
          <p:cNvSpPr txBox="1">
            <a:spLocks noChangeArrowheads="1"/>
          </p:cNvSpPr>
          <p:nvPr/>
        </p:nvSpPr>
        <p:spPr bwMode="auto">
          <a:xfrm>
            <a:off x="914400" y="2057400"/>
            <a:ext cx="7391400" cy="388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20000"/>
              </a:spcBef>
            </a:pPr>
            <a:r>
              <a:rPr lang="en-GB">
                <a:solidFill>
                  <a:srgbClr val="0066FF"/>
                </a:solidFill>
              </a:rPr>
              <a:t>The Netherlands are a geographically low-lying country, with about 25% of its area and 21% of its population located below sea level, with 50% of its land lying less than one metre above sea level. </a:t>
            </a:r>
          </a:p>
          <a:p>
            <a:pPr eaLnBrk="1" hangingPunct="1">
              <a:spcBef>
                <a:spcPct val="20000"/>
              </a:spcBef>
            </a:pPr>
            <a:r>
              <a:rPr lang="en-GB">
                <a:solidFill>
                  <a:srgbClr val="0066FF"/>
                </a:solidFill>
              </a:rPr>
              <a:t>Significant land area has been gained through land reclamation and preserved through an elaborate system of polders and dikes. </a:t>
            </a:r>
          </a:p>
          <a:p>
            <a:pPr eaLnBrk="1" hangingPunct="1">
              <a:spcBef>
                <a:spcPct val="20000"/>
              </a:spcBef>
            </a:pPr>
            <a:r>
              <a:rPr lang="en-GB">
                <a:solidFill>
                  <a:srgbClr val="0066FF"/>
                </a:solidFill>
              </a:rPr>
              <a:t>Much of the Netherlands is formed by the estuary of three important European rivers, which together with their distributaries form the Rhine-Meuse-Scheldt delta.</a:t>
            </a:r>
          </a:p>
        </p:txBody>
      </p:sp>
      <p:pic>
        <p:nvPicPr>
          <p:cNvPr id="17417" name="Picture 10" descr="C:\Documents and Settings\Herbert ten Thij\Mijn documenten\Mijn afbeeldingen\nederland29.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81000" y="228600"/>
            <a:ext cx="1295400"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8" name="Picture 11" descr="C:\Documents and Settings\Herbert ten Thij\Mijn documenten\Mijn afbeeldingen\kinderdijkmolens_730px.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4600" y="228600"/>
            <a:ext cx="3962400"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8434" name="Picture 2" descr="C:\Documents and Settings\Herbert ten Thij\Mijn documenten\Mijn afbeeldingen\kinderdijk.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295400"/>
            <a:ext cx="6705600" cy="514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458" name="Picture 2" descr="C:\Documents and Settings\Herbert ten Thij\Mijn documenten\Mijn afbeeldingen\Holland_tulip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524000"/>
            <a:ext cx="7181850" cy="478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4338" name="Group 2"/>
          <p:cNvGraphicFramePr>
            <a:graphicFrameLocks noGrp="1"/>
          </p:cNvGraphicFramePr>
          <p:nvPr/>
        </p:nvGraphicFramePr>
        <p:xfrm>
          <a:off x="533400" y="1447800"/>
          <a:ext cx="8001000" cy="4800600"/>
        </p:xfrm>
        <a:graphic>
          <a:graphicData uri="http://schemas.openxmlformats.org/drawingml/2006/table">
            <a:tbl>
              <a:tblPr/>
              <a:tblGrid>
                <a:gridCol w="8001000"/>
              </a:tblGrid>
              <a:tr h="48006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800" b="0" i="0" u="none" strike="noStrike" cap="none" normalizeH="0" baseline="0" smtClean="0">
                        <a:ln>
                          <a:noFill/>
                        </a:ln>
                        <a:solidFill>
                          <a:srgbClr val="0066FF"/>
                        </a:solidFill>
                        <a:effectLst/>
                        <a:latin typeface="Times New Roman" pitchFamily="18" charset="0"/>
                      </a:endParaRPr>
                    </a:p>
                  </a:txBody>
                  <a:tcPr horzOverflow="overflow">
                    <a:lnL w="12700" cap="flat" cmpd="sng" algn="ctr">
                      <a:solidFill>
                        <a:srgbClr val="EAEAEA"/>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rgbClr val="EAEAEA"/>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gradFill rotWithShape="0">
                      <a:gsLst>
                        <a:gs pos="0">
                          <a:srgbClr val="DDDDDD"/>
                        </a:gs>
                        <a:gs pos="50000">
                          <a:srgbClr val="DDDDDD">
                            <a:gamma/>
                            <a:tint val="0"/>
                            <a:invGamma/>
                          </a:srgbClr>
                        </a:gs>
                        <a:gs pos="100000">
                          <a:srgbClr val="DDDDDD"/>
                        </a:gs>
                      </a:gsLst>
                      <a:lin ang="5400000" scaled="1"/>
                    </a:gradFill>
                  </a:tcPr>
                </a:tc>
              </a:tr>
            </a:tbl>
          </a:graphicData>
        </a:graphic>
      </p:graphicFrame>
      <p:sp>
        <p:nvSpPr>
          <p:cNvPr id="20488" name="Text Box 8"/>
          <p:cNvSpPr txBox="1">
            <a:spLocks noChangeArrowheads="1"/>
          </p:cNvSpPr>
          <p:nvPr/>
        </p:nvSpPr>
        <p:spPr bwMode="auto">
          <a:xfrm>
            <a:off x="838200" y="1524000"/>
            <a:ext cx="7391400" cy="476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20000"/>
              </a:spcBef>
            </a:pPr>
            <a:r>
              <a:rPr lang="en-GB">
                <a:solidFill>
                  <a:srgbClr val="0066FF"/>
                </a:solidFill>
              </a:rPr>
              <a:t>At present the Netherlands have an estimated population of about 17,000,000. </a:t>
            </a:r>
          </a:p>
          <a:p>
            <a:pPr eaLnBrk="1" hangingPunct="1">
              <a:spcBef>
                <a:spcPct val="20000"/>
              </a:spcBef>
            </a:pPr>
            <a:r>
              <a:rPr lang="en-GB">
                <a:solidFill>
                  <a:srgbClr val="0066FF"/>
                </a:solidFill>
              </a:rPr>
              <a:t>It is the 11th most populous country in Europe and the 61st most populous country in the world.</a:t>
            </a:r>
          </a:p>
          <a:p>
            <a:pPr eaLnBrk="1" hangingPunct="1">
              <a:spcBef>
                <a:spcPct val="20000"/>
              </a:spcBef>
            </a:pPr>
            <a:r>
              <a:rPr lang="en-GB">
                <a:solidFill>
                  <a:srgbClr val="0066FF"/>
                </a:solidFill>
              </a:rPr>
              <a:t>The Netherlands is the 25th most densely populated country in the world, with 395 inhabitants per km</a:t>
            </a:r>
            <a:r>
              <a:rPr lang="en-GB" baseline="30000">
                <a:solidFill>
                  <a:srgbClr val="0066FF"/>
                </a:solidFill>
              </a:rPr>
              <a:t>2 </a:t>
            </a:r>
            <a:r>
              <a:rPr lang="en-GB">
                <a:solidFill>
                  <a:srgbClr val="0066FF"/>
                </a:solidFill>
              </a:rPr>
              <a:t>or 484 inhabitants per km</a:t>
            </a:r>
            <a:r>
              <a:rPr lang="en-GB" baseline="30000">
                <a:solidFill>
                  <a:srgbClr val="0066FF"/>
                </a:solidFill>
              </a:rPr>
              <a:t>2</a:t>
            </a:r>
            <a:r>
              <a:rPr lang="en-GB">
                <a:solidFill>
                  <a:srgbClr val="0066FF"/>
                </a:solidFill>
              </a:rPr>
              <a:t> if only the land area is counted. </a:t>
            </a:r>
          </a:p>
          <a:p>
            <a:pPr eaLnBrk="1" hangingPunct="1">
              <a:spcBef>
                <a:spcPct val="20000"/>
              </a:spcBef>
            </a:pPr>
            <a:r>
              <a:rPr lang="en-GB">
                <a:solidFill>
                  <a:srgbClr val="0066FF"/>
                </a:solidFill>
              </a:rPr>
              <a:t>The Dutch are among the tallest people in the world, with an average height of 1.81 metres (5 ft 11 in) for adult males and 1.67 metres (5 ft 6 in) for adult females. </a:t>
            </a:r>
          </a:p>
          <a:p>
            <a:pPr eaLnBrk="1" hangingPunct="1">
              <a:spcBef>
                <a:spcPct val="20000"/>
              </a:spcBef>
            </a:pPr>
            <a:r>
              <a:rPr lang="en-GB">
                <a:solidFill>
                  <a:srgbClr val="0066FF"/>
                </a:solidFill>
              </a:rPr>
              <a:t>People in the south are on average about 2 cm shorter than those in the north.</a:t>
            </a:r>
          </a:p>
        </p:txBody>
      </p:sp>
      <p:pic>
        <p:nvPicPr>
          <p:cNvPr id="20489" name="Picture 10" descr="C:\Documents and Settings\Herbert ten Thij\Mijn documenten\Mijn afbeeldingen\logoHolland-VVV.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381000"/>
            <a:ext cx="2438400" cy="827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0482" name="Group 2"/>
          <p:cNvGraphicFramePr>
            <a:graphicFrameLocks noGrp="1"/>
          </p:cNvGraphicFramePr>
          <p:nvPr/>
        </p:nvGraphicFramePr>
        <p:xfrm>
          <a:off x="533400" y="4038600"/>
          <a:ext cx="8001000" cy="2209800"/>
        </p:xfrm>
        <a:graphic>
          <a:graphicData uri="http://schemas.openxmlformats.org/drawingml/2006/table">
            <a:tbl>
              <a:tblPr/>
              <a:tblGrid>
                <a:gridCol w="8001000"/>
              </a:tblGrid>
              <a:tr h="2209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800" b="0" i="0" u="none" strike="noStrike" cap="none" normalizeH="0" baseline="0" smtClean="0">
                        <a:ln>
                          <a:noFill/>
                        </a:ln>
                        <a:solidFill>
                          <a:srgbClr val="0066FF"/>
                        </a:solidFill>
                        <a:effectLst/>
                        <a:latin typeface="Times New Roman" pitchFamily="18" charset="0"/>
                      </a:endParaRPr>
                    </a:p>
                  </a:txBody>
                  <a:tcPr horzOverflow="overflow">
                    <a:lnL w="12700" cap="flat" cmpd="sng" algn="ctr">
                      <a:solidFill>
                        <a:srgbClr val="EAEAEA"/>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rgbClr val="EAEAEA"/>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gradFill rotWithShape="0">
                      <a:gsLst>
                        <a:gs pos="0">
                          <a:srgbClr val="DDDDDD"/>
                        </a:gs>
                        <a:gs pos="50000">
                          <a:srgbClr val="DDDDDD">
                            <a:gamma/>
                            <a:tint val="0"/>
                            <a:invGamma/>
                          </a:srgbClr>
                        </a:gs>
                        <a:gs pos="100000">
                          <a:srgbClr val="DDDDDD"/>
                        </a:gs>
                      </a:gsLst>
                      <a:lin ang="5400000" scaled="1"/>
                    </a:gradFill>
                  </a:tcPr>
                </a:tc>
              </a:tr>
            </a:tbl>
          </a:graphicData>
        </a:graphic>
      </p:graphicFrame>
      <p:sp>
        <p:nvSpPr>
          <p:cNvPr id="21512" name="Text Box 8"/>
          <p:cNvSpPr txBox="1">
            <a:spLocks noChangeArrowheads="1"/>
          </p:cNvSpPr>
          <p:nvPr/>
        </p:nvSpPr>
        <p:spPr bwMode="auto">
          <a:xfrm>
            <a:off x="685800" y="4114800"/>
            <a:ext cx="7620000"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20000"/>
              </a:spcBef>
            </a:pPr>
            <a:r>
              <a:rPr lang="en-GB">
                <a:solidFill>
                  <a:srgbClr val="0066FF"/>
                </a:solidFill>
              </a:rPr>
              <a:t>The struggle against the water has culminated so far in the so-called Delta-works. The Delta project, a vast construction effort designed to end the threat from the sea once and for all, was launched in 1958 and largely completed in 1997 with the completion of the Maeslantkering</a:t>
            </a:r>
            <a:r>
              <a:rPr lang="nl-NL">
                <a:solidFill>
                  <a:srgbClr val="0066FF"/>
                </a:solidFill>
              </a:rPr>
              <a:t>. </a:t>
            </a:r>
          </a:p>
        </p:txBody>
      </p:sp>
      <p:pic>
        <p:nvPicPr>
          <p:cNvPr id="21513" name="Picture 10" descr="C:\Documents and Settings\Herbert ten Thij\Mijn documenten\Mijn afbeeldingen\Deltawerken_na.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381000"/>
            <a:ext cx="3733800" cy="352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4" name="Picture 11" descr="C:\Documents and Settings\Herbert ten Thij\Mijn documenten\Mijn afbeeldingen\120px-Zandkreekdam-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800" y="842963"/>
            <a:ext cx="3124200" cy="307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Standaardontwerp">
  <a:themeElements>
    <a:clrScheme name="Standaardontwerp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andaardontwerp">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ardontwerp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ardontwerp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ardontwerp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ardontwerp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ardontwerp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ardontwerp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ardontwerp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345</TotalTime>
  <Words>492</Words>
  <Application>Microsoft Office PowerPoint</Application>
  <PresentationFormat>On-screen Show (4:3)</PresentationFormat>
  <Paragraphs>26</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Times New Roman</vt:lpstr>
      <vt:lpstr>Arial</vt:lpstr>
      <vt:lpstr>Calibri</vt:lpstr>
      <vt:lpstr>Standaardontwerp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S.E.C.U.R.I.O. - I.E.R.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Herbert ten Thij</dc:creator>
  <cp:lastModifiedBy>Teacher E-Solutions</cp:lastModifiedBy>
  <cp:revision>46</cp:revision>
  <dcterms:created xsi:type="dcterms:W3CDTF">2010-11-18T19:03:08Z</dcterms:created>
  <dcterms:modified xsi:type="dcterms:W3CDTF">2019-01-18T16:56:26Z</dcterms:modified>
</cp:coreProperties>
</file>