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1CBA-2B13-4194-BF5A-0F23B7E3DB0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75CA1-596B-4DE2-816A-77E005BE3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7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D172A-9F93-4D2B-9380-C8D78BBB85F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8CD3D-EA69-4B5C-9106-7E9CD45F3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7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10C86-D8FB-421D-BB8C-FA588D59BCC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DC35B-DF82-40A1-BEB5-1C92F179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0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EA83-1778-4853-A4F5-CAFF46D2204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B35C4-7D2D-49F1-A570-D6C4F5325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5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A140F-0A07-4EC6-BF95-E0BD35B76CF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E9947-0B1C-4307-9157-5C7806232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1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87F1A-32A1-4155-816F-3D138D4467F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4B30B-DD5D-44B0-A7F7-E7E2195A1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D38B0-024D-43B2-9B0D-5ADF5F0A982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424BE-EFF0-40A2-85CB-A27ADFC2B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0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5AF4A-46A9-45DD-98CC-79F80937D53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B31ED-0300-45A9-A5DC-D1EDF4940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2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C0ED-3E84-462C-B722-DA2D732807B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D006D-15CF-4CFA-AF37-ACA9E430C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9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1B36D-25BF-4136-86C6-741EB068D2F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74F54-CFEC-41DF-8959-1CABDB670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BF42-6228-46A5-A27C-A92C3FD8EE5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824CF-C60F-440B-A158-53B4F7448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1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011CA5-3923-4806-8031-2D2B2BB1005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A18640-E60B-4723-AFC6-A1068B220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Modifying a database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Modify simply stands for making minor (partial) changes or to adjust – simply to improve </a:t>
            </a:r>
            <a:r>
              <a:rPr lang="en-US" dirty="0" smtClean="0">
                <a:solidFill>
                  <a:srgbClr val="00B050"/>
                </a:solidFill>
              </a:rPr>
              <a:t>it</a:t>
            </a:r>
            <a:r>
              <a:rPr lang="en-US" dirty="0" smtClean="0"/>
              <a:t> or to make </a:t>
            </a:r>
            <a:r>
              <a:rPr lang="en-US" dirty="0" smtClean="0">
                <a:solidFill>
                  <a:srgbClr val="00B050"/>
                </a:solidFill>
              </a:rPr>
              <a:t>it</a:t>
            </a:r>
            <a:r>
              <a:rPr lang="en-US" dirty="0" smtClean="0"/>
              <a:t> less extreme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//</a:t>
            </a:r>
            <a:r>
              <a:rPr lang="en-US" dirty="0" smtClean="0">
                <a:solidFill>
                  <a:srgbClr val="00B050"/>
                </a:solidFill>
              </a:rPr>
              <a:t>It</a:t>
            </a:r>
            <a:r>
              <a:rPr lang="en-US" dirty="0" smtClean="0">
                <a:solidFill>
                  <a:srgbClr val="FF0000"/>
                </a:solidFill>
              </a:rPr>
              <a:t> here I mean features of a database like a table, query, form and report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Modifying a datasheet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/>
          </a:bodyPr>
          <a:lstStyle/>
          <a:p>
            <a:pPr marL="3429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Taking you back to word processors, on tables, we adjust the rows and columns in a datasheet just we used to adjust with tables.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adjust column width or row height, point to the column or row border- until the cursor turns into a double sided arrow and drag to the magnitude of your choice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>
                <a:solidFill>
                  <a:srgbClr val="00B050"/>
                </a:solidFill>
                <a:latin typeface="Baskerville Old Face" pitchFamily="18" charset="0"/>
              </a:rPr>
              <a:t>// how did you find it? Simple isn’t it?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>
                <a:solidFill>
                  <a:srgbClr val="00B050"/>
                </a:solidFill>
                <a:latin typeface="Baskerville Old Face" pitchFamily="18" charset="0"/>
              </a:rPr>
              <a:t>As simple as a Kenyan traffic police officer collecting bribes from </a:t>
            </a:r>
            <a:r>
              <a:rPr lang="en-US" i="1" dirty="0" err="1" smtClean="0">
                <a:solidFill>
                  <a:srgbClr val="00B050"/>
                </a:solidFill>
                <a:latin typeface="Baskerville Old Face" pitchFamily="18" charset="0"/>
              </a:rPr>
              <a:t>Matatu</a:t>
            </a:r>
            <a:r>
              <a:rPr lang="en-US" i="1" dirty="0" smtClean="0">
                <a:solidFill>
                  <a:srgbClr val="00B050"/>
                </a:solidFill>
                <a:latin typeface="Baskerville Old Face" pitchFamily="18" charset="0"/>
              </a:rPr>
              <a:t> touts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3076" name="Picture 2" descr="C:\Users\Public\Pictures\Sample Pictures\Snap 2014-09-08 at 07.38.2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990600"/>
            <a:ext cx="3533775" cy="2000250"/>
          </a:xfrm>
          <a:noFill/>
        </p:spPr>
      </p:pic>
      <p:pic>
        <p:nvPicPr>
          <p:cNvPr id="3077" name="Picture 3" descr="C:\Users\Public\Pictures\Sample Pictures\Snap 2014-09-08 at 07.40.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3200400"/>
            <a:ext cx="38385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Modify the table 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/>
          </a:bodyPr>
          <a:lstStyle/>
          <a:p>
            <a:pPr marL="285750" indent="-2857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Modifying the structure of the table means: add or removing fields, changing data types and their properties</a:t>
            </a:r>
          </a:p>
          <a:p>
            <a:pPr marL="285750" indent="-2857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 these can be done by use of design view platform.</a:t>
            </a:r>
          </a:p>
          <a:p>
            <a:pPr marL="285750" indent="-2857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turn a table into design view, </a:t>
            </a:r>
          </a:p>
          <a:p>
            <a:pPr marL="400050" indent="-400050" fontAlgn="auto">
              <a:spcAft>
                <a:spcPts val="0"/>
              </a:spcAft>
              <a:buFont typeface="Arial" pitchFamily="34" charset="0"/>
              <a:buAutoNum type="romanLcPeriod"/>
              <a:defRPr/>
            </a:pPr>
            <a:r>
              <a:rPr lang="en-US" dirty="0" smtClean="0"/>
              <a:t>Click the table filename </a:t>
            </a:r>
          </a:p>
          <a:p>
            <a:pPr marL="400050" indent="-400050" fontAlgn="auto">
              <a:spcAft>
                <a:spcPts val="0"/>
              </a:spcAft>
              <a:buFont typeface="Arial" pitchFamily="34" charset="0"/>
              <a:buAutoNum type="romanLcPeriod"/>
              <a:defRPr/>
            </a:pPr>
            <a:r>
              <a:rPr lang="en-US" dirty="0" smtClean="0"/>
              <a:t>Click the home tab on the command tabs of the ribbon</a:t>
            </a:r>
          </a:p>
          <a:p>
            <a:pPr marL="400050" indent="-400050" fontAlgn="auto">
              <a:spcAft>
                <a:spcPts val="0"/>
              </a:spcAft>
              <a:buFont typeface="Arial" pitchFamily="34" charset="0"/>
              <a:buAutoNum type="romanLcPeriod"/>
              <a:defRPr/>
            </a:pPr>
            <a:r>
              <a:rPr lang="en-US" dirty="0" smtClean="0"/>
              <a:t>On the left group of the ribbon, below the file tab, click view then select design view</a:t>
            </a:r>
          </a:p>
          <a:p>
            <a:pPr marL="400050" indent="-400050" fontAlgn="auto">
              <a:spcAft>
                <a:spcPts val="0"/>
              </a:spcAft>
              <a:buFont typeface="Arial" pitchFamily="34" charset="0"/>
              <a:buAutoNum type="romanLcPeriod"/>
              <a:defRPr/>
            </a:pPr>
            <a:r>
              <a:rPr lang="en-US" dirty="0" smtClean="0"/>
              <a:t>You can now proceed to make your desired changes.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>
                <a:solidFill>
                  <a:srgbClr val="00B050"/>
                </a:solidFill>
                <a:latin typeface="Baskerville Old Face" pitchFamily="18" charset="0"/>
              </a:rPr>
              <a:t>// you can apply the same procedures to queries, forms and reports.</a:t>
            </a:r>
          </a:p>
          <a:p>
            <a:pPr marL="400050" indent="-400050" fontAlgn="auto">
              <a:spcAft>
                <a:spcPts val="0"/>
              </a:spcAft>
              <a:buFont typeface="Arial" pitchFamily="34" charset="0"/>
              <a:buAutoNum type="romanLcPeriod"/>
              <a:defRPr/>
            </a:pPr>
            <a:endParaRPr lang="en-US" dirty="0" smtClean="0"/>
          </a:p>
          <a:p>
            <a:pPr marL="400050" indent="-400050" fontAlgn="auto">
              <a:spcAft>
                <a:spcPts val="0"/>
              </a:spcAft>
              <a:buFont typeface="Arial" pitchFamily="34" charset="0"/>
              <a:buAutoNum type="romanLcPeriod"/>
              <a:defRPr/>
            </a:pPr>
            <a:endParaRPr lang="en-US" dirty="0"/>
          </a:p>
        </p:txBody>
      </p:sp>
      <p:pic>
        <p:nvPicPr>
          <p:cNvPr id="4100" name="Picture 2" descr="C:\Users\Public\Pictures\Sample Pictures\Snap 2014-09-08 at 07.51.5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838200"/>
            <a:ext cx="2162175" cy="2438400"/>
          </a:xfrm>
          <a:noFill/>
        </p:spPr>
      </p:pic>
      <p:pic>
        <p:nvPicPr>
          <p:cNvPr id="4101" name="Picture 3" descr="C:\Users\Public\Pictures\Sample Pictures\Snap 2014-09-08 at 07.55.2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788" y="3352800"/>
            <a:ext cx="45148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Importing tables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/>
          </a:bodyPr>
          <a:lstStyle/>
          <a:p>
            <a:pPr marL="342900" indent="-3429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Click the external data tab</a:t>
            </a:r>
          </a:p>
          <a:p>
            <a:pPr marL="342900" indent="-3429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Select the application where your data is stashed from the ribbon </a:t>
            </a:r>
            <a:r>
              <a:rPr lang="en-US" dirty="0" err="1" smtClean="0"/>
              <a:t>e.g</a:t>
            </a:r>
            <a:r>
              <a:rPr lang="en-US" dirty="0" smtClean="0"/>
              <a:t> MS EXCEL, MS WORD, TEXT FILE ETC.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// go the next slide to see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5124" name="Picture 2" descr="C:\Users\Public\Pictures\Sample Pictures\123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762000"/>
            <a:ext cx="5029200" cy="541020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IMPORTING TABLES</a:t>
            </a:r>
          </a:p>
        </p:txBody>
      </p:sp>
      <p:pic>
        <p:nvPicPr>
          <p:cNvPr id="6147" name="Picture 2" descr="C:\Users\Public\Pictures\Sample Pictures\Snap 2014-09-08 at 08.13.2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6738" y="2087563"/>
            <a:ext cx="8010525" cy="3551237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270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Baskerville Old Face</vt:lpstr>
      <vt:lpstr>Office Theme</vt:lpstr>
      <vt:lpstr>Modifying a database</vt:lpstr>
      <vt:lpstr>Modifying a datasheet</vt:lpstr>
      <vt:lpstr>Modify the table structure</vt:lpstr>
      <vt:lpstr>Importing tables </vt:lpstr>
      <vt:lpstr>IMPORTING TABLES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Modifying a database</dc:title>
  <dc:creator>Maurice</dc:creator>
  <cp:lastModifiedBy>Teacher E-Solutions</cp:lastModifiedBy>
  <cp:revision>23</cp:revision>
  <dcterms:created xsi:type="dcterms:W3CDTF">2006-08-16T00:00:00Z</dcterms:created>
  <dcterms:modified xsi:type="dcterms:W3CDTF">2019-01-18T11:50:04Z</dcterms:modified>
</cp:coreProperties>
</file>