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58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441CBA-2B13-4194-BF5A-0F23B7E3DB0C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C75CA1-596B-4DE2-816A-77E005BE38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074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DD172A-9F93-4D2B-9380-C8D78BBB85F3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A8CD3D-EA69-4B5C-9106-7E9CD45F30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973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310C86-D8FB-421D-BB8C-FA588D59BCC8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EDC35B-DF82-40A1-BEB5-1C92F17908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808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B8EA83-1778-4853-A4F5-CAFF46D22042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CB35C4-7D2D-49F1-A570-D6C4F53251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256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9A140F-0A07-4EC6-BF95-E0BD35B76CFE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E9947-0B1C-4307-9157-5C78062327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011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787F1A-32A1-4155-816F-3D138D4467F3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C4B30B-DD5D-44B0-A7F7-E7E2195A1D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121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1D38B0-024D-43B2-9B0D-5ADF5F0A982A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0424BE-EFF0-40A2-85CB-A27ADFC2BF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203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15AF4A-46A9-45DD-98CC-79F80937D536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DB31ED-0300-45A9-A5DC-D1EDF49408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2275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D9C0ED-3E84-462C-B722-DA2D732807BF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2D006D-15CF-4CFA-AF37-ACA9E430C3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991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11B36D-25BF-4136-86C6-741EB068D2F6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C74F54-CFEC-41DF-8959-1CABDB670F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62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12BF42-6228-46A5-A27C-A92C3FD8EE54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E824CF-C60F-440B-A158-53B4F74481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410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F011CA5-3923-4806-8031-2D2B2BB10059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5A18640-E60B-4723-AFC6-A1068B220D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Modifying a database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 fontScale="77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Modify simply stands for making minor (partial) changes or to adjust – simply to improve </a:t>
            </a:r>
            <a:r>
              <a:rPr lang="en-US" dirty="0" smtClean="0">
                <a:solidFill>
                  <a:srgbClr val="00B050"/>
                </a:solidFill>
              </a:rPr>
              <a:t>it</a:t>
            </a:r>
            <a:r>
              <a:rPr lang="en-US" dirty="0" smtClean="0"/>
              <a:t> or to make </a:t>
            </a:r>
            <a:r>
              <a:rPr lang="en-US" dirty="0" smtClean="0">
                <a:solidFill>
                  <a:srgbClr val="00B050"/>
                </a:solidFill>
              </a:rPr>
              <a:t>it</a:t>
            </a:r>
            <a:r>
              <a:rPr lang="en-US" dirty="0" smtClean="0"/>
              <a:t> less extreme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solidFill>
                  <a:srgbClr val="FF0000"/>
                </a:solidFill>
              </a:rPr>
              <a:t>//</a:t>
            </a:r>
            <a:r>
              <a:rPr lang="en-US" dirty="0" smtClean="0">
                <a:solidFill>
                  <a:srgbClr val="00B050"/>
                </a:solidFill>
              </a:rPr>
              <a:t>It</a:t>
            </a:r>
            <a:r>
              <a:rPr lang="en-US" dirty="0" smtClean="0">
                <a:solidFill>
                  <a:srgbClr val="FF0000"/>
                </a:solidFill>
              </a:rPr>
              <a:t> here I mean features of a database like a table, query, form and report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Modifying a datasheet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2"/>
          </p:nvPr>
        </p:nvSpPr>
        <p:spPr/>
        <p:txBody>
          <a:bodyPr rtlCol="0">
            <a:normAutofit/>
          </a:bodyPr>
          <a:lstStyle/>
          <a:p>
            <a:pPr marL="342900" indent="-34290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Taking you back to word processors, on tables, we adjust the rows and columns in a datasheet just we used to adjust with tables.</a:t>
            </a:r>
          </a:p>
          <a:p>
            <a:pPr marL="342900" indent="-34290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To adjust column width or row height, point to the column or row border- until the cursor turns into a double sided arrow and drag to the magnitude of your choice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i="1" dirty="0" smtClean="0">
                <a:solidFill>
                  <a:srgbClr val="00B050"/>
                </a:solidFill>
                <a:latin typeface="Baskerville Old Face" pitchFamily="18" charset="0"/>
              </a:rPr>
              <a:t>// how did you find it? Simple isn’t it?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i="1" dirty="0" smtClean="0">
                <a:solidFill>
                  <a:srgbClr val="00B050"/>
                </a:solidFill>
                <a:latin typeface="Baskerville Old Face" pitchFamily="18" charset="0"/>
              </a:rPr>
              <a:t>As simple as a Kenyan traffic police officer collecting bribes from </a:t>
            </a:r>
            <a:r>
              <a:rPr lang="en-US" i="1" dirty="0" err="1" smtClean="0">
                <a:solidFill>
                  <a:srgbClr val="00B050"/>
                </a:solidFill>
                <a:latin typeface="Baskerville Old Face" pitchFamily="18" charset="0"/>
              </a:rPr>
              <a:t>Matatu</a:t>
            </a:r>
            <a:r>
              <a:rPr lang="en-US" i="1" dirty="0" smtClean="0">
                <a:solidFill>
                  <a:srgbClr val="00B050"/>
                </a:solidFill>
                <a:latin typeface="Baskerville Old Face" pitchFamily="18" charset="0"/>
              </a:rPr>
              <a:t> touts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/>
          </a:p>
        </p:txBody>
      </p:sp>
      <p:pic>
        <p:nvPicPr>
          <p:cNvPr id="3076" name="Picture 2" descr="C:\Users\Public\Pictures\Sample Pictures\Snap 2014-09-08 at 07.38.24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419600" y="990600"/>
            <a:ext cx="3533775" cy="2000250"/>
          </a:xfrm>
          <a:noFill/>
        </p:spPr>
      </p:pic>
      <p:pic>
        <p:nvPicPr>
          <p:cNvPr id="3077" name="Picture 3" descr="C:\Users\Public\Pictures\Sample Pictures\Snap 2014-09-08 at 07.40.1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750" y="3200400"/>
            <a:ext cx="3838575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Modify the table structure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 rtlCol="0">
            <a:normAutofit/>
          </a:bodyPr>
          <a:lstStyle/>
          <a:p>
            <a:pPr marL="285750" indent="-28575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Modifying the structure of the table means: add or removing fields, changing data types and their properties</a:t>
            </a:r>
          </a:p>
          <a:p>
            <a:pPr marL="285750" indent="-28575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All these can be done by use of design view platform.</a:t>
            </a:r>
          </a:p>
          <a:p>
            <a:pPr marL="285750" indent="-28575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To turn a table into design view, </a:t>
            </a:r>
          </a:p>
          <a:p>
            <a:pPr marL="400050" indent="-400050" fontAlgn="auto">
              <a:spcAft>
                <a:spcPts val="0"/>
              </a:spcAft>
              <a:buFont typeface="Arial" pitchFamily="34" charset="0"/>
              <a:buAutoNum type="romanLcPeriod"/>
              <a:defRPr/>
            </a:pPr>
            <a:r>
              <a:rPr lang="en-US" dirty="0" smtClean="0"/>
              <a:t>Click the table filename </a:t>
            </a:r>
          </a:p>
          <a:p>
            <a:pPr marL="400050" indent="-400050" fontAlgn="auto">
              <a:spcAft>
                <a:spcPts val="0"/>
              </a:spcAft>
              <a:buFont typeface="Arial" pitchFamily="34" charset="0"/>
              <a:buAutoNum type="romanLcPeriod"/>
              <a:defRPr/>
            </a:pPr>
            <a:r>
              <a:rPr lang="en-US" dirty="0" smtClean="0"/>
              <a:t>Click the home tab on the command tabs of the ribbon</a:t>
            </a:r>
          </a:p>
          <a:p>
            <a:pPr marL="400050" indent="-400050" fontAlgn="auto">
              <a:spcAft>
                <a:spcPts val="0"/>
              </a:spcAft>
              <a:buFont typeface="Arial" pitchFamily="34" charset="0"/>
              <a:buAutoNum type="romanLcPeriod"/>
              <a:defRPr/>
            </a:pPr>
            <a:r>
              <a:rPr lang="en-US" dirty="0" smtClean="0"/>
              <a:t>On the left group of the ribbon, below the file tab, click view then select design view</a:t>
            </a:r>
          </a:p>
          <a:p>
            <a:pPr marL="400050" indent="-400050" fontAlgn="auto">
              <a:spcAft>
                <a:spcPts val="0"/>
              </a:spcAft>
              <a:buFont typeface="Arial" pitchFamily="34" charset="0"/>
              <a:buAutoNum type="romanLcPeriod"/>
              <a:defRPr/>
            </a:pPr>
            <a:r>
              <a:rPr lang="en-US" dirty="0" smtClean="0"/>
              <a:t>You can now proceed to make your desired changes.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i="1" dirty="0" smtClean="0">
                <a:solidFill>
                  <a:srgbClr val="00B050"/>
                </a:solidFill>
                <a:latin typeface="Baskerville Old Face" pitchFamily="18" charset="0"/>
              </a:rPr>
              <a:t>// you can apply the same procedures to queries, forms and reports.</a:t>
            </a:r>
          </a:p>
          <a:p>
            <a:pPr marL="400050" indent="-400050" fontAlgn="auto">
              <a:spcAft>
                <a:spcPts val="0"/>
              </a:spcAft>
              <a:buFont typeface="Arial" pitchFamily="34" charset="0"/>
              <a:buAutoNum type="romanLcPeriod"/>
              <a:defRPr/>
            </a:pPr>
            <a:endParaRPr lang="en-US" dirty="0" smtClean="0"/>
          </a:p>
          <a:p>
            <a:pPr marL="400050" indent="-400050" fontAlgn="auto">
              <a:spcAft>
                <a:spcPts val="0"/>
              </a:spcAft>
              <a:buFont typeface="Arial" pitchFamily="34" charset="0"/>
              <a:buAutoNum type="romanLcPeriod"/>
              <a:defRPr/>
            </a:pPr>
            <a:endParaRPr lang="en-US" dirty="0"/>
          </a:p>
        </p:txBody>
      </p:sp>
      <p:pic>
        <p:nvPicPr>
          <p:cNvPr id="4100" name="Picture 2" descr="C:\Users\Public\Pictures\Sample Pictures\Snap 2014-09-08 at 07.51.57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05400" y="838200"/>
            <a:ext cx="2162175" cy="2438400"/>
          </a:xfrm>
          <a:noFill/>
        </p:spPr>
      </p:pic>
      <p:pic>
        <p:nvPicPr>
          <p:cNvPr id="4101" name="Picture 3" descr="C:\Users\Public\Pictures\Sample Pictures\Snap 2014-09-08 at 07.55.25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0788" y="3352800"/>
            <a:ext cx="451485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Importing tables 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 rtlCol="0">
            <a:normAutofit/>
          </a:bodyPr>
          <a:lstStyle/>
          <a:p>
            <a:pPr marL="342900" indent="-34290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Click the external data tab</a:t>
            </a:r>
          </a:p>
          <a:p>
            <a:pPr marL="342900" indent="-34290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Select the application where your data is stashed from the ribbon </a:t>
            </a:r>
            <a:r>
              <a:rPr lang="en-US" dirty="0" err="1" smtClean="0"/>
              <a:t>e.g</a:t>
            </a:r>
            <a:r>
              <a:rPr lang="en-US" dirty="0" smtClean="0"/>
              <a:t> MS EXCEL, MS WORD, TEXT FILE ETC.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solidFill>
                  <a:srgbClr val="00B050"/>
                </a:solidFill>
              </a:rPr>
              <a:t>// go the next slide to see</a:t>
            </a:r>
            <a:endParaRPr lang="en-US" dirty="0">
              <a:solidFill>
                <a:srgbClr val="00B050"/>
              </a:solidFill>
            </a:endParaRPr>
          </a:p>
        </p:txBody>
      </p:sp>
      <p:pic>
        <p:nvPicPr>
          <p:cNvPr id="5124" name="Picture 2" descr="C:\Users\Public\Pictures\Sample Pictures\123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581400" y="762000"/>
            <a:ext cx="5029200" cy="5410200"/>
          </a:xfr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IMPORTING TABLES</a:t>
            </a:r>
          </a:p>
        </p:txBody>
      </p:sp>
      <p:pic>
        <p:nvPicPr>
          <p:cNvPr id="6147" name="Picture 2" descr="C:\Users\Public\Pictures\Sample Pictures\Snap 2014-09-08 at 08.13.20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66738" y="2087563"/>
            <a:ext cx="8010525" cy="3551237"/>
          </a:xfr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270</Words>
  <Application>Microsoft Office PowerPoint</Application>
  <PresentationFormat>On-screen Show (4:3)</PresentationFormat>
  <Paragraphs>22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Calibri</vt:lpstr>
      <vt:lpstr>Arial</vt:lpstr>
      <vt:lpstr>Baskerville Old Face</vt:lpstr>
      <vt:lpstr>Office Theme</vt:lpstr>
      <vt:lpstr>Modifying a database</vt:lpstr>
      <vt:lpstr>Modifying a datasheet</vt:lpstr>
      <vt:lpstr>Modify the table structure</vt:lpstr>
      <vt:lpstr>Importing tables </vt:lpstr>
      <vt:lpstr>IMPORTING TABLES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Modifying a database</dc:title>
  <dc:creator>Maurice</dc:creator>
  <cp:lastModifiedBy>Teacher E-Solutions</cp:lastModifiedBy>
  <cp:revision>23</cp:revision>
  <dcterms:created xsi:type="dcterms:W3CDTF">2006-08-16T00:00:00Z</dcterms:created>
  <dcterms:modified xsi:type="dcterms:W3CDTF">2019-01-18T11:50:04Z</dcterms:modified>
</cp:coreProperties>
</file>