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304" r:id="rId6"/>
    <p:sldId id="260" r:id="rId7"/>
    <p:sldId id="28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5" r:id="rId18"/>
    <p:sldId id="286" r:id="rId19"/>
    <p:sldId id="287" r:id="rId20"/>
    <p:sldId id="288" r:id="rId21"/>
    <p:sldId id="289" r:id="rId22"/>
    <p:sldId id="302" r:id="rId23"/>
    <p:sldId id="322" r:id="rId24"/>
    <p:sldId id="290" r:id="rId25"/>
    <p:sldId id="261" r:id="rId26"/>
    <p:sldId id="262" r:id="rId27"/>
    <p:sldId id="263" r:id="rId28"/>
    <p:sldId id="264" r:id="rId29"/>
    <p:sldId id="273" r:id="rId30"/>
    <p:sldId id="265" r:id="rId31"/>
    <p:sldId id="266" r:id="rId32"/>
    <p:sldId id="267" r:id="rId33"/>
    <p:sldId id="268" r:id="rId34"/>
    <p:sldId id="269" r:id="rId35"/>
    <p:sldId id="270" r:id="rId36"/>
    <p:sldId id="274" r:id="rId37"/>
    <p:sldId id="271" r:id="rId38"/>
    <p:sldId id="298" r:id="rId39"/>
    <p:sldId id="295" r:id="rId40"/>
    <p:sldId id="323" r:id="rId41"/>
    <p:sldId id="324" r:id="rId42"/>
    <p:sldId id="307" r:id="rId43"/>
    <p:sldId id="308" r:id="rId44"/>
    <p:sldId id="272" r:id="rId45"/>
    <p:sldId id="291" r:id="rId46"/>
    <p:sldId id="292" r:id="rId47"/>
    <p:sldId id="293" r:id="rId48"/>
    <p:sldId id="305" r:id="rId49"/>
    <p:sldId id="306" r:id="rId50"/>
    <p:sldId id="311" r:id="rId51"/>
    <p:sldId id="312" r:id="rId52"/>
    <p:sldId id="313" r:id="rId53"/>
    <p:sldId id="314" r:id="rId54"/>
    <p:sldId id="315" r:id="rId55"/>
    <p:sldId id="316" r:id="rId56"/>
    <p:sldId id="321" r:id="rId57"/>
    <p:sldId id="317" r:id="rId58"/>
    <p:sldId id="318" r:id="rId59"/>
    <p:sldId id="319" r:id="rId60"/>
    <p:sldId id="320" r:id="rId61"/>
    <p:sldId id="297" r:id="rId62"/>
    <p:sldId id="296" r:id="rId6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40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8.xml"/><Relationship Id="rId1" Type="http://schemas.openxmlformats.org/officeDocument/2006/relationships/slide" Target="slides/slide2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-1261" y="-157"/>
              <a:ext cx="7021" cy="1190"/>
              <a:chOff x="-1261" y="-154"/>
              <a:chExt cx="7021" cy="1190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8131 w 4848"/>
                  <a:gd name="T1" fmla="*/ 5889 h 432"/>
                  <a:gd name="T2" fmla="*/ 0 w 4848"/>
                  <a:gd name="T3" fmla="*/ 5889 h 432"/>
                  <a:gd name="T4" fmla="*/ 0 w 4848"/>
                  <a:gd name="T5" fmla="*/ 0 h 432"/>
                  <a:gd name="T6" fmla="*/ 8131 w 4848"/>
                  <a:gd name="T7" fmla="*/ 0 h 432"/>
                  <a:gd name="T8" fmla="*/ 8131 w 4848"/>
                  <a:gd name="T9" fmla="*/ 5889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9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8 w 15"/>
                    <a:gd name="T1" fmla="*/ 8 h 23"/>
                    <a:gd name="T2" fmla="*/ 22 w 15"/>
                    <a:gd name="T3" fmla="*/ 3 h 23"/>
                    <a:gd name="T4" fmla="*/ 19 w 15"/>
                    <a:gd name="T5" fmla="*/ 11 h 23"/>
                    <a:gd name="T6" fmla="*/ 8 w 15"/>
                    <a:gd name="T7" fmla="*/ 8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9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9 h 23"/>
                    <a:gd name="T2" fmla="*/ 14 w 20"/>
                    <a:gd name="T3" fmla="*/ 3 h 23"/>
                    <a:gd name="T4" fmla="*/ 7 w 20"/>
                    <a:gd name="T5" fmla="*/ 13 h 23"/>
                    <a:gd name="T6" fmla="*/ 3 w 20"/>
                    <a:gd name="T7" fmla="*/ 9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0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19 w 30"/>
                    <a:gd name="T1" fmla="*/ 18 h 42"/>
                    <a:gd name="T2" fmla="*/ 8 w 30"/>
                    <a:gd name="T3" fmla="*/ 11 h 42"/>
                    <a:gd name="T4" fmla="*/ 0 w 30"/>
                    <a:gd name="T5" fmla="*/ 5 h 42"/>
                    <a:gd name="T6" fmla="*/ 19 w 30"/>
                    <a:gd name="T7" fmla="*/ 2 h 42"/>
                    <a:gd name="T8" fmla="*/ 33 w 30"/>
                    <a:gd name="T9" fmla="*/ 12 h 42"/>
                    <a:gd name="T10" fmla="*/ 31 w 30"/>
                    <a:gd name="T11" fmla="*/ 16 h 42"/>
                    <a:gd name="T12" fmla="*/ 19 w 30"/>
                    <a:gd name="T13" fmla="*/ 18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7 h 16"/>
                    <a:gd name="T2" fmla="*/ 3 w 25"/>
                    <a:gd name="T3" fmla="*/ 4 h 16"/>
                    <a:gd name="T4" fmla="*/ 15 w 25"/>
                    <a:gd name="T5" fmla="*/ 0 h 16"/>
                    <a:gd name="T6" fmla="*/ 15 w 25"/>
                    <a:gd name="T7" fmla="*/ 7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14 h 46"/>
                    <a:gd name="T2" fmla="*/ 30 w 65"/>
                    <a:gd name="T3" fmla="*/ 3 h 46"/>
                    <a:gd name="T4" fmla="*/ 42 w 65"/>
                    <a:gd name="T5" fmla="*/ 0 h 46"/>
                    <a:gd name="T6" fmla="*/ 58 w 65"/>
                    <a:gd name="T7" fmla="*/ 7 h 46"/>
                    <a:gd name="T8" fmla="*/ 32 w 65"/>
                    <a:gd name="T9" fmla="*/ 16 h 46"/>
                    <a:gd name="T10" fmla="*/ 12 w 65"/>
                    <a:gd name="T11" fmla="*/ 28 h 46"/>
                    <a:gd name="T12" fmla="*/ 8 w 65"/>
                    <a:gd name="T13" fmla="*/ 12 h 46"/>
                    <a:gd name="T14" fmla="*/ 12 w 65"/>
                    <a:gd name="T15" fmla="*/ 8 h 46"/>
                    <a:gd name="T16" fmla="*/ 14 w 65"/>
                    <a:gd name="T17" fmla="*/ 14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18 h 47"/>
                    <a:gd name="T2" fmla="*/ 18 w 69"/>
                    <a:gd name="T3" fmla="*/ 14 h 47"/>
                    <a:gd name="T4" fmla="*/ 49 w 69"/>
                    <a:gd name="T5" fmla="*/ 1 h 47"/>
                    <a:gd name="T6" fmla="*/ 61 w 69"/>
                    <a:gd name="T7" fmla="*/ 2 h 47"/>
                    <a:gd name="T8" fmla="*/ 47 w 69"/>
                    <a:gd name="T9" fmla="*/ 11 h 47"/>
                    <a:gd name="T10" fmla="*/ 28 w 69"/>
                    <a:gd name="T11" fmla="*/ 18 h 47"/>
                    <a:gd name="T12" fmla="*/ 22 w 69"/>
                    <a:gd name="T13" fmla="*/ 27 h 47"/>
                    <a:gd name="T14" fmla="*/ 16 w 69"/>
                    <a:gd name="T15" fmla="*/ 26 h 47"/>
                    <a:gd name="T16" fmla="*/ 12 w 69"/>
                    <a:gd name="T17" fmla="*/ 22 h 47"/>
                    <a:gd name="T18" fmla="*/ 0 w 69"/>
                    <a:gd name="T19" fmla="*/ 20 h 47"/>
                    <a:gd name="T20" fmla="*/ 0 w 69"/>
                    <a:gd name="T21" fmla="*/ 18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2 h 277"/>
                    <a:gd name="T2" fmla="*/ 36 w 355"/>
                    <a:gd name="T3" fmla="*/ 10 h 277"/>
                    <a:gd name="T4" fmla="*/ 46 w 355"/>
                    <a:gd name="T5" fmla="*/ 17 h 277"/>
                    <a:gd name="T6" fmla="*/ 76 w 355"/>
                    <a:gd name="T7" fmla="*/ 29 h 277"/>
                    <a:gd name="T8" fmla="*/ 92 w 355"/>
                    <a:gd name="T9" fmla="*/ 36 h 277"/>
                    <a:gd name="T10" fmla="*/ 122 w 355"/>
                    <a:gd name="T11" fmla="*/ 55 h 277"/>
                    <a:gd name="T12" fmla="*/ 136 w 355"/>
                    <a:gd name="T13" fmla="*/ 71 h 277"/>
                    <a:gd name="T14" fmla="*/ 148 w 355"/>
                    <a:gd name="T15" fmla="*/ 74 h 277"/>
                    <a:gd name="T16" fmla="*/ 154 w 355"/>
                    <a:gd name="T17" fmla="*/ 83 h 277"/>
                    <a:gd name="T18" fmla="*/ 176 w 355"/>
                    <a:gd name="T19" fmla="*/ 85 h 277"/>
                    <a:gd name="T20" fmla="*/ 170 w 355"/>
                    <a:gd name="T21" fmla="*/ 109 h 277"/>
                    <a:gd name="T22" fmla="*/ 177 w 355"/>
                    <a:gd name="T23" fmla="*/ 124 h 277"/>
                    <a:gd name="T24" fmla="*/ 195 w 355"/>
                    <a:gd name="T25" fmla="*/ 129 h 277"/>
                    <a:gd name="T26" fmla="*/ 213 w 355"/>
                    <a:gd name="T27" fmla="*/ 131 h 277"/>
                    <a:gd name="T28" fmla="*/ 233 w 355"/>
                    <a:gd name="T29" fmla="*/ 135 h 277"/>
                    <a:gd name="T30" fmla="*/ 251 w 355"/>
                    <a:gd name="T31" fmla="*/ 132 h 277"/>
                    <a:gd name="T32" fmla="*/ 269 w 355"/>
                    <a:gd name="T33" fmla="*/ 138 h 277"/>
                    <a:gd name="T34" fmla="*/ 293 w 355"/>
                    <a:gd name="T35" fmla="*/ 143 h 277"/>
                    <a:gd name="T36" fmla="*/ 311 w 355"/>
                    <a:gd name="T37" fmla="*/ 147 h 277"/>
                    <a:gd name="T38" fmla="*/ 349 w 355"/>
                    <a:gd name="T39" fmla="*/ 148 h 277"/>
                    <a:gd name="T40" fmla="*/ 339 w 355"/>
                    <a:gd name="T41" fmla="*/ 153 h 277"/>
                    <a:gd name="T42" fmla="*/ 319 w 355"/>
                    <a:gd name="T43" fmla="*/ 151 h 277"/>
                    <a:gd name="T44" fmla="*/ 297 w 355"/>
                    <a:gd name="T45" fmla="*/ 151 h 277"/>
                    <a:gd name="T46" fmla="*/ 285 w 355"/>
                    <a:gd name="T47" fmla="*/ 148 h 277"/>
                    <a:gd name="T48" fmla="*/ 249 w 355"/>
                    <a:gd name="T49" fmla="*/ 147 h 277"/>
                    <a:gd name="T50" fmla="*/ 231 w 355"/>
                    <a:gd name="T51" fmla="*/ 145 h 277"/>
                    <a:gd name="T52" fmla="*/ 172 w 355"/>
                    <a:gd name="T53" fmla="*/ 135 h 277"/>
                    <a:gd name="T54" fmla="*/ 160 w 355"/>
                    <a:gd name="T55" fmla="*/ 121 h 277"/>
                    <a:gd name="T56" fmla="*/ 126 w 355"/>
                    <a:gd name="T57" fmla="*/ 112 h 277"/>
                    <a:gd name="T58" fmla="*/ 108 w 355"/>
                    <a:gd name="T59" fmla="*/ 104 h 277"/>
                    <a:gd name="T60" fmla="*/ 94 w 355"/>
                    <a:gd name="T61" fmla="*/ 88 h 277"/>
                    <a:gd name="T62" fmla="*/ 68 w 355"/>
                    <a:gd name="T63" fmla="*/ 60 h 277"/>
                    <a:gd name="T64" fmla="*/ 64 w 355"/>
                    <a:gd name="T65" fmla="*/ 57 h 277"/>
                    <a:gd name="T66" fmla="*/ 58 w 355"/>
                    <a:gd name="T67" fmla="*/ 55 h 277"/>
                    <a:gd name="T68" fmla="*/ 54 w 355"/>
                    <a:gd name="T69" fmla="*/ 49 h 277"/>
                    <a:gd name="T70" fmla="*/ 38 w 355"/>
                    <a:gd name="T71" fmla="*/ 33 h 277"/>
                    <a:gd name="T72" fmla="*/ 20 w 355"/>
                    <a:gd name="T73" fmla="*/ 22 h 277"/>
                    <a:gd name="T74" fmla="*/ 4 w 355"/>
                    <a:gd name="T75" fmla="*/ 12 h 277"/>
                    <a:gd name="T76" fmla="*/ 10 w 355"/>
                    <a:gd name="T77" fmla="*/ 2 h 277"/>
                    <a:gd name="T78" fmla="*/ 10 w 355"/>
                    <a:gd name="T79" fmla="*/ 2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36 h 206"/>
                    <a:gd name="T2" fmla="*/ 66 w 156"/>
                    <a:gd name="T3" fmla="*/ 31 h 206"/>
                    <a:gd name="T4" fmla="*/ 68 w 156"/>
                    <a:gd name="T5" fmla="*/ 28 h 206"/>
                    <a:gd name="T6" fmla="*/ 83 w 156"/>
                    <a:gd name="T7" fmla="*/ 24 h 206"/>
                    <a:gd name="T8" fmla="*/ 109 w 156"/>
                    <a:gd name="T9" fmla="*/ 12 h 206"/>
                    <a:gd name="T10" fmla="*/ 115 w 156"/>
                    <a:gd name="T11" fmla="*/ 2 h 206"/>
                    <a:gd name="T12" fmla="*/ 127 w 156"/>
                    <a:gd name="T13" fmla="*/ 0 h 206"/>
                    <a:gd name="T14" fmla="*/ 153 w 156"/>
                    <a:gd name="T15" fmla="*/ 15 h 206"/>
                    <a:gd name="T16" fmla="*/ 149 w 156"/>
                    <a:gd name="T17" fmla="*/ 24 h 206"/>
                    <a:gd name="T18" fmla="*/ 129 w 156"/>
                    <a:gd name="T19" fmla="*/ 34 h 206"/>
                    <a:gd name="T20" fmla="*/ 135 w 156"/>
                    <a:gd name="T21" fmla="*/ 50 h 206"/>
                    <a:gd name="T22" fmla="*/ 145 w 156"/>
                    <a:gd name="T23" fmla="*/ 58 h 206"/>
                    <a:gd name="T24" fmla="*/ 149 w 156"/>
                    <a:gd name="T25" fmla="*/ 68 h 206"/>
                    <a:gd name="T26" fmla="*/ 131 w 156"/>
                    <a:gd name="T27" fmla="*/ 68 h 206"/>
                    <a:gd name="T28" fmla="*/ 119 w 156"/>
                    <a:gd name="T29" fmla="*/ 78 h 206"/>
                    <a:gd name="T30" fmla="*/ 107 w 156"/>
                    <a:gd name="T31" fmla="*/ 83 h 206"/>
                    <a:gd name="T32" fmla="*/ 103 w 156"/>
                    <a:gd name="T33" fmla="*/ 106 h 206"/>
                    <a:gd name="T34" fmla="*/ 91 w 156"/>
                    <a:gd name="T35" fmla="*/ 108 h 206"/>
                    <a:gd name="T36" fmla="*/ 85 w 156"/>
                    <a:gd name="T37" fmla="*/ 109 h 206"/>
                    <a:gd name="T38" fmla="*/ 76 w 156"/>
                    <a:gd name="T39" fmla="*/ 108 h 206"/>
                    <a:gd name="T40" fmla="*/ 72 w 156"/>
                    <a:gd name="T41" fmla="*/ 101 h 206"/>
                    <a:gd name="T42" fmla="*/ 60 w 156"/>
                    <a:gd name="T43" fmla="*/ 99 h 206"/>
                    <a:gd name="T44" fmla="*/ 42 w 156"/>
                    <a:gd name="T45" fmla="*/ 103 h 206"/>
                    <a:gd name="T46" fmla="*/ 28 w 156"/>
                    <a:gd name="T47" fmla="*/ 99 h 206"/>
                    <a:gd name="T48" fmla="*/ 10 w 156"/>
                    <a:gd name="T49" fmla="*/ 79 h 206"/>
                    <a:gd name="T50" fmla="*/ 4 w 156"/>
                    <a:gd name="T51" fmla="*/ 69 h 206"/>
                    <a:gd name="T52" fmla="*/ 0 w 156"/>
                    <a:gd name="T53" fmla="*/ 63 h 206"/>
                    <a:gd name="T54" fmla="*/ 20 w 156"/>
                    <a:gd name="T55" fmla="*/ 51 h 206"/>
                    <a:gd name="T56" fmla="*/ 32 w 156"/>
                    <a:gd name="T57" fmla="*/ 55 h 206"/>
                    <a:gd name="T58" fmla="*/ 34 w 156"/>
                    <a:gd name="T59" fmla="*/ 43 h 206"/>
                    <a:gd name="T60" fmla="*/ 52 w 156"/>
                    <a:gd name="T61" fmla="*/ 37 h 206"/>
                    <a:gd name="T62" fmla="*/ 54 w 156"/>
                    <a:gd name="T63" fmla="*/ 36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6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19 h 38"/>
                    <a:gd name="T2" fmla="*/ 18 w 109"/>
                    <a:gd name="T3" fmla="*/ 6 h 38"/>
                    <a:gd name="T4" fmla="*/ 46 w 109"/>
                    <a:gd name="T5" fmla="*/ 12 h 38"/>
                    <a:gd name="T6" fmla="*/ 75 w 109"/>
                    <a:gd name="T7" fmla="*/ 8 h 38"/>
                    <a:gd name="T8" fmla="*/ 93 w 109"/>
                    <a:gd name="T9" fmla="*/ 0 h 38"/>
                    <a:gd name="T10" fmla="*/ 79 w 109"/>
                    <a:gd name="T11" fmla="*/ 16 h 38"/>
                    <a:gd name="T12" fmla="*/ 63 w 109"/>
                    <a:gd name="T13" fmla="*/ 23 h 38"/>
                    <a:gd name="T14" fmla="*/ 42 w 109"/>
                    <a:gd name="T15" fmla="*/ 19 h 38"/>
                    <a:gd name="T16" fmla="*/ 14 w 109"/>
                    <a:gd name="T17" fmla="*/ 18 h 38"/>
                    <a:gd name="T18" fmla="*/ 4 w 109"/>
                    <a:gd name="T19" fmla="*/ 19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7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10 h 104"/>
                    <a:gd name="T2" fmla="*/ 18 w 76"/>
                    <a:gd name="T3" fmla="*/ 0 h 104"/>
                    <a:gd name="T4" fmla="*/ 34 w 76"/>
                    <a:gd name="T5" fmla="*/ 10 h 104"/>
                    <a:gd name="T6" fmla="*/ 59 w 76"/>
                    <a:gd name="T7" fmla="*/ 2 h 104"/>
                    <a:gd name="T8" fmla="*/ 43 w 76"/>
                    <a:gd name="T9" fmla="*/ 18 h 104"/>
                    <a:gd name="T10" fmla="*/ 51 w 76"/>
                    <a:gd name="T11" fmla="*/ 26 h 104"/>
                    <a:gd name="T12" fmla="*/ 55 w 76"/>
                    <a:gd name="T13" fmla="*/ 32 h 104"/>
                    <a:gd name="T14" fmla="*/ 43 w 76"/>
                    <a:gd name="T15" fmla="*/ 39 h 104"/>
                    <a:gd name="T16" fmla="*/ 34 w 76"/>
                    <a:gd name="T17" fmla="*/ 32 h 104"/>
                    <a:gd name="T18" fmla="*/ 22 w 76"/>
                    <a:gd name="T19" fmla="*/ 26 h 104"/>
                    <a:gd name="T20" fmla="*/ 28 w 76"/>
                    <a:gd name="T21" fmla="*/ 36 h 104"/>
                    <a:gd name="T22" fmla="*/ 30 w 76"/>
                    <a:gd name="T23" fmla="*/ 39 h 104"/>
                    <a:gd name="T24" fmla="*/ 20 w 76"/>
                    <a:gd name="T25" fmla="*/ 55 h 104"/>
                    <a:gd name="T26" fmla="*/ 12 w 76"/>
                    <a:gd name="T27" fmla="*/ 53 h 104"/>
                    <a:gd name="T28" fmla="*/ 8 w 76"/>
                    <a:gd name="T29" fmla="*/ 48 h 104"/>
                    <a:gd name="T30" fmla="*/ 0 w 76"/>
                    <a:gd name="T31" fmla="*/ 29 h 104"/>
                    <a:gd name="T32" fmla="*/ 2 w 76"/>
                    <a:gd name="T33" fmla="*/ 15 h 104"/>
                    <a:gd name="T34" fmla="*/ 8 w 76"/>
                    <a:gd name="T35" fmla="*/ 10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8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14 h 61"/>
                    <a:gd name="T2" fmla="*/ 13 w 37"/>
                    <a:gd name="T3" fmla="*/ 0 h 61"/>
                    <a:gd name="T4" fmla="*/ 15 w 37"/>
                    <a:gd name="T5" fmla="*/ 14 h 61"/>
                    <a:gd name="T6" fmla="*/ 37 w 37"/>
                    <a:gd name="T7" fmla="*/ 20 h 61"/>
                    <a:gd name="T8" fmla="*/ 19 w 37"/>
                    <a:gd name="T9" fmla="*/ 22 h 61"/>
                    <a:gd name="T10" fmla="*/ 5 w 37"/>
                    <a:gd name="T11" fmla="*/ 31 h 61"/>
                    <a:gd name="T12" fmla="*/ 1 w 37"/>
                    <a:gd name="T13" fmla="*/ 18 h 61"/>
                    <a:gd name="T14" fmla="*/ 3 w 37"/>
                    <a:gd name="T15" fmla="*/ 14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6 w 49"/>
                    <a:gd name="T3" fmla="*/ 0 h 29"/>
                    <a:gd name="T4" fmla="*/ 43 w 49"/>
                    <a:gd name="T5" fmla="*/ 9 h 29"/>
                    <a:gd name="T6" fmla="*/ 32 w 49"/>
                    <a:gd name="T7" fmla="*/ 8 h 29"/>
                    <a:gd name="T8" fmla="*/ 3 w 49"/>
                    <a:gd name="T9" fmla="*/ 9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0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25 h 48"/>
                    <a:gd name="T2" fmla="*/ 15 w 61"/>
                    <a:gd name="T3" fmla="*/ 18 h 48"/>
                    <a:gd name="T4" fmla="*/ 3 w 61"/>
                    <a:gd name="T5" fmla="*/ 15 h 48"/>
                    <a:gd name="T6" fmla="*/ 13 w 61"/>
                    <a:gd name="T7" fmla="*/ 5 h 48"/>
                    <a:gd name="T8" fmla="*/ 25 w 61"/>
                    <a:gd name="T9" fmla="*/ 0 h 48"/>
                    <a:gd name="T10" fmla="*/ 49 w 61"/>
                    <a:gd name="T11" fmla="*/ 7 h 48"/>
                    <a:gd name="T12" fmla="*/ 53 w 61"/>
                    <a:gd name="T13" fmla="*/ 14 h 48"/>
                    <a:gd name="T14" fmla="*/ 61 w 61"/>
                    <a:gd name="T15" fmla="*/ 22 h 48"/>
                    <a:gd name="T16" fmla="*/ 41 w 61"/>
                    <a:gd name="T17" fmla="*/ 25 h 48"/>
                    <a:gd name="T18" fmla="*/ 23 w 61"/>
                    <a:gd name="T19" fmla="*/ 30 h 48"/>
                    <a:gd name="T20" fmla="*/ 21 w 61"/>
                    <a:gd name="T21" fmla="*/ 25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16 h 182"/>
                    <a:gd name="T2" fmla="*/ 36 w 286"/>
                    <a:gd name="T3" fmla="*/ 7 h 182"/>
                    <a:gd name="T4" fmla="*/ 26 w 286"/>
                    <a:gd name="T5" fmla="*/ 16 h 182"/>
                    <a:gd name="T6" fmla="*/ 0 w 286"/>
                    <a:gd name="T7" fmla="*/ 13 h 182"/>
                    <a:gd name="T8" fmla="*/ 10 w 286"/>
                    <a:gd name="T9" fmla="*/ 23 h 182"/>
                    <a:gd name="T10" fmla="*/ 16 w 286"/>
                    <a:gd name="T11" fmla="*/ 34 h 182"/>
                    <a:gd name="T12" fmla="*/ 24 w 286"/>
                    <a:gd name="T13" fmla="*/ 26 h 182"/>
                    <a:gd name="T14" fmla="*/ 30 w 286"/>
                    <a:gd name="T15" fmla="*/ 24 h 182"/>
                    <a:gd name="T16" fmla="*/ 48 w 286"/>
                    <a:gd name="T17" fmla="*/ 31 h 182"/>
                    <a:gd name="T18" fmla="*/ 70 w 286"/>
                    <a:gd name="T19" fmla="*/ 34 h 182"/>
                    <a:gd name="T20" fmla="*/ 88 w 286"/>
                    <a:gd name="T21" fmla="*/ 39 h 182"/>
                    <a:gd name="T22" fmla="*/ 106 w 286"/>
                    <a:gd name="T23" fmla="*/ 56 h 182"/>
                    <a:gd name="T24" fmla="*/ 104 w 286"/>
                    <a:gd name="T25" fmla="*/ 67 h 182"/>
                    <a:gd name="T26" fmla="*/ 98 w 286"/>
                    <a:gd name="T27" fmla="*/ 74 h 182"/>
                    <a:gd name="T28" fmla="*/ 122 w 286"/>
                    <a:gd name="T29" fmla="*/ 70 h 182"/>
                    <a:gd name="T30" fmla="*/ 140 w 286"/>
                    <a:gd name="T31" fmla="*/ 77 h 182"/>
                    <a:gd name="T32" fmla="*/ 168 w 286"/>
                    <a:gd name="T33" fmla="*/ 81 h 182"/>
                    <a:gd name="T34" fmla="*/ 174 w 286"/>
                    <a:gd name="T35" fmla="*/ 80 h 182"/>
                    <a:gd name="T36" fmla="*/ 168 w 286"/>
                    <a:gd name="T37" fmla="*/ 74 h 182"/>
                    <a:gd name="T38" fmla="*/ 178 w 286"/>
                    <a:gd name="T39" fmla="*/ 75 h 182"/>
                    <a:gd name="T40" fmla="*/ 186 w 286"/>
                    <a:gd name="T41" fmla="*/ 65 h 182"/>
                    <a:gd name="T42" fmla="*/ 202 w 286"/>
                    <a:gd name="T43" fmla="*/ 67 h 182"/>
                    <a:gd name="T44" fmla="*/ 214 w 286"/>
                    <a:gd name="T45" fmla="*/ 71 h 182"/>
                    <a:gd name="T46" fmla="*/ 244 w 286"/>
                    <a:gd name="T47" fmla="*/ 93 h 182"/>
                    <a:gd name="T48" fmla="*/ 262 w 286"/>
                    <a:gd name="T49" fmla="*/ 98 h 182"/>
                    <a:gd name="T50" fmla="*/ 284 w 286"/>
                    <a:gd name="T51" fmla="*/ 93 h 182"/>
                    <a:gd name="T52" fmla="*/ 268 w 286"/>
                    <a:gd name="T53" fmla="*/ 88 h 182"/>
                    <a:gd name="T54" fmla="*/ 256 w 286"/>
                    <a:gd name="T55" fmla="*/ 76 h 182"/>
                    <a:gd name="T56" fmla="*/ 250 w 286"/>
                    <a:gd name="T57" fmla="*/ 72 h 182"/>
                    <a:gd name="T58" fmla="*/ 248 w 286"/>
                    <a:gd name="T59" fmla="*/ 67 h 182"/>
                    <a:gd name="T60" fmla="*/ 236 w 286"/>
                    <a:gd name="T61" fmla="*/ 64 h 182"/>
                    <a:gd name="T62" fmla="*/ 240 w 286"/>
                    <a:gd name="T63" fmla="*/ 53 h 182"/>
                    <a:gd name="T64" fmla="*/ 220 w 286"/>
                    <a:gd name="T65" fmla="*/ 47 h 182"/>
                    <a:gd name="T66" fmla="*/ 210 w 286"/>
                    <a:gd name="T67" fmla="*/ 38 h 182"/>
                    <a:gd name="T68" fmla="*/ 190 w 286"/>
                    <a:gd name="T69" fmla="*/ 29 h 182"/>
                    <a:gd name="T70" fmla="*/ 168 w 286"/>
                    <a:gd name="T71" fmla="*/ 20 h 182"/>
                    <a:gd name="T72" fmla="*/ 156 w 286"/>
                    <a:gd name="T73" fmla="*/ 19 h 182"/>
                    <a:gd name="T74" fmla="*/ 120 w 286"/>
                    <a:gd name="T75" fmla="*/ 9 h 182"/>
                    <a:gd name="T76" fmla="*/ 102 w 286"/>
                    <a:gd name="T77" fmla="*/ 2 h 182"/>
                    <a:gd name="T78" fmla="*/ 96 w 286"/>
                    <a:gd name="T79" fmla="*/ 0 h 182"/>
                    <a:gd name="T80" fmla="*/ 70 w 286"/>
                    <a:gd name="T81" fmla="*/ 6 h 182"/>
                    <a:gd name="T82" fmla="*/ 56 w 286"/>
                    <a:gd name="T83" fmla="*/ 17 h 182"/>
                    <a:gd name="T84" fmla="*/ 46 w 286"/>
                    <a:gd name="T85" fmla="*/ 16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2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32 h 78"/>
                    <a:gd name="T2" fmla="*/ 27 w 78"/>
                    <a:gd name="T3" fmla="*/ 33 h 78"/>
                    <a:gd name="T4" fmla="*/ 45 w 78"/>
                    <a:gd name="T5" fmla="*/ 26 h 78"/>
                    <a:gd name="T6" fmla="*/ 57 w 78"/>
                    <a:gd name="T7" fmla="*/ 17 h 78"/>
                    <a:gd name="T8" fmla="*/ 43 w 78"/>
                    <a:gd name="T9" fmla="*/ 7 h 78"/>
                    <a:gd name="T10" fmla="*/ 43 w 78"/>
                    <a:gd name="T11" fmla="*/ 2 h 78"/>
                    <a:gd name="T12" fmla="*/ 71 w 78"/>
                    <a:gd name="T13" fmla="*/ 14 h 78"/>
                    <a:gd name="T14" fmla="*/ 67 w 78"/>
                    <a:gd name="T15" fmla="*/ 30 h 78"/>
                    <a:gd name="T16" fmla="*/ 33 w 78"/>
                    <a:gd name="T17" fmla="*/ 43 h 78"/>
                    <a:gd name="T18" fmla="*/ 9 w 78"/>
                    <a:gd name="T19" fmla="*/ 36 h 78"/>
                    <a:gd name="T20" fmla="*/ 3 w 78"/>
                    <a:gd name="T21" fmla="*/ 34 h 78"/>
                    <a:gd name="T22" fmla="*/ 1 w 78"/>
                    <a:gd name="T23" fmla="*/ 32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3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2 h 18"/>
                    <a:gd name="T2" fmla="*/ 3 w 17"/>
                    <a:gd name="T3" fmla="*/ 7 h 18"/>
                    <a:gd name="T4" fmla="*/ 3 w 17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4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9 h 22"/>
                    <a:gd name="T2" fmla="*/ 14 w 26"/>
                    <a:gd name="T3" fmla="*/ 0 h 22"/>
                    <a:gd name="T4" fmla="*/ 14 w 26"/>
                    <a:gd name="T5" fmla="*/ 14 h 22"/>
                    <a:gd name="T6" fmla="*/ 8 w 26"/>
                    <a:gd name="T7" fmla="*/ 9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5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6 h 15"/>
                    <a:gd name="T2" fmla="*/ 14 w 20"/>
                    <a:gd name="T3" fmla="*/ 2 h 15"/>
                    <a:gd name="T4" fmla="*/ 9 w 20"/>
                    <a:gd name="T5" fmla="*/ 6 h 15"/>
                    <a:gd name="T6" fmla="*/ 7 w 20"/>
                    <a:gd name="T7" fmla="*/ 6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6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6 h 15"/>
                    <a:gd name="T2" fmla="*/ 12 w 20"/>
                    <a:gd name="T3" fmla="*/ 2 h 15"/>
                    <a:gd name="T4" fmla="*/ 12 w 20"/>
                    <a:gd name="T5" fmla="*/ 7 h 15"/>
                    <a:gd name="T6" fmla="*/ 7 w 20"/>
                    <a:gd name="T7" fmla="*/ 6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28 h 80"/>
                    <a:gd name="T2" fmla="*/ 14 w 80"/>
                    <a:gd name="T3" fmla="*/ 14 h 80"/>
                    <a:gd name="T4" fmla="*/ 26 w 80"/>
                    <a:gd name="T5" fmla="*/ 12 h 80"/>
                    <a:gd name="T6" fmla="*/ 48 w 80"/>
                    <a:gd name="T7" fmla="*/ 10 h 80"/>
                    <a:gd name="T8" fmla="*/ 58 w 80"/>
                    <a:gd name="T9" fmla="*/ 0 h 80"/>
                    <a:gd name="T10" fmla="*/ 80 w 80"/>
                    <a:gd name="T11" fmla="*/ 22 h 80"/>
                    <a:gd name="T12" fmla="*/ 70 w 80"/>
                    <a:gd name="T13" fmla="*/ 31 h 80"/>
                    <a:gd name="T14" fmla="*/ 54 w 80"/>
                    <a:gd name="T15" fmla="*/ 35 h 80"/>
                    <a:gd name="T16" fmla="*/ 48 w 80"/>
                    <a:gd name="T17" fmla="*/ 45 h 80"/>
                    <a:gd name="T18" fmla="*/ 32 w 80"/>
                    <a:gd name="T19" fmla="*/ 38 h 80"/>
                    <a:gd name="T20" fmla="*/ 38 w 80"/>
                    <a:gd name="T21" fmla="*/ 29 h 80"/>
                    <a:gd name="T22" fmla="*/ 30 w 80"/>
                    <a:gd name="T23" fmla="*/ 16 h 80"/>
                    <a:gd name="T24" fmla="*/ 20 w 80"/>
                    <a:gd name="T25" fmla="*/ 27 h 80"/>
                    <a:gd name="T26" fmla="*/ 8 w 80"/>
                    <a:gd name="T27" fmla="*/ 31 h 80"/>
                    <a:gd name="T28" fmla="*/ 0 w 80"/>
                    <a:gd name="T29" fmla="*/ 28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8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52 h 174"/>
                    <a:gd name="T2" fmla="*/ 26 w 94"/>
                    <a:gd name="T3" fmla="*/ 69 h 174"/>
                    <a:gd name="T4" fmla="*/ 32 w 94"/>
                    <a:gd name="T5" fmla="*/ 59 h 174"/>
                    <a:gd name="T6" fmla="*/ 52 w 94"/>
                    <a:gd name="T7" fmla="*/ 55 h 174"/>
                    <a:gd name="T8" fmla="*/ 46 w 94"/>
                    <a:gd name="T9" fmla="*/ 67 h 174"/>
                    <a:gd name="T10" fmla="*/ 66 w 94"/>
                    <a:gd name="T11" fmla="*/ 69 h 174"/>
                    <a:gd name="T12" fmla="*/ 76 w 94"/>
                    <a:gd name="T13" fmla="*/ 78 h 174"/>
                    <a:gd name="T14" fmla="*/ 58 w 94"/>
                    <a:gd name="T15" fmla="*/ 81 h 174"/>
                    <a:gd name="T16" fmla="*/ 74 w 94"/>
                    <a:gd name="T17" fmla="*/ 95 h 174"/>
                    <a:gd name="T18" fmla="*/ 84 w 94"/>
                    <a:gd name="T19" fmla="*/ 84 h 174"/>
                    <a:gd name="T20" fmla="*/ 82 w 94"/>
                    <a:gd name="T21" fmla="*/ 60 h 174"/>
                    <a:gd name="T22" fmla="*/ 60 w 94"/>
                    <a:gd name="T23" fmla="*/ 58 h 174"/>
                    <a:gd name="T24" fmla="*/ 50 w 94"/>
                    <a:gd name="T25" fmla="*/ 45 h 174"/>
                    <a:gd name="T26" fmla="*/ 34 w 94"/>
                    <a:gd name="T27" fmla="*/ 45 h 174"/>
                    <a:gd name="T28" fmla="*/ 30 w 94"/>
                    <a:gd name="T29" fmla="*/ 38 h 174"/>
                    <a:gd name="T30" fmla="*/ 42 w 94"/>
                    <a:gd name="T31" fmla="*/ 23 h 174"/>
                    <a:gd name="T32" fmla="*/ 30 w 94"/>
                    <a:gd name="T33" fmla="*/ 0 h 174"/>
                    <a:gd name="T34" fmla="*/ 18 w 94"/>
                    <a:gd name="T35" fmla="*/ 12 h 174"/>
                    <a:gd name="T36" fmla="*/ 4 w 94"/>
                    <a:gd name="T37" fmla="*/ 25 h 174"/>
                    <a:gd name="T38" fmla="*/ 14 w 94"/>
                    <a:gd name="T39" fmla="*/ 42 h 174"/>
                    <a:gd name="T40" fmla="*/ 14 w 94"/>
                    <a:gd name="T41" fmla="*/ 52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9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13 h 50"/>
                    <a:gd name="T2" fmla="*/ 12 w 32"/>
                    <a:gd name="T3" fmla="*/ 0 h 50"/>
                    <a:gd name="T4" fmla="*/ 20 w 32"/>
                    <a:gd name="T5" fmla="*/ 9 h 50"/>
                    <a:gd name="T6" fmla="*/ 22 w 32"/>
                    <a:gd name="T7" fmla="*/ 13 h 50"/>
                    <a:gd name="T8" fmla="*/ 28 w 32"/>
                    <a:gd name="T9" fmla="*/ 14 h 50"/>
                    <a:gd name="T10" fmla="*/ 32 w 32"/>
                    <a:gd name="T11" fmla="*/ 21 h 50"/>
                    <a:gd name="T12" fmla="*/ 18 w 32"/>
                    <a:gd name="T13" fmla="*/ 28 h 50"/>
                    <a:gd name="T14" fmla="*/ 6 w 32"/>
                    <a:gd name="T15" fmla="*/ 13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0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25 h 50"/>
                    <a:gd name="T2" fmla="*/ 25 w 43"/>
                    <a:gd name="T3" fmla="*/ 11 h 50"/>
                    <a:gd name="T4" fmla="*/ 42 w 43"/>
                    <a:gd name="T5" fmla="*/ 0 h 50"/>
                    <a:gd name="T6" fmla="*/ 27 w 43"/>
                    <a:gd name="T7" fmla="*/ 16 h 50"/>
                    <a:gd name="T8" fmla="*/ 2 w 43"/>
                    <a:gd name="T9" fmla="*/ 28 h 50"/>
                    <a:gd name="T10" fmla="*/ 0 w 43"/>
                    <a:gd name="T11" fmla="*/ 25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1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68 w 471"/>
                    <a:gd name="T1" fmla="*/ 1060 h 281"/>
                    <a:gd name="T2" fmla="*/ 80 w 471"/>
                    <a:gd name="T3" fmla="*/ 948 h 281"/>
                    <a:gd name="T4" fmla="*/ 73 w 471"/>
                    <a:gd name="T5" fmla="*/ 927 h 281"/>
                    <a:gd name="T6" fmla="*/ 54 w 471"/>
                    <a:gd name="T7" fmla="*/ 826 h 281"/>
                    <a:gd name="T8" fmla="*/ 13 w 471"/>
                    <a:gd name="T9" fmla="*/ 814 h 281"/>
                    <a:gd name="T10" fmla="*/ 0 w 471"/>
                    <a:gd name="T11" fmla="*/ 723 h 281"/>
                    <a:gd name="T12" fmla="*/ 40 w 471"/>
                    <a:gd name="T13" fmla="*/ 683 h 281"/>
                    <a:gd name="T14" fmla="*/ 19 w 471"/>
                    <a:gd name="T15" fmla="*/ 625 h 281"/>
                    <a:gd name="T16" fmla="*/ 6 w 471"/>
                    <a:gd name="T17" fmla="*/ 605 h 281"/>
                    <a:gd name="T18" fmla="*/ 94 w 471"/>
                    <a:gd name="T19" fmla="*/ 454 h 281"/>
                    <a:gd name="T20" fmla="*/ 144 w 471"/>
                    <a:gd name="T21" fmla="*/ 365 h 281"/>
                    <a:gd name="T22" fmla="*/ 140 w 471"/>
                    <a:gd name="T23" fmla="*/ 265 h 281"/>
                    <a:gd name="T24" fmla="*/ 80 w 471"/>
                    <a:gd name="T25" fmla="*/ 162 h 281"/>
                    <a:gd name="T26" fmla="*/ 67 w 471"/>
                    <a:gd name="T27" fmla="*/ 122 h 281"/>
                    <a:gd name="T28" fmla="*/ 86 w 471"/>
                    <a:gd name="T29" fmla="*/ 136 h 281"/>
                    <a:gd name="T30" fmla="*/ 158 w 471"/>
                    <a:gd name="T31" fmla="*/ 134 h 281"/>
                    <a:gd name="T32" fmla="*/ 210 w 471"/>
                    <a:gd name="T33" fmla="*/ 41 h 281"/>
                    <a:gd name="T34" fmla="*/ 271 w 471"/>
                    <a:gd name="T35" fmla="*/ 0 h 281"/>
                    <a:gd name="T36" fmla="*/ 290 w 471"/>
                    <a:gd name="T37" fmla="*/ 8 h 281"/>
                    <a:gd name="T38" fmla="*/ 304 w 471"/>
                    <a:gd name="T39" fmla="*/ 34 h 281"/>
                    <a:gd name="T40" fmla="*/ 323 w 471"/>
                    <a:gd name="T41" fmla="*/ 19 h 281"/>
                    <a:gd name="T42" fmla="*/ 363 w 471"/>
                    <a:gd name="T43" fmla="*/ 30 h 281"/>
                    <a:gd name="T44" fmla="*/ 382 w 471"/>
                    <a:gd name="T45" fmla="*/ 34 h 281"/>
                    <a:gd name="T46" fmla="*/ 466 w 471"/>
                    <a:gd name="T47" fmla="*/ 53 h 281"/>
                    <a:gd name="T48" fmla="*/ 512 w 471"/>
                    <a:gd name="T49" fmla="*/ 90 h 281"/>
                    <a:gd name="T50" fmla="*/ 552 w 471"/>
                    <a:gd name="T51" fmla="*/ 64 h 281"/>
                    <a:gd name="T52" fmla="*/ 569 w 471"/>
                    <a:gd name="T53" fmla="*/ 53 h 281"/>
                    <a:gd name="T54" fmla="*/ 643 w 471"/>
                    <a:gd name="T55" fmla="*/ 53 h 281"/>
                    <a:gd name="T56" fmla="*/ 695 w 471"/>
                    <a:gd name="T57" fmla="*/ 122 h 281"/>
                    <a:gd name="T58" fmla="*/ 762 w 471"/>
                    <a:gd name="T59" fmla="*/ 223 h 281"/>
                    <a:gd name="T60" fmla="*/ 808 w 471"/>
                    <a:gd name="T61" fmla="*/ 265 h 281"/>
                    <a:gd name="T62" fmla="*/ 847 w 471"/>
                    <a:gd name="T63" fmla="*/ 257 h 281"/>
                    <a:gd name="T64" fmla="*/ 890 w 471"/>
                    <a:gd name="T65" fmla="*/ 245 h 281"/>
                    <a:gd name="T66" fmla="*/ 957 w 471"/>
                    <a:gd name="T67" fmla="*/ 270 h 281"/>
                    <a:gd name="T68" fmla="*/ 988 w 471"/>
                    <a:gd name="T69" fmla="*/ 306 h 281"/>
                    <a:gd name="T70" fmla="*/ 1015 w 471"/>
                    <a:gd name="T71" fmla="*/ 340 h 281"/>
                    <a:gd name="T72" fmla="*/ 1048 w 471"/>
                    <a:gd name="T73" fmla="*/ 421 h 281"/>
                    <a:gd name="T74" fmla="*/ 1061 w 471"/>
                    <a:gd name="T75" fmla="*/ 454 h 281"/>
                    <a:gd name="T76" fmla="*/ 1067 w 471"/>
                    <a:gd name="T77" fmla="*/ 474 h 281"/>
                    <a:gd name="T78" fmla="*/ 1021 w 471"/>
                    <a:gd name="T79" fmla="*/ 536 h 281"/>
                    <a:gd name="T80" fmla="*/ 1061 w 471"/>
                    <a:gd name="T81" fmla="*/ 535 h 281"/>
                    <a:gd name="T82" fmla="*/ 1128 w 471"/>
                    <a:gd name="T83" fmla="*/ 588 h 281"/>
                    <a:gd name="T84" fmla="*/ 1201 w 471"/>
                    <a:gd name="T85" fmla="*/ 595 h 281"/>
                    <a:gd name="T86" fmla="*/ 1253 w 471"/>
                    <a:gd name="T87" fmla="*/ 636 h 281"/>
                    <a:gd name="T88" fmla="*/ 1261 w 471"/>
                    <a:gd name="T89" fmla="*/ 652 h 281"/>
                    <a:gd name="T90" fmla="*/ 1261 w 471"/>
                    <a:gd name="T91" fmla="*/ 666 h 281"/>
                    <a:gd name="T92" fmla="*/ 1298 w 471"/>
                    <a:gd name="T93" fmla="*/ 652 h 281"/>
                    <a:gd name="T94" fmla="*/ 1319 w 471"/>
                    <a:gd name="T95" fmla="*/ 648 h 281"/>
                    <a:gd name="T96" fmla="*/ 1447 w 471"/>
                    <a:gd name="T97" fmla="*/ 700 h 281"/>
                    <a:gd name="T98" fmla="*/ 1473 w 471"/>
                    <a:gd name="T99" fmla="*/ 753 h 281"/>
                    <a:gd name="T100" fmla="*/ 1533 w 471"/>
                    <a:gd name="T101" fmla="*/ 761 h 281"/>
                    <a:gd name="T102" fmla="*/ 1552 w 471"/>
                    <a:gd name="T103" fmla="*/ 814 h 281"/>
                    <a:gd name="T104" fmla="*/ 1487 w 471"/>
                    <a:gd name="T105" fmla="*/ 977 h 281"/>
                    <a:gd name="T106" fmla="*/ 1433 w 471"/>
                    <a:gd name="T107" fmla="*/ 1065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2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3 h 844"/>
                    <a:gd name="T2" fmla="*/ 502 w 984"/>
                    <a:gd name="T3" fmla="*/ 19 h 844"/>
                    <a:gd name="T4" fmla="*/ 550 w 984"/>
                    <a:gd name="T5" fmla="*/ 20 h 844"/>
                    <a:gd name="T6" fmla="*/ 578 w 984"/>
                    <a:gd name="T7" fmla="*/ 72 h 844"/>
                    <a:gd name="T8" fmla="*/ 586 w 984"/>
                    <a:gd name="T9" fmla="*/ 50 h 844"/>
                    <a:gd name="T10" fmla="*/ 606 w 984"/>
                    <a:gd name="T11" fmla="*/ 39 h 844"/>
                    <a:gd name="T12" fmla="*/ 642 w 984"/>
                    <a:gd name="T13" fmla="*/ 69 h 844"/>
                    <a:gd name="T14" fmla="*/ 682 w 984"/>
                    <a:gd name="T15" fmla="*/ 54 h 844"/>
                    <a:gd name="T16" fmla="*/ 706 w 984"/>
                    <a:gd name="T17" fmla="*/ 48 h 844"/>
                    <a:gd name="T18" fmla="*/ 762 w 984"/>
                    <a:gd name="T19" fmla="*/ 2 h 844"/>
                    <a:gd name="T20" fmla="*/ 798 w 984"/>
                    <a:gd name="T21" fmla="*/ 39 h 844"/>
                    <a:gd name="T22" fmla="*/ 798 w 984"/>
                    <a:gd name="T23" fmla="*/ 72 h 844"/>
                    <a:gd name="T24" fmla="*/ 790 w 984"/>
                    <a:gd name="T25" fmla="*/ 88 h 844"/>
                    <a:gd name="T26" fmla="*/ 766 w 984"/>
                    <a:gd name="T27" fmla="*/ 89 h 844"/>
                    <a:gd name="T28" fmla="*/ 762 w 984"/>
                    <a:gd name="T29" fmla="*/ 102 h 844"/>
                    <a:gd name="T30" fmla="*/ 802 w 984"/>
                    <a:gd name="T31" fmla="*/ 125 h 844"/>
                    <a:gd name="T32" fmla="*/ 786 w 984"/>
                    <a:gd name="T33" fmla="*/ 177 h 844"/>
                    <a:gd name="T34" fmla="*/ 830 w 984"/>
                    <a:gd name="T35" fmla="*/ 228 h 844"/>
                    <a:gd name="T36" fmla="*/ 854 w 984"/>
                    <a:gd name="T37" fmla="*/ 248 h 844"/>
                    <a:gd name="T38" fmla="*/ 830 w 984"/>
                    <a:gd name="T39" fmla="*/ 248 h 844"/>
                    <a:gd name="T40" fmla="*/ 746 w 984"/>
                    <a:gd name="T41" fmla="*/ 208 h 844"/>
                    <a:gd name="T42" fmla="*/ 678 w 984"/>
                    <a:gd name="T43" fmla="*/ 222 h 844"/>
                    <a:gd name="T44" fmla="*/ 590 w 984"/>
                    <a:gd name="T45" fmla="*/ 244 h 844"/>
                    <a:gd name="T46" fmla="*/ 642 w 984"/>
                    <a:gd name="T47" fmla="*/ 319 h 844"/>
                    <a:gd name="T48" fmla="*/ 710 w 984"/>
                    <a:gd name="T49" fmla="*/ 336 h 844"/>
                    <a:gd name="T50" fmla="*/ 738 w 984"/>
                    <a:gd name="T51" fmla="*/ 303 h 844"/>
                    <a:gd name="T52" fmla="*/ 774 w 984"/>
                    <a:gd name="T53" fmla="*/ 314 h 844"/>
                    <a:gd name="T54" fmla="*/ 766 w 984"/>
                    <a:gd name="T55" fmla="*/ 348 h 844"/>
                    <a:gd name="T56" fmla="*/ 802 w 984"/>
                    <a:gd name="T57" fmla="*/ 369 h 844"/>
                    <a:gd name="T58" fmla="*/ 838 w 984"/>
                    <a:gd name="T59" fmla="*/ 362 h 844"/>
                    <a:gd name="T60" fmla="*/ 922 w 984"/>
                    <a:gd name="T61" fmla="*/ 444 h 844"/>
                    <a:gd name="T62" fmla="*/ 942 w 984"/>
                    <a:gd name="T63" fmla="*/ 455 h 844"/>
                    <a:gd name="T64" fmla="*/ 874 w 984"/>
                    <a:gd name="T65" fmla="*/ 446 h 844"/>
                    <a:gd name="T66" fmla="*/ 830 w 984"/>
                    <a:gd name="T67" fmla="*/ 417 h 844"/>
                    <a:gd name="T68" fmla="*/ 778 w 984"/>
                    <a:gd name="T69" fmla="*/ 391 h 844"/>
                    <a:gd name="T70" fmla="*/ 702 w 984"/>
                    <a:gd name="T71" fmla="*/ 365 h 844"/>
                    <a:gd name="T72" fmla="*/ 614 w 984"/>
                    <a:gd name="T73" fmla="*/ 357 h 844"/>
                    <a:gd name="T74" fmla="*/ 506 w 984"/>
                    <a:gd name="T75" fmla="*/ 327 h 844"/>
                    <a:gd name="T76" fmla="*/ 462 w 984"/>
                    <a:gd name="T77" fmla="*/ 279 h 844"/>
                    <a:gd name="T78" fmla="*/ 430 w 984"/>
                    <a:gd name="T79" fmla="*/ 255 h 844"/>
                    <a:gd name="T80" fmla="*/ 382 w 984"/>
                    <a:gd name="T81" fmla="*/ 237 h 844"/>
                    <a:gd name="T82" fmla="*/ 342 w 984"/>
                    <a:gd name="T83" fmla="*/ 203 h 844"/>
                    <a:gd name="T84" fmla="*/ 354 w 984"/>
                    <a:gd name="T85" fmla="*/ 228 h 844"/>
                    <a:gd name="T86" fmla="*/ 418 w 984"/>
                    <a:gd name="T87" fmla="*/ 272 h 844"/>
                    <a:gd name="T88" fmla="*/ 422 w 984"/>
                    <a:gd name="T89" fmla="*/ 289 h 844"/>
                    <a:gd name="T90" fmla="*/ 394 w 984"/>
                    <a:gd name="T91" fmla="*/ 275 h 844"/>
                    <a:gd name="T92" fmla="*/ 354 w 984"/>
                    <a:gd name="T93" fmla="*/ 257 h 844"/>
                    <a:gd name="T94" fmla="*/ 314 w 984"/>
                    <a:gd name="T95" fmla="*/ 222 h 844"/>
                    <a:gd name="T96" fmla="*/ 266 w 984"/>
                    <a:gd name="T97" fmla="*/ 191 h 844"/>
                    <a:gd name="T98" fmla="*/ 210 w 984"/>
                    <a:gd name="T99" fmla="*/ 173 h 844"/>
                    <a:gd name="T100" fmla="*/ 154 w 984"/>
                    <a:gd name="T101" fmla="*/ 131 h 844"/>
                    <a:gd name="T102" fmla="*/ 66 w 984"/>
                    <a:gd name="T103" fmla="*/ 36 h 844"/>
                    <a:gd name="T104" fmla="*/ 34 w 984"/>
                    <a:gd name="T105" fmla="*/ 20 h 844"/>
                    <a:gd name="T106" fmla="*/ 46 w 984"/>
                    <a:gd name="T107" fmla="*/ 12 h 844"/>
                    <a:gd name="T108" fmla="*/ 102 w 984"/>
                    <a:gd name="T109" fmla="*/ 39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15 h 48"/>
                    <a:gd name="T2" fmla="*/ 10 w 36"/>
                    <a:gd name="T3" fmla="*/ 26 h 48"/>
                    <a:gd name="T4" fmla="*/ 6 w 36"/>
                    <a:gd name="T5" fmla="*/ 15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2 h 37"/>
                    <a:gd name="T2" fmla="*/ 15 w 36"/>
                    <a:gd name="T3" fmla="*/ 1 h 37"/>
                    <a:gd name="T4" fmla="*/ 42 w 36"/>
                    <a:gd name="T5" fmla="*/ 8 h 37"/>
                    <a:gd name="T6" fmla="*/ 8 w 36"/>
                    <a:gd name="T7" fmla="*/ 8 h 37"/>
                    <a:gd name="T8" fmla="*/ 0 w 36"/>
                    <a:gd name="T9" fmla="*/ 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5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30 h 96"/>
                    <a:gd name="T2" fmla="*/ 28 w 170"/>
                    <a:gd name="T3" fmla="*/ 15 h 96"/>
                    <a:gd name="T4" fmla="*/ 56 w 170"/>
                    <a:gd name="T5" fmla="*/ 13 h 96"/>
                    <a:gd name="T6" fmla="*/ 80 w 170"/>
                    <a:gd name="T7" fmla="*/ 6 h 96"/>
                    <a:gd name="T8" fmla="*/ 64 w 170"/>
                    <a:gd name="T9" fmla="*/ 15 h 96"/>
                    <a:gd name="T10" fmla="*/ 127 w 170"/>
                    <a:gd name="T11" fmla="*/ 30 h 96"/>
                    <a:gd name="T12" fmla="*/ 163 w 170"/>
                    <a:gd name="T13" fmla="*/ 39 h 96"/>
                    <a:gd name="T14" fmla="*/ 119 w 170"/>
                    <a:gd name="T15" fmla="*/ 46 h 96"/>
                    <a:gd name="T16" fmla="*/ 91 w 170"/>
                    <a:gd name="T17" fmla="*/ 35 h 96"/>
                    <a:gd name="T18" fmla="*/ 76 w 170"/>
                    <a:gd name="T19" fmla="*/ 32 h 96"/>
                    <a:gd name="T20" fmla="*/ 24 w 170"/>
                    <a:gd name="T21" fmla="*/ 25 h 96"/>
                    <a:gd name="T22" fmla="*/ 0 w 170"/>
                    <a:gd name="T23" fmla="*/ 30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6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3 h 44"/>
                    <a:gd name="T4" fmla="*/ 88 w 138"/>
                    <a:gd name="T5" fmla="*/ 14 h 44"/>
                    <a:gd name="T6" fmla="*/ 112 w 138"/>
                    <a:gd name="T7" fmla="*/ 12 h 44"/>
                    <a:gd name="T8" fmla="*/ 108 w 138"/>
                    <a:gd name="T9" fmla="*/ 26 h 44"/>
                    <a:gd name="T10" fmla="*/ 64 w 138"/>
                    <a:gd name="T11" fmla="*/ 24 h 44"/>
                    <a:gd name="T12" fmla="*/ 0 w 138"/>
                    <a:gd name="T13" fmla="*/ 21 h 44"/>
                    <a:gd name="T14" fmla="*/ 28 w 138"/>
                    <a:gd name="T15" fmla="*/ 12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7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13 h 42"/>
                    <a:gd name="T2" fmla="*/ 34 w 57"/>
                    <a:gd name="T3" fmla="*/ 7 h 42"/>
                    <a:gd name="T4" fmla="*/ 17 w 57"/>
                    <a:gd name="T5" fmla="*/ 13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8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6 w 39"/>
                    <a:gd name="T1" fmla="*/ 19 h 52"/>
                    <a:gd name="T2" fmla="*/ 16 w 39"/>
                    <a:gd name="T3" fmla="*/ 0 h 52"/>
                    <a:gd name="T4" fmla="*/ 16 w 39"/>
                    <a:gd name="T5" fmla="*/ 19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5 h 80"/>
                    <a:gd name="T2" fmla="*/ 20 w 44"/>
                    <a:gd name="T3" fmla="*/ 18 h 80"/>
                    <a:gd name="T4" fmla="*/ 27 w 44"/>
                    <a:gd name="T5" fmla="*/ 27 h 80"/>
                    <a:gd name="T6" fmla="*/ 39 w 44"/>
                    <a:gd name="T7" fmla="*/ 30 h 80"/>
                    <a:gd name="T8" fmla="*/ 27 w 44"/>
                    <a:gd name="T9" fmla="*/ 41 h 80"/>
                    <a:gd name="T10" fmla="*/ 0 w 44"/>
                    <a:gd name="T11" fmla="*/ 12 h 80"/>
                    <a:gd name="T12" fmla="*/ 4 w 44"/>
                    <a:gd name="T13" fmla="*/ 5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0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722 w 323"/>
                    <a:gd name="T1" fmla="*/ 5 h 64"/>
                    <a:gd name="T2" fmla="*/ 758 w 323"/>
                    <a:gd name="T3" fmla="*/ 31 h 64"/>
                    <a:gd name="T4" fmla="*/ 771 w 323"/>
                    <a:gd name="T5" fmla="*/ 0 h 64"/>
                    <a:gd name="T6" fmla="*/ 871 w 323"/>
                    <a:gd name="T7" fmla="*/ 0 h 64"/>
                    <a:gd name="T8" fmla="*/ 944 w 323"/>
                    <a:gd name="T9" fmla="*/ 66 h 64"/>
                    <a:gd name="T10" fmla="*/ 1046 w 323"/>
                    <a:gd name="T11" fmla="*/ 39 h 64"/>
                    <a:gd name="T12" fmla="*/ 1031 w 323"/>
                    <a:gd name="T13" fmla="*/ 109 h 64"/>
                    <a:gd name="T14" fmla="*/ 978 w 323"/>
                    <a:gd name="T15" fmla="*/ 177 h 64"/>
                    <a:gd name="T16" fmla="*/ 967 w 323"/>
                    <a:gd name="T17" fmla="*/ 109 h 64"/>
                    <a:gd name="T18" fmla="*/ 944 w 323"/>
                    <a:gd name="T19" fmla="*/ 117 h 64"/>
                    <a:gd name="T20" fmla="*/ 917 w 323"/>
                    <a:gd name="T21" fmla="*/ 109 h 64"/>
                    <a:gd name="T22" fmla="*/ 863 w 323"/>
                    <a:gd name="T23" fmla="*/ 81 h 64"/>
                    <a:gd name="T24" fmla="*/ 749 w 323"/>
                    <a:gd name="T25" fmla="*/ 144 h 64"/>
                    <a:gd name="T26" fmla="*/ 660 w 323"/>
                    <a:gd name="T27" fmla="*/ 169 h 64"/>
                    <a:gd name="T28" fmla="*/ 695 w 323"/>
                    <a:gd name="T29" fmla="*/ 217 h 64"/>
                    <a:gd name="T30" fmla="*/ 617 w 323"/>
                    <a:gd name="T31" fmla="*/ 239 h 64"/>
                    <a:gd name="T32" fmla="*/ 554 w 323"/>
                    <a:gd name="T33" fmla="*/ 231 h 64"/>
                    <a:gd name="T34" fmla="*/ 581 w 323"/>
                    <a:gd name="T35" fmla="*/ 217 h 64"/>
                    <a:gd name="T36" fmla="*/ 560 w 323"/>
                    <a:gd name="T37" fmla="*/ 153 h 64"/>
                    <a:gd name="T38" fmla="*/ 554 w 323"/>
                    <a:gd name="T39" fmla="*/ 117 h 64"/>
                    <a:gd name="T40" fmla="*/ 519 w 323"/>
                    <a:gd name="T41" fmla="*/ 88 h 64"/>
                    <a:gd name="T42" fmla="*/ 467 w 323"/>
                    <a:gd name="T43" fmla="*/ 103 h 64"/>
                    <a:gd name="T44" fmla="*/ 440 w 323"/>
                    <a:gd name="T45" fmla="*/ 103 h 64"/>
                    <a:gd name="T46" fmla="*/ 404 w 323"/>
                    <a:gd name="T47" fmla="*/ 95 h 64"/>
                    <a:gd name="T48" fmla="*/ 272 w 323"/>
                    <a:gd name="T49" fmla="*/ 8 h 64"/>
                    <a:gd name="T50" fmla="*/ 195 w 323"/>
                    <a:gd name="T51" fmla="*/ 53 h 64"/>
                    <a:gd name="T52" fmla="*/ 1 w 323"/>
                    <a:gd name="T53" fmla="*/ 0 h 64"/>
                    <a:gd name="T54" fmla="*/ 722 w 323"/>
                    <a:gd name="T55" fmla="*/ 5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345 w 300"/>
                    <a:gd name="T1" fmla="*/ 122 h 31"/>
                    <a:gd name="T2" fmla="*/ 100 w 300"/>
                    <a:gd name="T3" fmla="*/ 5 h 31"/>
                    <a:gd name="T4" fmla="*/ 937 w 300"/>
                    <a:gd name="T5" fmla="*/ 0 h 31"/>
                    <a:gd name="T6" fmla="*/ 972 w 300"/>
                    <a:gd name="T7" fmla="*/ 55 h 31"/>
                    <a:gd name="T8" fmla="*/ 867 w 300"/>
                    <a:gd name="T9" fmla="*/ 63 h 31"/>
                    <a:gd name="T10" fmla="*/ 345 w 300"/>
                    <a:gd name="T11" fmla="*/ 122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2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16 h 29"/>
                    <a:gd name="T2" fmla="*/ 12 w 41"/>
                    <a:gd name="T3" fmla="*/ 19 h 29"/>
                    <a:gd name="T4" fmla="*/ 0 w 41"/>
                    <a:gd name="T5" fmla="*/ 16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940 w 436"/>
                    <a:gd name="T1" fmla="*/ 12 h 152"/>
                    <a:gd name="T2" fmla="*/ 5616 w 436"/>
                    <a:gd name="T3" fmla="*/ 0 h 152"/>
                    <a:gd name="T4" fmla="*/ 5356 w 436"/>
                    <a:gd name="T5" fmla="*/ 791 h 152"/>
                    <a:gd name="T6" fmla="*/ 5115 w 436"/>
                    <a:gd name="T7" fmla="*/ 994 h 152"/>
                    <a:gd name="T8" fmla="*/ 5049 w 436"/>
                    <a:gd name="T9" fmla="*/ 1025 h 152"/>
                    <a:gd name="T10" fmla="*/ 4829 w 436"/>
                    <a:gd name="T11" fmla="*/ 1072 h 152"/>
                    <a:gd name="T12" fmla="*/ 4648 w 436"/>
                    <a:gd name="T13" fmla="*/ 1287 h 152"/>
                    <a:gd name="T14" fmla="*/ 4665 w 436"/>
                    <a:gd name="T15" fmla="*/ 1449 h 152"/>
                    <a:gd name="T16" fmla="*/ 4686 w 436"/>
                    <a:gd name="T17" fmla="*/ 1569 h 152"/>
                    <a:gd name="T18" fmla="*/ 4714 w 436"/>
                    <a:gd name="T19" fmla="*/ 1659 h 152"/>
                    <a:gd name="T20" fmla="*/ 4665 w 436"/>
                    <a:gd name="T21" fmla="*/ 1791 h 152"/>
                    <a:gd name="T22" fmla="*/ 4522 w 436"/>
                    <a:gd name="T23" fmla="*/ 1762 h 152"/>
                    <a:gd name="T24" fmla="*/ 4407 w 436"/>
                    <a:gd name="T25" fmla="*/ 1892 h 152"/>
                    <a:gd name="T26" fmla="*/ 4468 w 436"/>
                    <a:gd name="T27" fmla="*/ 1539 h 152"/>
                    <a:gd name="T28" fmla="*/ 4351 w 436"/>
                    <a:gd name="T29" fmla="*/ 1468 h 152"/>
                    <a:gd name="T30" fmla="*/ 4428 w 436"/>
                    <a:gd name="T31" fmla="*/ 1366 h 152"/>
                    <a:gd name="T32" fmla="*/ 4407 w 436"/>
                    <a:gd name="T33" fmla="*/ 1307 h 152"/>
                    <a:gd name="T34" fmla="*/ 4121 w 436"/>
                    <a:gd name="T35" fmla="*/ 1378 h 152"/>
                    <a:gd name="T36" fmla="*/ 4083 w 436"/>
                    <a:gd name="T37" fmla="*/ 1246 h 152"/>
                    <a:gd name="T38" fmla="*/ 3823 w 436"/>
                    <a:gd name="T39" fmla="*/ 1378 h 152"/>
                    <a:gd name="T40" fmla="*/ 4121 w 436"/>
                    <a:gd name="T41" fmla="*/ 1510 h 152"/>
                    <a:gd name="T42" fmla="*/ 3929 w 436"/>
                    <a:gd name="T43" fmla="*/ 1713 h 152"/>
                    <a:gd name="T44" fmla="*/ 4006 w 436"/>
                    <a:gd name="T45" fmla="*/ 1845 h 152"/>
                    <a:gd name="T46" fmla="*/ 4055 w 436"/>
                    <a:gd name="T47" fmla="*/ 2024 h 152"/>
                    <a:gd name="T48" fmla="*/ 3978 w 436"/>
                    <a:gd name="T49" fmla="*/ 2036 h 152"/>
                    <a:gd name="T50" fmla="*/ 4043 w 436"/>
                    <a:gd name="T51" fmla="*/ 2107 h 152"/>
                    <a:gd name="T52" fmla="*/ 3957 w 436"/>
                    <a:gd name="T53" fmla="*/ 2227 h 152"/>
                    <a:gd name="T54" fmla="*/ 0 w 436"/>
                    <a:gd name="T55" fmla="*/ 2186 h 152"/>
                    <a:gd name="T56" fmla="*/ 940 w 436"/>
                    <a:gd name="T57" fmla="*/ 12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4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84 h 165"/>
                    <a:gd name="T2" fmla="*/ 15 w 47"/>
                    <a:gd name="T3" fmla="*/ 58 h 165"/>
                    <a:gd name="T4" fmla="*/ 17 w 47"/>
                    <a:gd name="T5" fmla="*/ 37 h 165"/>
                    <a:gd name="T6" fmla="*/ 11 w 47"/>
                    <a:gd name="T7" fmla="*/ 21 h 165"/>
                    <a:gd name="T8" fmla="*/ 17 w 47"/>
                    <a:gd name="T9" fmla="*/ 6 h 165"/>
                    <a:gd name="T10" fmla="*/ 21 w 47"/>
                    <a:gd name="T11" fmla="*/ 0 h 165"/>
                    <a:gd name="T12" fmla="*/ 31 w 47"/>
                    <a:gd name="T13" fmla="*/ 15 h 165"/>
                    <a:gd name="T14" fmla="*/ 47 w 47"/>
                    <a:gd name="T15" fmla="*/ 53 h 165"/>
                    <a:gd name="T16" fmla="*/ 31 w 47"/>
                    <a:gd name="T17" fmla="*/ 58 h 165"/>
                    <a:gd name="T18" fmla="*/ 23 w 47"/>
                    <a:gd name="T19" fmla="*/ 67 h 165"/>
                    <a:gd name="T20" fmla="*/ 21 w 47"/>
                    <a:gd name="T21" fmla="*/ 71 h 165"/>
                    <a:gd name="T22" fmla="*/ 27 w 47"/>
                    <a:gd name="T23" fmla="*/ 72 h 165"/>
                    <a:gd name="T24" fmla="*/ 31 w 47"/>
                    <a:gd name="T25" fmla="*/ 79 h 165"/>
                    <a:gd name="T26" fmla="*/ 13 w 47"/>
                    <a:gd name="T27" fmla="*/ 79 h 165"/>
                    <a:gd name="T28" fmla="*/ 7 w 47"/>
                    <a:gd name="T29" fmla="*/ 86 h 165"/>
                    <a:gd name="T30" fmla="*/ 3 w 47"/>
                    <a:gd name="T31" fmla="*/ 83 h 165"/>
                    <a:gd name="T32" fmla="*/ 5 w 47"/>
                    <a:gd name="T33" fmla="*/ 84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33 h 103"/>
                    <a:gd name="T2" fmla="*/ 30 w 138"/>
                    <a:gd name="T3" fmla="*/ 24 h 103"/>
                    <a:gd name="T4" fmla="*/ 50 w 138"/>
                    <a:gd name="T5" fmla="*/ 18 h 103"/>
                    <a:gd name="T6" fmla="*/ 54 w 138"/>
                    <a:gd name="T7" fmla="*/ 24 h 103"/>
                    <a:gd name="T8" fmla="*/ 66 w 138"/>
                    <a:gd name="T9" fmla="*/ 27 h 103"/>
                    <a:gd name="T10" fmla="*/ 80 w 138"/>
                    <a:gd name="T11" fmla="*/ 30 h 103"/>
                    <a:gd name="T12" fmla="*/ 116 w 138"/>
                    <a:gd name="T13" fmla="*/ 18 h 103"/>
                    <a:gd name="T14" fmla="*/ 130 w 138"/>
                    <a:gd name="T15" fmla="*/ 9 h 103"/>
                    <a:gd name="T16" fmla="*/ 138 w 138"/>
                    <a:gd name="T17" fmla="*/ 6 h 103"/>
                    <a:gd name="T18" fmla="*/ 106 w 138"/>
                    <a:gd name="T19" fmla="*/ 27 h 103"/>
                    <a:gd name="T20" fmla="*/ 84 w 138"/>
                    <a:gd name="T21" fmla="*/ 37 h 103"/>
                    <a:gd name="T22" fmla="*/ 66 w 138"/>
                    <a:gd name="T23" fmla="*/ 44 h 103"/>
                    <a:gd name="T24" fmla="*/ 48 w 138"/>
                    <a:gd name="T25" fmla="*/ 56 h 103"/>
                    <a:gd name="T26" fmla="*/ 26 w 138"/>
                    <a:gd name="T27" fmla="*/ 49 h 103"/>
                    <a:gd name="T28" fmla="*/ 20 w 138"/>
                    <a:gd name="T29" fmla="*/ 47 h 103"/>
                    <a:gd name="T30" fmla="*/ 22 w 138"/>
                    <a:gd name="T31" fmla="*/ 52 h 103"/>
                    <a:gd name="T32" fmla="*/ 0 w 138"/>
                    <a:gd name="T33" fmla="*/ 52 h 103"/>
                    <a:gd name="T34" fmla="*/ 10 w 138"/>
                    <a:gd name="T35" fmla="*/ 42 h 103"/>
                    <a:gd name="T36" fmla="*/ 26 w 138"/>
                    <a:gd name="T37" fmla="*/ 33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6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55 w 188"/>
                    <a:gd name="T1" fmla="*/ 13 h 214"/>
                    <a:gd name="T2" fmla="*/ 157 w 188"/>
                    <a:gd name="T3" fmla="*/ 3 h 214"/>
                    <a:gd name="T4" fmla="*/ 167 w 188"/>
                    <a:gd name="T5" fmla="*/ 0 h 214"/>
                    <a:gd name="T6" fmla="*/ 179 w 188"/>
                    <a:gd name="T7" fmla="*/ 13 h 214"/>
                    <a:gd name="T8" fmla="*/ 185 w 188"/>
                    <a:gd name="T9" fmla="*/ 24 h 214"/>
                    <a:gd name="T10" fmla="*/ 175 w 188"/>
                    <a:gd name="T11" fmla="*/ 32 h 214"/>
                    <a:gd name="T12" fmla="*/ 167 w 188"/>
                    <a:gd name="T13" fmla="*/ 43 h 214"/>
                    <a:gd name="T14" fmla="*/ 159 w 188"/>
                    <a:gd name="T15" fmla="*/ 71 h 214"/>
                    <a:gd name="T16" fmla="*/ 141 w 188"/>
                    <a:gd name="T17" fmla="*/ 76 h 214"/>
                    <a:gd name="T18" fmla="*/ 117 w 188"/>
                    <a:gd name="T19" fmla="*/ 76 h 214"/>
                    <a:gd name="T20" fmla="*/ 109 w 188"/>
                    <a:gd name="T21" fmla="*/ 69 h 214"/>
                    <a:gd name="T22" fmla="*/ 99 w 188"/>
                    <a:gd name="T23" fmla="*/ 81 h 214"/>
                    <a:gd name="T24" fmla="*/ 90 w 188"/>
                    <a:gd name="T25" fmla="*/ 83 h 214"/>
                    <a:gd name="T26" fmla="*/ 80 w 188"/>
                    <a:gd name="T27" fmla="*/ 74 h 214"/>
                    <a:gd name="T28" fmla="*/ 58 w 188"/>
                    <a:gd name="T29" fmla="*/ 80 h 214"/>
                    <a:gd name="T30" fmla="*/ 76 w 188"/>
                    <a:gd name="T31" fmla="*/ 79 h 214"/>
                    <a:gd name="T32" fmla="*/ 78 w 188"/>
                    <a:gd name="T33" fmla="*/ 90 h 214"/>
                    <a:gd name="T34" fmla="*/ 58 w 188"/>
                    <a:gd name="T35" fmla="*/ 93 h 214"/>
                    <a:gd name="T36" fmla="*/ 34 w 188"/>
                    <a:gd name="T37" fmla="*/ 93 h 214"/>
                    <a:gd name="T38" fmla="*/ 36 w 188"/>
                    <a:gd name="T39" fmla="*/ 86 h 214"/>
                    <a:gd name="T40" fmla="*/ 46 w 188"/>
                    <a:gd name="T41" fmla="*/ 80 h 214"/>
                    <a:gd name="T42" fmla="*/ 34 w 188"/>
                    <a:gd name="T43" fmla="*/ 82 h 214"/>
                    <a:gd name="T44" fmla="*/ 26 w 188"/>
                    <a:gd name="T45" fmla="*/ 93 h 214"/>
                    <a:gd name="T46" fmla="*/ 30 w 188"/>
                    <a:gd name="T47" fmla="*/ 105 h 214"/>
                    <a:gd name="T48" fmla="*/ 14 w 188"/>
                    <a:gd name="T49" fmla="*/ 111 h 214"/>
                    <a:gd name="T50" fmla="*/ 0 w 188"/>
                    <a:gd name="T51" fmla="*/ 119 h 214"/>
                    <a:gd name="T52" fmla="*/ 8 w 188"/>
                    <a:gd name="T53" fmla="*/ 104 h 214"/>
                    <a:gd name="T54" fmla="*/ 0 w 188"/>
                    <a:gd name="T55" fmla="*/ 91 h 214"/>
                    <a:gd name="T56" fmla="*/ 14 w 188"/>
                    <a:gd name="T57" fmla="*/ 85 h 214"/>
                    <a:gd name="T58" fmla="*/ 32 w 188"/>
                    <a:gd name="T59" fmla="*/ 74 h 214"/>
                    <a:gd name="T60" fmla="*/ 44 w 188"/>
                    <a:gd name="T61" fmla="*/ 66 h 214"/>
                    <a:gd name="T62" fmla="*/ 72 w 188"/>
                    <a:gd name="T63" fmla="*/ 64 h 214"/>
                    <a:gd name="T64" fmla="*/ 84 w 188"/>
                    <a:gd name="T65" fmla="*/ 63 h 214"/>
                    <a:gd name="T66" fmla="*/ 111 w 188"/>
                    <a:gd name="T67" fmla="*/ 44 h 214"/>
                    <a:gd name="T68" fmla="*/ 117 w 188"/>
                    <a:gd name="T69" fmla="*/ 52 h 214"/>
                    <a:gd name="T70" fmla="*/ 129 w 188"/>
                    <a:gd name="T71" fmla="*/ 43 h 214"/>
                    <a:gd name="T72" fmla="*/ 147 w 188"/>
                    <a:gd name="T73" fmla="*/ 30 h 214"/>
                    <a:gd name="T74" fmla="*/ 151 w 188"/>
                    <a:gd name="T75" fmla="*/ 24 h 214"/>
                    <a:gd name="T76" fmla="*/ 145 w 188"/>
                    <a:gd name="T77" fmla="*/ 21 h 214"/>
                    <a:gd name="T78" fmla="*/ 149 w 188"/>
                    <a:gd name="T79" fmla="*/ 17 h 214"/>
                    <a:gd name="T80" fmla="*/ 155 w 188"/>
                    <a:gd name="T81" fmla="*/ 13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4 h 13"/>
                    <a:gd name="T2" fmla="*/ 4 w 13"/>
                    <a:gd name="T3" fmla="*/ 6 h 13"/>
                    <a:gd name="T4" fmla="*/ 0 w 13"/>
                    <a:gd name="T5" fmla="*/ 4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15 w 812"/>
                    <a:gd name="T1" fmla="*/ 14 h 564"/>
                    <a:gd name="T2" fmla="*/ 781 w 812"/>
                    <a:gd name="T3" fmla="*/ 43 h 564"/>
                    <a:gd name="T4" fmla="*/ 751 w 812"/>
                    <a:gd name="T5" fmla="*/ 67 h 564"/>
                    <a:gd name="T6" fmla="*/ 725 w 812"/>
                    <a:gd name="T7" fmla="*/ 78 h 564"/>
                    <a:gd name="T8" fmla="*/ 637 w 812"/>
                    <a:gd name="T9" fmla="*/ 98 h 564"/>
                    <a:gd name="T10" fmla="*/ 635 w 812"/>
                    <a:gd name="T11" fmla="*/ 116 h 564"/>
                    <a:gd name="T12" fmla="*/ 607 w 812"/>
                    <a:gd name="T13" fmla="*/ 126 h 564"/>
                    <a:gd name="T14" fmla="*/ 623 w 812"/>
                    <a:gd name="T15" fmla="*/ 98 h 564"/>
                    <a:gd name="T16" fmla="*/ 579 w 812"/>
                    <a:gd name="T17" fmla="*/ 103 h 564"/>
                    <a:gd name="T18" fmla="*/ 559 w 812"/>
                    <a:gd name="T19" fmla="*/ 120 h 564"/>
                    <a:gd name="T20" fmla="*/ 599 w 812"/>
                    <a:gd name="T21" fmla="*/ 154 h 564"/>
                    <a:gd name="T22" fmla="*/ 597 w 812"/>
                    <a:gd name="T23" fmla="*/ 202 h 564"/>
                    <a:gd name="T24" fmla="*/ 545 w 812"/>
                    <a:gd name="T25" fmla="*/ 224 h 564"/>
                    <a:gd name="T26" fmla="*/ 525 w 812"/>
                    <a:gd name="T27" fmla="*/ 212 h 564"/>
                    <a:gd name="T28" fmla="*/ 485 w 812"/>
                    <a:gd name="T29" fmla="*/ 191 h 564"/>
                    <a:gd name="T30" fmla="*/ 465 w 812"/>
                    <a:gd name="T31" fmla="*/ 191 h 564"/>
                    <a:gd name="T32" fmla="*/ 453 w 812"/>
                    <a:gd name="T33" fmla="*/ 217 h 564"/>
                    <a:gd name="T34" fmla="*/ 503 w 812"/>
                    <a:gd name="T35" fmla="*/ 255 h 564"/>
                    <a:gd name="T36" fmla="*/ 513 w 812"/>
                    <a:gd name="T37" fmla="*/ 288 h 564"/>
                    <a:gd name="T38" fmla="*/ 529 w 812"/>
                    <a:gd name="T39" fmla="*/ 308 h 564"/>
                    <a:gd name="T40" fmla="*/ 495 w 812"/>
                    <a:gd name="T41" fmla="*/ 299 h 564"/>
                    <a:gd name="T42" fmla="*/ 473 w 812"/>
                    <a:gd name="T43" fmla="*/ 284 h 564"/>
                    <a:gd name="T44" fmla="*/ 425 w 812"/>
                    <a:gd name="T45" fmla="*/ 233 h 564"/>
                    <a:gd name="T46" fmla="*/ 429 w 812"/>
                    <a:gd name="T47" fmla="*/ 170 h 564"/>
                    <a:gd name="T48" fmla="*/ 425 w 812"/>
                    <a:gd name="T49" fmla="*/ 147 h 564"/>
                    <a:gd name="T50" fmla="*/ 415 w 812"/>
                    <a:gd name="T51" fmla="*/ 152 h 564"/>
                    <a:gd name="T52" fmla="*/ 386 w 812"/>
                    <a:gd name="T53" fmla="*/ 147 h 564"/>
                    <a:gd name="T54" fmla="*/ 360 w 812"/>
                    <a:gd name="T55" fmla="*/ 93 h 564"/>
                    <a:gd name="T56" fmla="*/ 330 w 812"/>
                    <a:gd name="T57" fmla="*/ 91 h 564"/>
                    <a:gd name="T58" fmla="*/ 288 w 812"/>
                    <a:gd name="T59" fmla="*/ 95 h 564"/>
                    <a:gd name="T60" fmla="*/ 242 w 812"/>
                    <a:gd name="T61" fmla="*/ 128 h 564"/>
                    <a:gd name="T62" fmla="*/ 196 w 812"/>
                    <a:gd name="T63" fmla="*/ 147 h 564"/>
                    <a:gd name="T64" fmla="*/ 184 w 812"/>
                    <a:gd name="T65" fmla="*/ 150 h 564"/>
                    <a:gd name="T66" fmla="*/ 160 w 812"/>
                    <a:gd name="T67" fmla="*/ 180 h 564"/>
                    <a:gd name="T68" fmla="*/ 152 w 812"/>
                    <a:gd name="T69" fmla="*/ 195 h 564"/>
                    <a:gd name="T70" fmla="*/ 128 w 812"/>
                    <a:gd name="T71" fmla="*/ 222 h 564"/>
                    <a:gd name="T72" fmla="*/ 94 w 812"/>
                    <a:gd name="T73" fmla="*/ 215 h 564"/>
                    <a:gd name="T74" fmla="*/ 66 w 812"/>
                    <a:gd name="T75" fmla="*/ 142 h 564"/>
                    <a:gd name="T76" fmla="*/ 72 w 812"/>
                    <a:gd name="T77" fmla="*/ 86 h 564"/>
                    <a:gd name="T78" fmla="*/ 44 w 812"/>
                    <a:gd name="T79" fmla="*/ 98 h 564"/>
                    <a:gd name="T80" fmla="*/ 20 w 812"/>
                    <a:gd name="T81" fmla="*/ 83 h 564"/>
                    <a:gd name="T82" fmla="*/ 24 w 812"/>
                    <a:gd name="T83" fmla="*/ 76 h 564"/>
                    <a:gd name="T84" fmla="*/ 0 w 812"/>
                    <a:gd name="T85" fmla="*/ 50 h 564"/>
                    <a:gd name="T86" fmla="*/ 801 w 812"/>
                    <a:gd name="T87" fmla="*/ 3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7 h 85"/>
                    <a:gd name="T2" fmla="*/ 20 w 43"/>
                    <a:gd name="T3" fmla="*/ 3 h 85"/>
                    <a:gd name="T4" fmla="*/ 43 w 43"/>
                    <a:gd name="T5" fmla="*/ 19 h 85"/>
                    <a:gd name="T6" fmla="*/ 22 w 43"/>
                    <a:gd name="T7" fmla="*/ 49 h 85"/>
                    <a:gd name="T8" fmla="*/ 1 w 43"/>
                    <a:gd name="T9" fmla="*/ 40 h 85"/>
                    <a:gd name="T10" fmla="*/ 7 w 43"/>
                    <a:gd name="T11" fmla="*/ 7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1 w 44"/>
                    <a:gd name="T1" fmla="*/ 14 h 74"/>
                    <a:gd name="T2" fmla="*/ 26 w 44"/>
                    <a:gd name="T3" fmla="*/ 2 h 74"/>
                    <a:gd name="T4" fmla="*/ 37 w 44"/>
                    <a:gd name="T5" fmla="*/ 2 h 74"/>
                    <a:gd name="T6" fmla="*/ 33 w 44"/>
                    <a:gd name="T7" fmla="*/ 14 h 74"/>
                    <a:gd name="T8" fmla="*/ 11 w 44"/>
                    <a:gd name="T9" fmla="*/ 37 h 74"/>
                    <a:gd name="T10" fmla="*/ 7 w 44"/>
                    <a:gd name="T11" fmla="*/ 30 h 74"/>
                    <a:gd name="T12" fmla="*/ 3 w 44"/>
                    <a:gd name="T13" fmla="*/ 18 h 74"/>
                    <a:gd name="T14" fmla="*/ 11 w 44"/>
                    <a:gd name="T15" fmla="*/ 14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8 h 30"/>
                    <a:gd name="T2" fmla="*/ 5 w 20"/>
                    <a:gd name="T3" fmla="*/ 15 h 30"/>
                    <a:gd name="T4" fmla="*/ 7 w 20"/>
                    <a:gd name="T5" fmla="*/ 8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1586 w 682"/>
                    <a:gd name="T1" fmla="*/ 1743 h 557"/>
                    <a:gd name="T2" fmla="*/ 1601 w 682"/>
                    <a:gd name="T3" fmla="*/ 1695 h 557"/>
                    <a:gd name="T4" fmla="*/ 1648 w 682"/>
                    <a:gd name="T5" fmla="*/ 1552 h 557"/>
                    <a:gd name="T6" fmla="*/ 1019 w 682"/>
                    <a:gd name="T7" fmla="*/ 1077 h 557"/>
                    <a:gd name="T8" fmla="*/ 930 w 682"/>
                    <a:gd name="T9" fmla="*/ 1300 h 557"/>
                    <a:gd name="T10" fmla="*/ 999 w 682"/>
                    <a:gd name="T11" fmla="*/ 2088 h 557"/>
                    <a:gd name="T12" fmla="*/ 930 w 682"/>
                    <a:gd name="T13" fmla="*/ 1856 h 557"/>
                    <a:gd name="T14" fmla="*/ 798 w 682"/>
                    <a:gd name="T15" fmla="*/ 1651 h 557"/>
                    <a:gd name="T16" fmla="*/ 808 w 682"/>
                    <a:gd name="T17" fmla="*/ 1552 h 557"/>
                    <a:gd name="T18" fmla="*/ 816 w 682"/>
                    <a:gd name="T19" fmla="*/ 1482 h 557"/>
                    <a:gd name="T20" fmla="*/ 725 w 682"/>
                    <a:gd name="T21" fmla="*/ 1409 h 557"/>
                    <a:gd name="T22" fmla="*/ 640 w 682"/>
                    <a:gd name="T23" fmla="*/ 1300 h 557"/>
                    <a:gd name="T24" fmla="*/ 487 w 682"/>
                    <a:gd name="T25" fmla="*/ 1329 h 557"/>
                    <a:gd name="T26" fmla="*/ 417 w 682"/>
                    <a:gd name="T27" fmla="*/ 1371 h 557"/>
                    <a:gd name="T28" fmla="*/ 257 w 682"/>
                    <a:gd name="T29" fmla="*/ 1371 h 557"/>
                    <a:gd name="T30" fmla="*/ 73 w 682"/>
                    <a:gd name="T31" fmla="*/ 1172 h 557"/>
                    <a:gd name="T32" fmla="*/ 36 w 682"/>
                    <a:gd name="T33" fmla="*/ 1110 h 557"/>
                    <a:gd name="T34" fmla="*/ 0 w 682"/>
                    <a:gd name="T35" fmla="*/ 990 h 557"/>
                    <a:gd name="T36" fmla="*/ 80 w 682"/>
                    <a:gd name="T37" fmla="*/ 801 h 557"/>
                    <a:gd name="T38" fmla="*/ 106 w 682"/>
                    <a:gd name="T39" fmla="*/ 679 h 557"/>
                    <a:gd name="T40" fmla="*/ 168 w 682"/>
                    <a:gd name="T41" fmla="*/ 536 h 557"/>
                    <a:gd name="T42" fmla="*/ 268 w 682"/>
                    <a:gd name="T43" fmla="*/ 435 h 557"/>
                    <a:gd name="T44" fmla="*/ 552 w 682"/>
                    <a:gd name="T45" fmla="*/ 252 h 557"/>
                    <a:gd name="T46" fmla="*/ 725 w 682"/>
                    <a:gd name="T47" fmla="*/ 113 h 557"/>
                    <a:gd name="T48" fmla="*/ 850 w 682"/>
                    <a:gd name="T49" fmla="*/ 22 h 557"/>
                    <a:gd name="T50" fmla="*/ 1197 w 682"/>
                    <a:gd name="T51" fmla="*/ 8 h 557"/>
                    <a:gd name="T52" fmla="*/ 1311 w 682"/>
                    <a:gd name="T53" fmla="*/ 0 h 557"/>
                    <a:gd name="T54" fmla="*/ 1265 w 682"/>
                    <a:gd name="T55" fmla="*/ 127 h 557"/>
                    <a:gd name="T56" fmla="*/ 1460 w 682"/>
                    <a:gd name="T57" fmla="*/ 317 h 557"/>
                    <a:gd name="T58" fmla="*/ 1639 w 682"/>
                    <a:gd name="T59" fmla="*/ 278 h 557"/>
                    <a:gd name="T60" fmla="*/ 1743 w 682"/>
                    <a:gd name="T61" fmla="*/ 306 h 557"/>
                    <a:gd name="T62" fmla="*/ 1842 w 682"/>
                    <a:gd name="T63" fmla="*/ 365 h 557"/>
                    <a:gd name="T64" fmla="*/ 1886 w 682"/>
                    <a:gd name="T65" fmla="*/ 706 h 557"/>
                    <a:gd name="T66" fmla="*/ 1886 w 682"/>
                    <a:gd name="T67" fmla="*/ 902 h 557"/>
                    <a:gd name="T68" fmla="*/ 1973 w 682"/>
                    <a:gd name="T69" fmla="*/ 1063 h 557"/>
                    <a:gd name="T70" fmla="*/ 2127 w 682"/>
                    <a:gd name="T71" fmla="*/ 1127 h 557"/>
                    <a:gd name="T72" fmla="*/ 2241 w 682"/>
                    <a:gd name="T73" fmla="*/ 1110 h 557"/>
                    <a:gd name="T74" fmla="*/ 2188 w 682"/>
                    <a:gd name="T75" fmla="*/ 1278 h 557"/>
                    <a:gd name="T76" fmla="*/ 1973 w 682"/>
                    <a:gd name="T77" fmla="*/ 1530 h 557"/>
                    <a:gd name="T78" fmla="*/ 1807 w 682"/>
                    <a:gd name="T79" fmla="*/ 1822 h 557"/>
                    <a:gd name="T80" fmla="*/ 1832 w 682"/>
                    <a:gd name="T81" fmla="*/ 1909 h 557"/>
                    <a:gd name="T82" fmla="*/ 1433 w 682"/>
                    <a:gd name="T83" fmla="*/ 2088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3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798 w 257"/>
                    <a:gd name="T1" fmla="*/ 1307 h 347"/>
                    <a:gd name="T2" fmla="*/ 764 w 257"/>
                    <a:gd name="T3" fmla="*/ 1133 h 347"/>
                    <a:gd name="T4" fmla="*/ 713 w 257"/>
                    <a:gd name="T5" fmla="*/ 1085 h 347"/>
                    <a:gd name="T6" fmla="*/ 708 w 257"/>
                    <a:gd name="T7" fmla="*/ 1015 h 347"/>
                    <a:gd name="T8" fmla="*/ 687 w 257"/>
                    <a:gd name="T9" fmla="*/ 957 h 347"/>
                    <a:gd name="T10" fmla="*/ 687 w 257"/>
                    <a:gd name="T11" fmla="*/ 862 h 347"/>
                    <a:gd name="T12" fmla="*/ 681 w 257"/>
                    <a:gd name="T13" fmla="*/ 806 h 347"/>
                    <a:gd name="T14" fmla="*/ 749 w 257"/>
                    <a:gd name="T15" fmla="*/ 761 h 347"/>
                    <a:gd name="T16" fmla="*/ 844 w 257"/>
                    <a:gd name="T17" fmla="*/ 744 h 347"/>
                    <a:gd name="T18" fmla="*/ 844 w 257"/>
                    <a:gd name="T19" fmla="*/ 514 h 347"/>
                    <a:gd name="T20" fmla="*/ 177 w 257"/>
                    <a:gd name="T21" fmla="*/ 361 h 347"/>
                    <a:gd name="T22" fmla="*/ 106 w 257"/>
                    <a:gd name="T23" fmla="*/ 370 h 347"/>
                    <a:gd name="T24" fmla="*/ 54 w 257"/>
                    <a:gd name="T25" fmla="*/ 384 h 347"/>
                    <a:gd name="T26" fmla="*/ 0 w 257"/>
                    <a:gd name="T27" fmla="*/ 562 h 347"/>
                    <a:gd name="T28" fmla="*/ 305 w 257"/>
                    <a:gd name="T29" fmla="*/ 1303 h 347"/>
                    <a:gd name="T30" fmla="*/ 798 w 257"/>
                    <a:gd name="T31" fmla="*/ 1307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4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4 w 19"/>
                    <a:gd name="T1" fmla="*/ 13 h 37"/>
                    <a:gd name="T2" fmla="*/ 11 w 19"/>
                    <a:gd name="T3" fmla="*/ 10 h 37"/>
                    <a:gd name="T4" fmla="*/ 4 w 19"/>
                    <a:gd name="T5" fmla="*/ 13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5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1 w 22"/>
                    <a:gd name="T1" fmla="*/ 8 h 20"/>
                    <a:gd name="T2" fmla="*/ 13 w 22"/>
                    <a:gd name="T3" fmla="*/ 0 h 20"/>
                    <a:gd name="T4" fmla="*/ 17 w 22"/>
                    <a:gd name="T5" fmla="*/ 8 h 20"/>
                    <a:gd name="T6" fmla="*/ 8 w 22"/>
                    <a:gd name="T7" fmla="*/ 12 h 20"/>
                    <a:gd name="T8" fmla="*/ 11 w 22"/>
                    <a:gd name="T9" fmla="*/ 8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9 h 30"/>
                    <a:gd name="T2" fmla="*/ 35 w 57"/>
                    <a:gd name="T3" fmla="*/ 3 h 30"/>
                    <a:gd name="T4" fmla="*/ 39 w 57"/>
                    <a:gd name="T5" fmla="*/ 15 h 30"/>
                    <a:gd name="T6" fmla="*/ 24 w 57"/>
                    <a:gd name="T7" fmla="*/ 9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7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70 w 693"/>
                    <a:gd name="T1" fmla="*/ 253 h 696"/>
                    <a:gd name="T2" fmla="*/ 390 w 693"/>
                    <a:gd name="T3" fmla="*/ 247 h 696"/>
                    <a:gd name="T4" fmla="*/ 322 w 693"/>
                    <a:gd name="T5" fmla="*/ 226 h 696"/>
                    <a:gd name="T6" fmla="*/ 262 w 693"/>
                    <a:gd name="T7" fmla="*/ 218 h 696"/>
                    <a:gd name="T8" fmla="*/ 234 w 693"/>
                    <a:gd name="T9" fmla="*/ 227 h 696"/>
                    <a:gd name="T10" fmla="*/ 258 w 693"/>
                    <a:gd name="T11" fmla="*/ 234 h 696"/>
                    <a:gd name="T12" fmla="*/ 290 w 693"/>
                    <a:gd name="T13" fmla="*/ 256 h 696"/>
                    <a:gd name="T14" fmla="*/ 318 w 693"/>
                    <a:gd name="T15" fmla="*/ 260 h 696"/>
                    <a:gd name="T16" fmla="*/ 330 w 693"/>
                    <a:gd name="T17" fmla="*/ 293 h 696"/>
                    <a:gd name="T18" fmla="*/ 310 w 693"/>
                    <a:gd name="T19" fmla="*/ 302 h 696"/>
                    <a:gd name="T20" fmla="*/ 258 w 693"/>
                    <a:gd name="T21" fmla="*/ 337 h 696"/>
                    <a:gd name="T22" fmla="*/ 222 w 693"/>
                    <a:gd name="T23" fmla="*/ 343 h 696"/>
                    <a:gd name="T24" fmla="*/ 97 w 693"/>
                    <a:gd name="T25" fmla="*/ 380 h 696"/>
                    <a:gd name="T26" fmla="*/ 77 w 693"/>
                    <a:gd name="T27" fmla="*/ 337 h 696"/>
                    <a:gd name="T28" fmla="*/ 45 w 693"/>
                    <a:gd name="T29" fmla="*/ 286 h 696"/>
                    <a:gd name="T30" fmla="*/ 33 w 693"/>
                    <a:gd name="T31" fmla="*/ 244 h 696"/>
                    <a:gd name="T32" fmla="*/ 53 w 693"/>
                    <a:gd name="T33" fmla="*/ 188 h 696"/>
                    <a:gd name="T34" fmla="*/ 17 w 693"/>
                    <a:gd name="T35" fmla="*/ 214 h 696"/>
                    <a:gd name="T36" fmla="*/ 81 w 693"/>
                    <a:gd name="T37" fmla="*/ 153 h 696"/>
                    <a:gd name="T38" fmla="*/ 113 w 693"/>
                    <a:gd name="T39" fmla="*/ 112 h 696"/>
                    <a:gd name="T40" fmla="*/ 37 w 693"/>
                    <a:gd name="T41" fmla="*/ 112 h 696"/>
                    <a:gd name="T42" fmla="*/ 1 w 693"/>
                    <a:gd name="T43" fmla="*/ 107 h 696"/>
                    <a:gd name="T44" fmla="*/ 25 w 693"/>
                    <a:gd name="T45" fmla="*/ 76 h 696"/>
                    <a:gd name="T46" fmla="*/ 97 w 693"/>
                    <a:gd name="T47" fmla="*/ 61 h 696"/>
                    <a:gd name="T48" fmla="*/ 218 w 693"/>
                    <a:gd name="T49" fmla="*/ 68 h 696"/>
                    <a:gd name="T50" fmla="*/ 226 w 693"/>
                    <a:gd name="T51" fmla="*/ 35 h 696"/>
                    <a:gd name="T52" fmla="*/ 258 w 693"/>
                    <a:gd name="T53" fmla="*/ 0 h 696"/>
                    <a:gd name="T54" fmla="*/ 354 w 693"/>
                    <a:gd name="T55" fmla="*/ 24 h 696"/>
                    <a:gd name="T56" fmla="*/ 326 w 693"/>
                    <a:gd name="T57" fmla="*/ 48 h 696"/>
                    <a:gd name="T58" fmla="*/ 298 w 693"/>
                    <a:gd name="T59" fmla="*/ 96 h 696"/>
                    <a:gd name="T60" fmla="*/ 358 w 693"/>
                    <a:gd name="T61" fmla="*/ 105 h 696"/>
                    <a:gd name="T62" fmla="*/ 370 w 693"/>
                    <a:gd name="T63" fmla="*/ 74 h 696"/>
                    <a:gd name="T64" fmla="*/ 414 w 693"/>
                    <a:gd name="T65" fmla="*/ 50 h 696"/>
                    <a:gd name="T66" fmla="*/ 494 w 693"/>
                    <a:gd name="T67" fmla="*/ 48 h 696"/>
                    <a:gd name="T68" fmla="*/ 523 w 693"/>
                    <a:gd name="T69" fmla="*/ 29 h 696"/>
                    <a:gd name="T70" fmla="*/ 535 w 693"/>
                    <a:gd name="T71" fmla="*/ 251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8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2721 w 931"/>
                    <a:gd name="T1" fmla="*/ 0 h 149"/>
                    <a:gd name="T2" fmla="*/ 472 w 931"/>
                    <a:gd name="T3" fmla="*/ 109 h 149"/>
                    <a:gd name="T4" fmla="*/ 299 w 931"/>
                    <a:gd name="T5" fmla="*/ 157 h 149"/>
                    <a:gd name="T6" fmla="*/ 204 w 931"/>
                    <a:gd name="T7" fmla="*/ 157 h 149"/>
                    <a:gd name="T8" fmla="*/ 73 w 931"/>
                    <a:gd name="T9" fmla="*/ 291 h 149"/>
                    <a:gd name="T10" fmla="*/ 0 w 931"/>
                    <a:gd name="T11" fmla="*/ 395 h 149"/>
                    <a:gd name="T12" fmla="*/ 195 w 931"/>
                    <a:gd name="T13" fmla="*/ 434 h 149"/>
                    <a:gd name="T14" fmla="*/ 319 w 931"/>
                    <a:gd name="T15" fmla="*/ 361 h 149"/>
                    <a:gd name="T16" fmla="*/ 357 w 931"/>
                    <a:gd name="T17" fmla="*/ 318 h 149"/>
                    <a:gd name="T18" fmla="*/ 552 w 931"/>
                    <a:gd name="T19" fmla="*/ 196 h 149"/>
                    <a:gd name="T20" fmla="*/ 709 w 931"/>
                    <a:gd name="T21" fmla="*/ 174 h 149"/>
                    <a:gd name="T22" fmla="*/ 783 w 931"/>
                    <a:gd name="T23" fmla="*/ 353 h 149"/>
                    <a:gd name="T24" fmla="*/ 621 w 931"/>
                    <a:gd name="T25" fmla="*/ 413 h 149"/>
                    <a:gd name="T26" fmla="*/ 762 w 931"/>
                    <a:gd name="T27" fmla="*/ 427 h 149"/>
                    <a:gd name="T28" fmla="*/ 825 w 931"/>
                    <a:gd name="T29" fmla="*/ 339 h 149"/>
                    <a:gd name="T30" fmla="*/ 878 w 931"/>
                    <a:gd name="T31" fmla="*/ 347 h 149"/>
                    <a:gd name="T32" fmla="*/ 835 w 931"/>
                    <a:gd name="T33" fmla="*/ 204 h 149"/>
                    <a:gd name="T34" fmla="*/ 878 w 931"/>
                    <a:gd name="T35" fmla="*/ 167 h 149"/>
                    <a:gd name="T36" fmla="*/ 913 w 931"/>
                    <a:gd name="T37" fmla="*/ 332 h 149"/>
                    <a:gd name="T38" fmla="*/ 878 w 931"/>
                    <a:gd name="T39" fmla="*/ 427 h 149"/>
                    <a:gd name="T40" fmla="*/ 978 w 931"/>
                    <a:gd name="T41" fmla="*/ 490 h 149"/>
                    <a:gd name="T42" fmla="*/ 986 w 931"/>
                    <a:gd name="T43" fmla="*/ 347 h 149"/>
                    <a:gd name="T44" fmla="*/ 1093 w 931"/>
                    <a:gd name="T45" fmla="*/ 388 h 149"/>
                    <a:gd name="T46" fmla="*/ 1261 w 931"/>
                    <a:gd name="T47" fmla="*/ 277 h 149"/>
                    <a:gd name="T48" fmla="*/ 1350 w 931"/>
                    <a:gd name="T49" fmla="*/ 188 h 149"/>
                    <a:gd name="T50" fmla="*/ 1450 w 931"/>
                    <a:gd name="T51" fmla="*/ 210 h 149"/>
                    <a:gd name="T52" fmla="*/ 1501 w 931"/>
                    <a:gd name="T53" fmla="*/ 188 h 149"/>
                    <a:gd name="T54" fmla="*/ 1423 w 931"/>
                    <a:gd name="T55" fmla="*/ 167 h 149"/>
                    <a:gd name="T56" fmla="*/ 1565 w 931"/>
                    <a:gd name="T57" fmla="*/ 131 h 149"/>
                    <a:gd name="T58" fmla="*/ 1795 w 931"/>
                    <a:gd name="T59" fmla="*/ 204 h 149"/>
                    <a:gd name="T60" fmla="*/ 1917 w 931"/>
                    <a:gd name="T61" fmla="*/ 157 h 149"/>
                    <a:gd name="T62" fmla="*/ 1926 w 931"/>
                    <a:gd name="T63" fmla="*/ 238 h 149"/>
                    <a:gd name="T64" fmla="*/ 1874 w 931"/>
                    <a:gd name="T65" fmla="*/ 380 h 149"/>
                    <a:gd name="T66" fmla="*/ 2017 w 931"/>
                    <a:gd name="T67" fmla="*/ 332 h 149"/>
                    <a:gd name="T68" fmla="*/ 2059 w 931"/>
                    <a:gd name="T69" fmla="*/ 304 h 149"/>
                    <a:gd name="T70" fmla="*/ 2139 w 931"/>
                    <a:gd name="T71" fmla="*/ 230 h 149"/>
                    <a:gd name="T72" fmla="*/ 2620 w 931"/>
                    <a:gd name="T73" fmla="*/ 318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9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16 h 30"/>
                    <a:gd name="T2" fmla="*/ 28 w 31"/>
                    <a:gd name="T3" fmla="*/ 0 h 30"/>
                    <a:gd name="T4" fmla="*/ 16 w 31"/>
                    <a:gd name="T5" fmla="*/ 14 h 30"/>
                    <a:gd name="T6" fmla="*/ 3 w 31"/>
                    <a:gd name="T7" fmla="*/ 16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0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19 h 32"/>
                    <a:gd name="T2" fmla="*/ 25 w 44"/>
                    <a:gd name="T3" fmla="*/ 0 h 32"/>
                    <a:gd name="T4" fmla="*/ 41 w 44"/>
                    <a:gd name="T5" fmla="*/ 3 h 32"/>
                    <a:gd name="T6" fmla="*/ 6 w 44"/>
                    <a:gd name="T7" fmla="*/ 19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1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9 h 18"/>
                    <a:gd name="T2" fmla="*/ 25 w 76"/>
                    <a:gd name="T3" fmla="*/ 2 h 18"/>
                    <a:gd name="T4" fmla="*/ 37 w 76"/>
                    <a:gd name="T5" fmla="*/ 9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13 h 44"/>
                    <a:gd name="T2" fmla="*/ 12 w 42"/>
                    <a:gd name="T3" fmla="*/ 6 h 44"/>
                    <a:gd name="T4" fmla="*/ 0 w 42"/>
                    <a:gd name="T5" fmla="*/ 13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3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11 h 30"/>
                    <a:gd name="T2" fmla="*/ 37 w 31"/>
                    <a:gd name="T3" fmla="*/ 5 h 30"/>
                    <a:gd name="T4" fmla="*/ 7 w 31"/>
                    <a:gd name="T5" fmla="*/ 11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 userDrawn="1"/>
            </p:nvGrpSpPr>
            <p:grpSpPr bwMode="auto">
              <a:xfrm>
                <a:off x="7" y="-154"/>
                <a:ext cx="5739" cy="418"/>
                <a:chOff x="1056" y="111"/>
                <a:chExt cx="2448" cy="418"/>
              </a:xfrm>
            </p:grpSpPr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1" name="Group 75"/>
              <p:cNvGrpSpPr>
                <a:grpSpLocks/>
              </p:cNvGrpSpPr>
              <p:nvPr userDrawn="1"/>
            </p:nvGrpSpPr>
            <p:grpSpPr bwMode="auto">
              <a:xfrm>
                <a:off x="-1261" y="-1"/>
                <a:ext cx="2098" cy="1030"/>
                <a:chOff x="1208" y="109"/>
                <a:chExt cx="2098" cy="423"/>
              </a:xfrm>
            </p:grpSpPr>
            <p:sp>
              <p:nvSpPr>
                <p:cNvPr id="1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pic>
          <p:nvPicPr>
            <p:cNvPr id="7" name="Picture 91" descr="earth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60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7261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94" name="Rectangle 9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5" name="Rectangle 9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53D5242-C932-46CA-BA1F-491BA571AF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718347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5108C-1B3C-4A87-814D-1773C4098F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800312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471F7-4482-4564-A4A0-25C778AD4C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814256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D711D-1605-4B11-B8C6-0DFBC5BFEF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151506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4DE34-9094-4FCC-8B93-8D80084325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437871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CDE18-386D-4794-9C3F-194BB8A213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923627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8B9C4-E3E6-450A-B827-814CDA8C4B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188734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0E33F-B5AA-4F71-B6A8-5EFD4D31B9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488356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FC3E9-6B4A-4A6A-9E10-9997C33953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614047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A91AD-D5B7-4A4C-9E39-3B926FDB0C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945342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F239C-DA71-44A5-822C-15AA593630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332765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78342B3-8FC0-45AF-A73D-A81C53F51A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1033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1035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36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085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1129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0 w 15"/>
                      <a:gd name="T1" fmla="*/ 0 h 23"/>
                      <a:gd name="T2" fmla="*/ 1 w 15"/>
                      <a:gd name="T3" fmla="*/ 0 h 23"/>
                      <a:gd name="T4" fmla="*/ 1 w 15"/>
                      <a:gd name="T5" fmla="*/ 1 h 23"/>
                      <a:gd name="T6" fmla="*/ 0 w 15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30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0 w 20"/>
                      <a:gd name="T1" fmla="*/ 1 h 23"/>
                      <a:gd name="T2" fmla="*/ 1 w 20"/>
                      <a:gd name="T3" fmla="*/ 0 h 23"/>
                      <a:gd name="T4" fmla="*/ 0 w 20"/>
                      <a:gd name="T5" fmla="*/ 1 h 23"/>
                      <a:gd name="T6" fmla="*/ 0 w 20"/>
                      <a:gd name="T7" fmla="*/ 1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31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1 w 30"/>
                      <a:gd name="T1" fmla="*/ 1 h 42"/>
                      <a:gd name="T2" fmla="*/ 0 w 30"/>
                      <a:gd name="T3" fmla="*/ 1 h 42"/>
                      <a:gd name="T4" fmla="*/ 0 w 30"/>
                      <a:gd name="T5" fmla="*/ 0 h 42"/>
                      <a:gd name="T6" fmla="*/ 1 w 30"/>
                      <a:gd name="T7" fmla="*/ 0 h 42"/>
                      <a:gd name="T8" fmla="*/ 3 w 30"/>
                      <a:gd name="T9" fmla="*/ 1 h 42"/>
                      <a:gd name="T10" fmla="*/ 2 w 30"/>
                      <a:gd name="T11" fmla="*/ 1 h 42"/>
                      <a:gd name="T12" fmla="*/ 1 w 30"/>
                      <a:gd name="T13" fmla="*/ 1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32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1 w 25"/>
                      <a:gd name="T1" fmla="*/ 1 h 16"/>
                      <a:gd name="T2" fmla="*/ 0 w 25"/>
                      <a:gd name="T3" fmla="*/ 0 h 16"/>
                      <a:gd name="T4" fmla="*/ 1 w 25"/>
                      <a:gd name="T5" fmla="*/ 0 h 16"/>
                      <a:gd name="T6" fmla="*/ 1 w 25"/>
                      <a:gd name="T7" fmla="*/ 1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33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1 w 65"/>
                      <a:gd name="T1" fmla="*/ 1 h 46"/>
                      <a:gd name="T2" fmla="*/ 3 w 65"/>
                      <a:gd name="T3" fmla="*/ 0 h 46"/>
                      <a:gd name="T4" fmla="*/ 3 w 65"/>
                      <a:gd name="T5" fmla="*/ 0 h 46"/>
                      <a:gd name="T6" fmla="*/ 5 w 65"/>
                      <a:gd name="T7" fmla="*/ 0 h 46"/>
                      <a:gd name="T8" fmla="*/ 3 w 65"/>
                      <a:gd name="T9" fmla="*/ 1 h 46"/>
                      <a:gd name="T10" fmla="*/ 1 w 65"/>
                      <a:gd name="T11" fmla="*/ 2 h 46"/>
                      <a:gd name="T12" fmla="*/ 0 w 65"/>
                      <a:gd name="T13" fmla="*/ 1 h 46"/>
                      <a:gd name="T14" fmla="*/ 1 w 65"/>
                      <a:gd name="T15" fmla="*/ 1 h 46"/>
                      <a:gd name="T16" fmla="*/ 1 w 65"/>
                      <a:gd name="T17" fmla="*/ 1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34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1 h 47"/>
                      <a:gd name="T2" fmla="*/ 1 w 69"/>
                      <a:gd name="T3" fmla="*/ 1 h 47"/>
                      <a:gd name="T4" fmla="*/ 4 w 69"/>
                      <a:gd name="T5" fmla="*/ 0 h 47"/>
                      <a:gd name="T6" fmla="*/ 5 w 69"/>
                      <a:gd name="T7" fmla="*/ 0 h 47"/>
                      <a:gd name="T8" fmla="*/ 4 w 69"/>
                      <a:gd name="T9" fmla="*/ 1 h 47"/>
                      <a:gd name="T10" fmla="*/ 2 w 69"/>
                      <a:gd name="T11" fmla="*/ 1 h 47"/>
                      <a:gd name="T12" fmla="*/ 2 w 69"/>
                      <a:gd name="T13" fmla="*/ 2 h 47"/>
                      <a:gd name="T14" fmla="*/ 1 w 69"/>
                      <a:gd name="T15" fmla="*/ 2 h 47"/>
                      <a:gd name="T16" fmla="*/ 1 w 69"/>
                      <a:gd name="T17" fmla="*/ 1 h 47"/>
                      <a:gd name="T18" fmla="*/ 0 w 69"/>
                      <a:gd name="T19" fmla="*/ 1 h 47"/>
                      <a:gd name="T20" fmla="*/ 0 w 69"/>
                      <a:gd name="T21" fmla="*/ 1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35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1 w 355"/>
                      <a:gd name="T1" fmla="*/ 0 h 277"/>
                      <a:gd name="T2" fmla="*/ 3 w 355"/>
                      <a:gd name="T3" fmla="*/ 1 h 277"/>
                      <a:gd name="T4" fmla="*/ 4 w 355"/>
                      <a:gd name="T5" fmla="*/ 1 h 277"/>
                      <a:gd name="T6" fmla="*/ 6 w 355"/>
                      <a:gd name="T7" fmla="*/ 2 h 277"/>
                      <a:gd name="T8" fmla="*/ 7 w 355"/>
                      <a:gd name="T9" fmla="*/ 2 h 277"/>
                      <a:gd name="T10" fmla="*/ 9 w 355"/>
                      <a:gd name="T11" fmla="*/ 4 h 277"/>
                      <a:gd name="T12" fmla="*/ 11 w 355"/>
                      <a:gd name="T13" fmla="*/ 5 h 277"/>
                      <a:gd name="T14" fmla="*/ 11 w 355"/>
                      <a:gd name="T15" fmla="*/ 5 h 277"/>
                      <a:gd name="T16" fmla="*/ 12 w 355"/>
                      <a:gd name="T17" fmla="*/ 6 h 277"/>
                      <a:gd name="T18" fmla="*/ 14 w 355"/>
                      <a:gd name="T19" fmla="*/ 6 h 277"/>
                      <a:gd name="T20" fmla="*/ 13 w 355"/>
                      <a:gd name="T21" fmla="*/ 7 h 277"/>
                      <a:gd name="T22" fmla="*/ 14 w 355"/>
                      <a:gd name="T23" fmla="*/ 8 h 277"/>
                      <a:gd name="T24" fmla="*/ 15 w 355"/>
                      <a:gd name="T25" fmla="*/ 9 h 277"/>
                      <a:gd name="T26" fmla="*/ 17 w 355"/>
                      <a:gd name="T27" fmla="*/ 9 h 277"/>
                      <a:gd name="T28" fmla="*/ 18 w 355"/>
                      <a:gd name="T29" fmla="*/ 9 h 277"/>
                      <a:gd name="T30" fmla="*/ 20 w 355"/>
                      <a:gd name="T31" fmla="*/ 9 h 277"/>
                      <a:gd name="T32" fmla="*/ 21 w 355"/>
                      <a:gd name="T33" fmla="*/ 9 h 277"/>
                      <a:gd name="T34" fmla="*/ 23 w 355"/>
                      <a:gd name="T35" fmla="*/ 10 h 277"/>
                      <a:gd name="T36" fmla="*/ 24 w 355"/>
                      <a:gd name="T37" fmla="*/ 10 h 277"/>
                      <a:gd name="T38" fmla="*/ 27 w 355"/>
                      <a:gd name="T39" fmla="*/ 10 h 277"/>
                      <a:gd name="T40" fmla="*/ 26 w 355"/>
                      <a:gd name="T41" fmla="*/ 10 h 277"/>
                      <a:gd name="T42" fmla="*/ 25 w 355"/>
                      <a:gd name="T43" fmla="*/ 10 h 277"/>
                      <a:gd name="T44" fmla="*/ 23 w 355"/>
                      <a:gd name="T45" fmla="*/ 10 h 277"/>
                      <a:gd name="T46" fmla="*/ 22 w 355"/>
                      <a:gd name="T47" fmla="*/ 10 h 277"/>
                      <a:gd name="T48" fmla="*/ 20 w 355"/>
                      <a:gd name="T49" fmla="*/ 10 h 277"/>
                      <a:gd name="T50" fmla="*/ 18 w 355"/>
                      <a:gd name="T51" fmla="*/ 10 h 277"/>
                      <a:gd name="T52" fmla="*/ 13 w 355"/>
                      <a:gd name="T53" fmla="*/ 9 h 277"/>
                      <a:gd name="T54" fmla="*/ 12 w 355"/>
                      <a:gd name="T55" fmla="*/ 8 h 277"/>
                      <a:gd name="T56" fmla="*/ 10 w 355"/>
                      <a:gd name="T57" fmla="*/ 7 h 277"/>
                      <a:gd name="T58" fmla="*/ 9 w 355"/>
                      <a:gd name="T59" fmla="*/ 7 h 277"/>
                      <a:gd name="T60" fmla="*/ 7 w 355"/>
                      <a:gd name="T61" fmla="*/ 6 h 277"/>
                      <a:gd name="T62" fmla="*/ 5 w 355"/>
                      <a:gd name="T63" fmla="*/ 4 h 277"/>
                      <a:gd name="T64" fmla="*/ 5 w 355"/>
                      <a:gd name="T65" fmla="*/ 4 h 277"/>
                      <a:gd name="T66" fmla="*/ 5 w 355"/>
                      <a:gd name="T67" fmla="*/ 4 h 277"/>
                      <a:gd name="T68" fmla="*/ 4 w 355"/>
                      <a:gd name="T69" fmla="*/ 3 h 277"/>
                      <a:gd name="T70" fmla="*/ 3 w 355"/>
                      <a:gd name="T71" fmla="*/ 2 h 277"/>
                      <a:gd name="T72" fmla="*/ 2 w 355"/>
                      <a:gd name="T73" fmla="*/ 1 h 277"/>
                      <a:gd name="T74" fmla="*/ 0 w 355"/>
                      <a:gd name="T75" fmla="*/ 1 h 277"/>
                      <a:gd name="T76" fmla="*/ 1 w 355"/>
                      <a:gd name="T77" fmla="*/ 0 h 277"/>
                      <a:gd name="T78" fmla="*/ 1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36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4 w 156"/>
                      <a:gd name="T1" fmla="*/ 2 h 206"/>
                      <a:gd name="T2" fmla="*/ 5 w 156"/>
                      <a:gd name="T3" fmla="*/ 2 h 206"/>
                      <a:gd name="T4" fmla="*/ 5 w 156"/>
                      <a:gd name="T5" fmla="*/ 2 h 206"/>
                      <a:gd name="T6" fmla="*/ 6 w 156"/>
                      <a:gd name="T7" fmla="*/ 2 h 206"/>
                      <a:gd name="T8" fmla="*/ 9 w 156"/>
                      <a:gd name="T9" fmla="*/ 1 h 206"/>
                      <a:gd name="T10" fmla="*/ 9 w 156"/>
                      <a:gd name="T11" fmla="*/ 0 h 206"/>
                      <a:gd name="T12" fmla="*/ 10 w 156"/>
                      <a:gd name="T13" fmla="*/ 0 h 206"/>
                      <a:gd name="T14" fmla="*/ 12 w 156"/>
                      <a:gd name="T15" fmla="*/ 1 h 206"/>
                      <a:gd name="T16" fmla="*/ 12 w 156"/>
                      <a:gd name="T17" fmla="*/ 2 h 206"/>
                      <a:gd name="T18" fmla="*/ 10 w 156"/>
                      <a:gd name="T19" fmla="*/ 2 h 206"/>
                      <a:gd name="T20" fmla="*/ 10 w 156"/>
                      <a:gd name="T21" fmla="*/ 3 h 206"/>
                      <a:gd name="T22" fmla="*/ 11 w 156"/>
                      <a:gd name="T23" fmla="*/ 4 h 206"/>
                      <a:gd name="T24" fmla="*/ 12 w 156"/>
                      <a:gd name="T25" fmla="*/ 5 h 206"/>
                      <a:gd name="T26" fmla="*/ 10 w 156"/>
                      <a:gd name="T27" fmla="*/ 5 h 206"/>
                      <a:gd name="T28" fmla="*/ 9 w 156"/>
                      <a:gd name="T29" fmla="*/ 5 h 206"/>
                      <a:gd name="T30" fmla="*/ 8 w 156"/>
                      <a:gd name="T31" fmla="*/ 6 h 206"/>
                      <a:gd name="T32" fmla="*/ 8 w 156"/>
                      <a:gd name="T33" fmla="*/ 7 h 206"/>
                      <a:gd name="T34" fmla="*/ 7 w 156"/>
                      <a:gd name="T35" fmla="*/ 7 h 206"/>
                      <a:gd name="T36" fmla="*/ 6 w 156"/>
                      <a:gd name="T37" fmla="*/ 7 h 206"/>
                      <a:gd name="T38" fmla="*/ 6 w 156"/>
                      <a:gd name="T39" fmla="*/ 7 h 206"/>
                      <a:gd name="T40" fmla="*/ 6 w 156"/>
                      <a:gd name="T41" fmla="*/ 7 h 206"/>
                      <a:gd name="T42" fmla="*/ 5 w 156"/>
                      <a:gd name="T43" fmla="*/ 7 h 206"/>
                      <a:gd name="T44" fmla="*/ 3 w 156"/>
                      <a:gd name="T45" fmla="*/ 7 h 206"/>
                      <a:gd name="T46" fmla="*/ 2 w 156"/>
                      <a:gd name="T47" fmla="*/ 7 h 206"/>
                      <a:gd name="T48" fmla="*/ 1 w 156"/>
                      <a:gd name="T49" fmla="*/ 5 h 206"/>
                      <a:gd name="T50" fmla="*/ 0 w 156"/>
                      <a:gd name="T51" fmla="*/ 5 h 206"/>
                      <a:gd name="T52" fmla="*/ 0 w 156"/>
                      <a:gd name="T53" fmla="*/ 4 h 206"/>
                      <a:gd name="T54" fmla="*/ 2 w 156"/>
                      <a:gd name="T55" fmla="*/ 4 h 206"/>
                      <a:gd name="T56" fmla="*/ 3 w 156"/>
                      <a:gd name="T57" fmla="*/ 4 h 206"/>
                      <a:gd name="T58" fmla="*/ 3 w 156"/>
                      <a:gd name="T59" fmla="*/ 3 h 206"/>
                      <a:gd name="T60" fmla="*/ 4 w 156"/>
                      <a:gd name="T61" fmla="*/ 3 h 206"/>
                      <a:gd name="T62" fmla="*/ 4 w 156"/>
                      <a:gd name="T63" fmla="*/ 2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37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1 h 38"/>
                      <a:gd name="T2" fmla="*/ 1 w 109"/>
                      <a:gd name="T3" fmla="*/ 0 h 38"/>
                      <a:gd name="T4" fmla="*/ 4 w 109"/>
                      <a:gd name="T5" fmla="*/ 1 h 38"/>
                      <a:gd name="T6" fmla="*/ 6 w 109"/>
                      <a:gd name="T7" fmla="*/ 1 h 38"/>
                      <a:gd name="T8" fmla="*/ 7 w 109"/>
                      <a:gd name="T9" fmla="*/ 0 h 38"/>
                      <a:gd name="T10" fmla="*/ 6 w 109"/>
                      <a:gd name="T11" fmla="*/ 1 h 38"/>
                      <a:gd name="T12" fmla="*/ 5 w 109"/>
                      <a:gd name="T13" fmla="*/ 1 h 38"/>
                      <a:gd name="T14" fmla="*/ 3 w 109"/>
                      <a:gd name="T15" fmla="*/ 1 h 38"/>
                      <a:gd name="T16" fmla="*/ 1 w 109"/>
                      <a:gd name="T17" fmla="*/ 1 h 38"/>
                      <a:gd name="T18" fmla="*/ 0 w 109"/>
                      <a:gd name="T19" fmla="*/ 1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38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1 h 104"/>
                      <a:gd name="T2" fmla="*/ 1 w 76"/>
                      <a:gd name="T3" fmla="*/ 0 h 104"/>
                      <a:gd name="T4" fmla="*/ 3 w 76"/>
                      <a:gd name="T5" fmla="*/ 1 h 104"/>
                      <a:gd name="T6" fmla="*/ 5 w 76"/>
                      <a:gd name="T7" fmla="*/ 0 h 104"/>
                      <a:gd name="T8" fmla="*/ 3 w 76"/>
                      <a:gd name="T9" fmla="*/ 1 h 104"/>
                      <a:gd name="T10" fmla="*/ 4 w 76"/>
                      <a:gd name="T11" fmla="*/ 2 h 104"/>
                      <a:gd name="T12" fmla="*/ 4 w 76"/>
                      <a:gd name="T13" fmla="*/ 2 h 104"/>
                      <a:gd name="T14" fmla="*/ 3 w 76"/>
                      <a:gd name="T15" fmla="*/ 3 h 104"/>
                      <a:gd name="T16" fmla="*/ 3 w 76"/>
                      <a:gd name="T17" fmla="*/ 2 h 104"/>
                      <a:gd name="T18" fmla="*/ 2 w 76"/>
                      <a:gd name="T19" fmla="*/ 2 h 104"/>
                      <a:gd name="T20" fmla="*/ 2 w 76"/>
                      <a:gd name="T21" fmla="*/ 2 h 104"/>
                      <a:gd name="T22" fmla="*/ 2 w 76"/>
                      <a:gd name="T23" fmla="*/ 3 h 104"/>
                      <a:gd name="T24" fmla="*/ 1 w 76"/>
                      <a:gd name="T25" fmla="*/ 4 h 104"/>
                      <a:gd name="T26" fmla="*/ 1 w 76"/>
                      <a:gd name="T27" fmla="*/ 4 h 104"/>
                      <a:gd name="T28" fmla="*/ 0 w 76"/>
                      <a:gd name="T29" fmla="*/ 3 h 104"/>
                      <a:gd name="T30" fmla="*/ 0 w 76"/>
                      <a:gd name="T31" fmla="*/ 2 h 104"/>
                      <a:gd name="T32" fmla="*/ 0 w 76"/>
                      <a:gd name="T33" fmla="*/ 1 h 104"/>
                      <a:gd name="T34" fmla="*/ 0 w 76"/>
                      <a:gd name="T35" fmla="*/ 1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39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1 h 61"/>
                      <a:gd name="T2" fmla="*/ 1 w 37"/>
                      <a:gd name="T3" fmla="*/ 0 h 61"/>
                      <a:gd name="T4" fmla="*/ 1 w 37"/>
                      <a:gd name="T5" fmla="*/ 1 h 61"/>
                      <a:gd name="T6" fmla="*/ 3 w 37"/>
                      <a:gd name="T7" fmla="*/ 1 h 61"/>
                      <a:gd name="T8" fmla="*/ 1 w 37"/>
                      <a:gd name="T9" fmla="*/ 2 h 61"/>
                      <a:gd name="T10" fmla="*/ 0 w 37"/>
                      <a:gd name="T11" fmla="*/ 2 h 61"/>
                      <a:gd name="T12" fmla="*/ 0 w 37"/>
                      <a:gd name="T13" fmla="*/ 1 h 61"/>
                      <a:gd name="T14" fmla="*/ 0 w 37"/>
                      <a:gd name="T15" fmla="*/ 1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40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2 w 49"/>
                      <a:gd name="T3" fmla="*/ 0 h 29"/>
                      <a:gd name="T4" fmla="*/ 3 w 49"/>
                      <a:gd name="T5" fmla="*/ 1 h 29"/>
                      <a:gd name="T6" fmla="*/ 2 w 49"/>
                      <a:gd name="T7" fmla="*/ 1 h 29"/>
                      <a:gd name="T8" fmla="*/ 0 w 49"/>
                      <a:gd name="T9" fmla="*/ 1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41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2 w 61"/>
                      <a:gd name="T1" fmla="*/ 2 h 48"/>
                      <a:gd name="T2" fmla="*/ 1 w 61"/>
                      <a:gd name="T3" fmla="*/ 1 h 48"/>
                      <a:gd name="T4" fmla="*/ 0 w 61"/>
                      <a:gd name="T5" fmla="*/ 1 h 48"/>
                      <a:gd name="T6" fmla="*/ 1 w 61"/>
                      <a:gd name="T7" fmla="*/ 0 h 48"/>
                      <a:gd name="T8" fmla="*/ 2 w 61"/>
                      <a:gd name="T9" fmla="*/ 0 h 48"/>
                      <a:gd name="T10" fmla="*/ 4 w 61"/>
                      <a:gd name="T11" fmla="*/ 0 h 48"/>
                      <a:gd name="T12" fmla="*/ 4 w 61"/>
                      <a:gd name="T13" fmla="*/ 1 h 48"/>
                      <a:gd name="T14" fmla="*/ 5 w 61"/>
                      <a:gd name="T15" fmla="*/ 1 h 48"/>
                      <a:gd name="T16" fmla="*/ 3 w 61"/>
                      <a:gd name="T17" fmla="*/ 2 h 48"/>
                      <a:gd name="T18" fmla="*/ 2 w 61"/>
                      <a:gd name="T19" fmla="*/ 2 h 48"/>
                      <a:gd name="T20" fmla="*/ 2 w 61"/>
                      <a:gd name="T21" fmla="*/ 2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42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4 w 286"/>
                      <a:gd name="T1" fmla="*/ 1 h 182"/>
                      <a:gd name="T2" fmla="*/ 3 w 286"/>
                      <a:gd name="T3" fmla="*/ 1 h 182"/>
                      <a:gd name="T4" fmla="*/ 2 w 286"/>
                      <a:gd name="T5" fmla="*/ 1 h 182"/>
                      <a:gd name="T6" fmla="*/ 0 w 286"/>
                      <a:gd name="T7" fmla="*/ 1 h 182"/>
                      <a:gd name="T8" fmla="*/ 1 w 286"/>
                      <a:gd name="T9" fmla="*/ 2 h 182"/>
                      <a:gd name="T10" fmla="*/ 1 w 286"/>
                      <a:gd name="T11" fmla="*/ 2 h 182"/>
                      <a:gd name="T12" fmla="*/ 2 w 286"/>
                      <a:gd name="T13" fmla="*/ 2 h 182"/>
                      <a:gd name="T14" fmla="*/ 3 w 286"/>
                      <a:gd name="T15" fmla="*/ 2 h 182"/>
                      <a:gd name="T16" fmla="*/ 4 w 286"/>
                      <a:gd name="T17" fmla="*/ 2 h 182"/>
                      <a:gd name="T18" fmla="*/ 6 w 286"/>
                      <a:gd name="T19" fmla="*/ 2 h 182"/>
                      <a:gd name="T20" fmla="*/ 7 w 286"/>
                      <a:gd name="T21" fmla="*/ 3 h 182"/>
                      <a:gd name="T22" fmla="*/ 8 w 286"/>
                      <a:gd name="T23" fmla="*/ 4 h 182"/>
                      <a:gd name="T24" fmla="*/ 8 w 286"/>
                      <a:gd name="T25" fmla="*/ 5 h 182"/>
                      <a:gd name="T26" fmla="*/ 8 w 286"/>
                      <a:gd name="T27" fmla="*/ 5 h 182"/>
                      <a:gd name="T28" fmla="*/ 9 w 286"/>
                      <a:gd name="T29" fmla="*/ 5 h 182"/>
                      <a:gd name="T30" fmla="*/ 11 w 286"/>
                      <a:gd name="T31" fmla="*/ 5 h 182"/>
                      <a:gd name="T32" fmla="*/ 13 w 286"/>
                      <a:gd name="T33" fmla="*/ 6 h 182"/>
                      <a:gd name="T34" fmla="*/ 14 w 286"/>
                      <a:gd name="T35" fmla="*/ 5 h 182"/>
                      <a:gd name="T36" fmla="*/ 13 w 286"/>
                      <a:gd name="T37" fmla="*/ 5 h 182"/>
                      <a:gd name="T38" fmla="*/ 14 w 286"/>
                      <a:gd name="T39" fmla="*/ 5 h 182"/>
                      <a:gd name="T40" fmla="*/ 15 w 286"/>
                      <a:gd name="T41" fmla="*/ 4 h 182"/>
                      <a:gd name="T42" fmla="*/ 16 w 286"/>
                      <a:gd name="T43" fmla="*/ 5 h 182"/>
                      <a:gd name="T44" fmla="*/ 17 w 286"/>
                      <a:gd name="T45" fmla="*/ 5 h 182"/>
                      <a:gd name="T46" fmla="*/ 19 w 286"/>
                      <a:gd name="T47" fmla="*/ 6 h 182"/>
                      <a:gd name="T48" fmla="*/ 20 w 286"/>
                      <a:gd name="T49" fmla="*/ 7 h 182"/>
                      <a:gd name="T50" fmla="*/ 22 w 286"/>
                      <a:gd name="T51" fmla="*/ 6 h 182"/>
                      <a:gd name="T52" fmla="*/ 21 w 286"/>
                      <a:gd name="T53" fmla="*/ 6 h 182"/>
                      <a:gd name="T54" fmla="*/ 20 w 286"/>
                      <a:gd name="T55" fmla="*/ 5 h 182"/>
                      <a:gd name="T56" fmla="*/ 20 w 286"/>
                      <a:gd name="T57" fmla="*/ 5 h 182"/>
                      <a:gd name="T58" fmla="*/ 19 w 286"/>
                      <a:gd name="T59" fmla="*/ 5 h 182"/>
                      <a:gd name="T60" fmla="*/ 18 w 286"/>
                      <a:gd name="T61" fmla="*/ 4 h 182"/>
                      <a:gd name="T62" fmla="*/ 19 w 286"/>
                      <a:gd name="T63" fmla="*/ 4 h 182"/>
                      <a:gd name="T64" fmla="*/ 17 w 286"/>
                      <a:gd name="T65" fmla="*/ 3 h 182"/>
                      <a:gd name="T66" fmla="*/ 16 w 286"/>
                      <a:gd name="T67" fmla="*/ 3 h 182"/>
                      <a:gd name="T68" fmla="*/ 15 w 286"/>
                      <a:gd name="T69" fmla="*/ 2 h 182"/>
                      <a:gd name="T70" fmla="*/ 13 w 286"/>
                      <a:gd name="T71" fmla="*/ 1 h 182"/>
                      <a:gd name="T72" fmla="*/ 12 w 286"/>
                      <a:gd name="T73" fmla="*/ 1 h 182"/>
                      <a:gd name="T74" fmla="*/ 9 w 286"/>
                      <a:gd name="T75" fmla="*/ 1 h 182"/>
                      <a:gd name="T76" fmla="*/ 8 w 286"/>
                      <a:gd name="T77" fmla="*/ 0 h 182"/>
                      <a:gd name="T78" fmla="*/ 7 w 286"/>
                      <a:gd name="T79" fmla="*/ 0 h 182"/>
                      <a:gd name="T80" fmla="*/ 6 w 286"/>
                      <a:gd name="T81" fmla="*/ 0 h 182"/>
                      <a:gd name="T82" fmla="*/ 4 w 286"/>
                      <a:gd name="T83" fmla="*/ 1 h 182"/>
                      <a:gd name="T84" fmla="*/ 4 w 286"/>
                      <a:gd name="T85" fmla="*/ 1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43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2 h 78"/>
                      <a:gd name="T2" fmla="*/ 2 w 78"/>
                      <a:gd name="T3" fmla="*/ 2 h 78"/>
                      <a:gd name="T4" fmla="*/ 3 w 78"/>
                      <a:gd name="T5" fmla="*/ 2 h 78"/>
                      <a:gd name="T6" fmla="*/ 4 w 78"/>
                      <a:gd name="T7" fmla="*/ 1 h 78"/>
                      <a:gd name="T8" fmla="*/ 3 w 78"/>
                      <a:gd name="T9" fmla="*/ 1 h 78"/>
                      <a:gd name="T10" fmla="*/ 3 w 78"/>
                      <a:gd name="T11" fmla="*/ 0 h 78"/>
                      <a:gd name="T12" fmla="*/ 6 w 78"/>
                      <a:gd name="T13" fmla="*/ 1 h 78"/>
                      <a:gd name="T14" fmla="*/ 5 w 78"/>
                      <a:gd name="T15" fmla="*/ 2 h 78"/>
                      <a:gd name="T16" fmla="*/ 3 w 78"/>
                      <a:gd name="T17" fmla="*/ 3 h 78"/>
                      <a:gd name="T18" fmla="*/ 1 w 78"/>
                      <a:gd name="T19" fmla="*/ 2 h 78"/>
                      <a:gd name="T20" fmla="*/ 0 w 78"/>
                      <a:gd name="T21" fmla="*/ 2 h 78"/>
                      <a:gd name="T22" fmla="*/ 0 w 78"/>
                      <a:gd name="T23" fmla="*/ 2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44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1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45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0 w 26"/>
                      <a:gd name="T1" fmla="*/ 1 h 22"/>
                      <a:gd name="T2" fmla="*/ 1 w 26"/>
                      <a:gd name="T3" fmla="*/ 0 h 22"/>
                      <a:gd name="T4" fmla="*/ 1 w 26"/>
                      <a:gd name="T5" fmla="*/ 1 h 22"/>
                      <a:gd name="T6" fmla="*/ 0 w 26"/>
                      <a:gd name="T7" fmla="*/ 1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46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1 w 20"/>
                      <a:gd name="T3" fmla="*/ 0 h 15"/>
                      <a:gd name="T4" fmla="*/ 1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47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1 w 20"/>
                      <a:gd name="T3" fmla="*/ 0 h 15"/>
                      <a:gd name="T4" fmla="*/ 1 w 20"/>
                      <a:gd name="T5" fmla="*/ 1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48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2 h 80"/>
                      <a:gd name="T2" fmla="*/ 1 w 80"/>
                      <a:gd name="T3" fmla="*/ 1 h 80"/>
                      <a:gd name="T4" fmla="*/ 2 w 80"/>
                      <a:gd name="T5" fmla="*/ 1 h 80"/>
                      <a:gd name="T6" fmla="*/ 4 w 80"/>
                      <a:gd name="T7" fmla="*/ 1 h 80"/>
                      <a:gd name="T8" fmla="*/ 5 w 80"/>
                      <a:gd name="T9" fmla="*/ 0 h 80"/>
                      <a:gd name="T10" fmla="*/ 6 w 80"/>
                      <a:gd name="T11" fmla="*/ 2 h 80"/>
                      <a:gd name="T12" fmla="*/ 6 w 80"/>
                      <a:gd name="T13" fmla="*/ 2 h 80"/>
                      <a:gd name="T14" fmla="*/ 4 w 80"/>
                      <a:gd name="T15" fmla="*/ 2 h 80"/>
                      <a:gd name="T16" fmla="*/ 4 w 80"/>
                      <a:gd name="T17" fmla="*/ 3 h 80"/>
                      <a:gd name="T18" fmla="*/ 3 w 80"/>
                      <a:gd name="T19" fmla="*/ 3 h 80"/>
                      <a:gd name="T20" fmla="*/ 3 w 80"/>
                      <a:gd name="T21" fmla="*/ 2 h 80"/>
                      <a:gd name="T22" fmla="*/ 3 w 80"/>
                      <a:gd name="T23" fmla="*/ 1 h 80"/>
                      <a:gd name="T24" fmla="*/ 2 w 80"/>
                      <a:gd name="T25" fmla="*/ 2 h 80"/>
                      <a:gd name="T26" fmla="*/ 0 w 80"/>
                      <a:gd name="T27" fmla="*/ 2 h 80"/>
                      <a:gd name="T28" fmla="*/ 0 w 80"/>
                      <a:gd name="T29" fmla="*/ 2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49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1 w 94"/>
                      <a:gd name="T1" fmla="*/ 4 h 174"/>
                      <a:gd name="T2" fmla="*/ 2 w 94"/>
                      <a:gd name="T3" fmla="*/ 5 h 174"/>
                      <a:gd name="T4" fmla="*/ 3 w 94"/>
                      <a:gd name="T5" fmla="*/ 4 h 174"/>
                      <a:gd name="T6" fmla="*/ 4 w 94"/>
                      <a:gd name="T7" fmla="*/ 4 h 174"/>
                      <a:gd name="T8" fmla="*/ 4 w 94"/>
                      <a:gd name="T9" fmla="*/ 5 h 174"/>
                      <a:gd name="T10" fmla="*/ 5 w 94"/>
                      <a:gd name="T11" fmla="*/ 5 h 174"/>
                      <a:gd name="T12" fmla="*/ 6 w 94"/>
                      <a:gd name="T13" fmla="*/ 5 h 174"/>
                      <a:gd name="T14" fmla="*/ 5 w 94"/>
                      <a:gd name="T15" fmla="*/ 5 h 174"/>
                      <a:gd name="T16" fmla="*/ 6 w 94"/>
                      <a:gd name="T17" fmla="*/ 6 h 174"/>
                      <a:gd name="T18" fmla="*/ 6 w 94"/>
                      <a:gd name="T19" fmla="*/ 6 h 174"/>
                      <a:gd name="T20" fmla="*/ 6 w 94"/>
                      <a:gd name="T21" fmla="*/ 4 h 174"/>
                      <a:gd name="T22" fmla="*/ 5 w 94"/>
                      <a:gd name="T23" fmla="*/ 4 h 174"/>
                      <a:gd name="T24" fmla="*/ 4 w 94"/>
                      <a:gd name="T25" fmla="*/ 3 h 174"/>
                      <a:gd name="T26" fmla="*/ 3 w 94"/>
                      <a:gd name="T27" fmla="*/ 3 h 174"/>
                      <a:gd name="T28" fmla="*/ 3 w 94"/>
                      <a:gd name="T29" fmla="*/ 3 h 174"/>
                      <a:gd name="T30" fmla="*/ 3 w 94"/>
                      <a:gd name="T31" fmla="*/ 2 h 174"/>
                      <a:gd name="T32" fmla="*/ 3 w 94"/>
                      <a:gd name="T33" fmla="*/ 0 h 174"/>
                      <a:gd name="T34" fmla="*/ 1 w 94"/>
                      <a:gd name="T35" fmla="*/ 1 h 174"/>
                      <a:gd name="T36" fmla="*/ 0 w 94"/>
                      <a:gd name="T37" fmla="*/ 2 h 174"/>
                      <a:gd name="T38" fmla="*/ 1 w 94"/>
                      <a:gd name="T39" fmla="*/ 3 h 174"/>
                      <a:gd name="T40" fmla="*/ 1 w 94"/>
                      <a:gd name="T41" fmla="*/ 4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50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1 h 50"/>
                      <a:gd name="T2" fmla="*/ 1 w 32"/>
                      <a:gd name="T3" fmla="*/ 0 h 50"/>
                      <a:gd name="T4" fmla="*/ 2 w 32"/>
                      <a:gd name="T5" fmla="*/ 1 h 50"/>
                      <a:gd name="T6" fmla="*/ 2 w 32"/>
                      <a:gd name="T7" fmla="*/ 1 h 50"/>
                      <a:gd name="T8" fmla="*/ 2 w 32"/>
                      <a:gd name="T9" fmla="*/ 1 h 50"/>
                      <a:gd name="T10" fmla="*/ 3 w 32"/>
                      <a:gd name="T11" fmla="*/ 1 h 50"/>
                      <a:gd name="T12" fmla="*/ 2 w 32"/>
                      <a:gd name="T13" fmla="*/ 2 h 50"/>
                      <a:gd name="T14" fmla="*/ 0 w 32"/>
                      <a:gd name="T15" fmla="*/ 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51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2 h 50"/>
                      <a:gd name="T2" fmla="*/ 2 w 43"/>
                      <a:gd name="T3" fmla="*/ 1 h 50"/>
                      <a:gd name="T4" fmla="*/ 3 w 43"/>
                      <a:gd name="T5" fmla="*/ 0 h 50"/>
                      <a:gd name="T6" fmla="*/ 2 w 43"/>
                      <a:gd name="T7" fmla="*/ 1 h 50"/>
                      <a:gd name="T8" fmla="*/ 0 w 43"/>
                      <a:gd name="T9" fmla="*/ 2 h 50"/>
                      <a:gd name="T10" fmla="*/ 0 w 43"/>
                      <a:gd name="T11" fmla="*/ 2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52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5 w 471"/>
                      <a:gd name="T1" fmla="*/ 72 h 281"/>
                      <a:gd name="T2" fmla="*/ 6 w 471"/>
                      <a:gd name="T3" fmla="*/ 64 h 281"/>
                      <a:gd name="T4" fmla="*/ 6 w 471"/>
                      <a:gd name="T5" fmla="*/ 63 h 281"/>
                      <a:gd name="T6" fmla="*/ 4 w 471"/>
                      <a:gd name="T7" fmla="*/ 57 h 281"/>
                      <a:gd name="T8" fmla="*/ 1 w 471"/>
                      <a:gd name="T9" fmla="*/ 55 h 281"/>
                      <a:gd name="T10" fmla="*/ 0 w 471"/>
                      <a:gd name="T11" fmla="*/ 50 h 281"/>
                      <a:gd name="T12" fmla="*/ 3 w 471"/>
                      <a:gd name="T13" fmla="*/ 47 h 281"/>
                      <a:gd name="T14" fmla="*/ 2 w 471"/>
                      <a:gd name="T15" fmla="*/ 43 h 281"/>
                      <a:gd name="T16" fmla="*/ 1 w 471"/>
                      <a:gd name="T17" fmla="*/ 41 h 281"/>
                      <a:gd name="T18" fmla="*/ 7 w 471"/>
                      <a:gd name="T19" fmla="*/ 31 h 281"/>
                      <a:gd name="T20" fmla="*/ 11 w 471"/>
                      <a:gd name="T21" fmla="*/ 25 h 281"/>
                      <a:gd name="T22" fmla="*/ 11 w 471"/>
                      <a:gd name="T23" fmla="*/ 18 h 281"/>
                      <a:gd name="T24" fmla="*/ 6 w 471"/>
                      <a:gd name="T25" fmla="*/ 11 h 281"/>
                      <a:gd name="T26" fmla="*/ 5 w 471"/>
                      <a:gd name="T27" fmla="*/ 8 h 281"/>
                      <a:gd name="T28" fmla="*/ 7 w 471"/>
                      <a:gd name="T29" fmla="*/ 10 h 281"/>
                      <a:gd name="T30" fmla="*/ 12 w 471"/>
                      <a:gd name="T31" fmla="*/ 9 h 281"/>
                      <a:gd name="T32" fmla="*/ 17 w 471"/>
                      <a:gd name="T33" fmla="*/ 3 h 281"/>
                      <a:gd name="T34" fmla="*/ 21 w 471"/>
                      <a:gd name="T35" fmla="*/ 0 h 281"/>
                      <a:gd name="T36" fmla="*/ 23 w 471"/>
                      <a:gd name="T37" fmla="*/ 1 h 281"/>
                      <a:gd name="T38" fmla="*/ 23 w 471"/>
                      <a:gd name="T39" fmla="*/ 3 h 281"/>
                      <a:gd name="T40" fmla="*/ 25 w 471"/>
                      <a:gd name="T41" fmla="*/ 1 h 281"/>
                      <a:gd name="T42" fmla="*/ 28 w 471"/>
                      <a:gd name="T43" fmla="*/ 2 h 281"/>
                      <a:gd name="T44" fmla="*/ 30 w 471"/>
                      <a:gd name="T45" fmla="*/ 3 h 281"/>
                      <a:gd name="T46" fmla="*/ 36 w 471"/>
                      <a:gd name="T47" fmla="*/ 4 h 281"/>
                      <a:gd name="T48" fmla="*/ 39 w 471"/>
                      <a:gd name="T49" fmla="*/ 6 h 281"/>
                      <a:gd name="T50" fmla="*/ 43 w 471"/>
                      <a:gd name="T51" fmla="*/ 4 h 281"/>
                      <a:gd name="T52" fmla="*/ 44 w 471"/>
                      <a:gd name="T53" fmla="*/ 4 h 281"/>
                      <a:gd name="T54" fmla="*/ 50 w 471"/>
                      <a:gd name="T55" fmla="*/ 4 h 281"/>
                      <a:gd name="T56" fmla="*/ 54 w 471"/>
                      <a:gd name="T57" fmla="*/ 8 h 281"/>
                      <a:gd name="T58" fmla="*/ 59 w 471"/>
                      <a:gd name="T59" fmla="*/ 15 h 281"/>
                      <a:gd name="T60" fmla="*/ 63 w 471"/>
                      <a:gd name="T61" fmla="*/ 18 h 281"/>
                      <a:gd name="T62" fmla="*/ 65 w 471"/>
                      <a:gd name="T63" fmla="*/ 17 h 281"/>
                      <a:gd name="T64" fmla="*/ 69 w 471"/>
                      <a:gd name="T65" fmla="*/ 17 h 281"/>
                      <a:gd name="T66" fmla="*/ 74 w 471"/>
                      <a:gd name="T67" fmla="*/ 18 h 281"/>
                      <a:gd name="T68" fmla="*/ 77 w 471"/>
                      <a:gd name="T69" fmla="*/ 21 h 281"/>
                      <a:gd name="T70" fmla="*/ 79 w 471"/>
                      <a:gd name="T71" fmla="*/ 23 h 281"/>
                      <a:gd name="T72" fmla="*/ 81 w 471"/>
                      <a:gd name="T73" fmla="*/ 29 h 281"/>
                      <a:gd name="T74" fmla="*/ 83 w 471"/>
                      <a:gd name="T75" fmla="*/ 31 h 281"/>
                      <a:gd name="T76" fmla="*/ 83 w 471"/>
                      <a:gd name="T77" fmla="*/ 32 h 281"/>
                      <a:gd name="T78" fmla="*/ 79 w 471"/>
                      <a:gd name="T79" fmla="*/ 36 h 281"/>
                      <a:gd name="T80" fmla="*/ 83 w 471"/>
                      <a:gd name="T81" fmla="*/ 36 h 281"/>
                      <a:gd name="T82" fmla="*/ 88 w 471"/>
                      <a:gd name="T83" fmla="*/ 40 h 281"/>
                      <a:gd name="T84" fmla="*/ 93 w 471"/>
                      <a:gd name="T85" fmla="*/ 41 h 281"/>
                      <a:gd name="T86" fmla="*/ 97 w 471"/>
                      <a:gd name="T87" fmla="*/ 43 h 281"/>
                      <a:gd name="T88" fmla="*/ 98 w 471"/>
                      <a:gd name="T89" fmla="*/ 45 h 281"/>
                      <a:gd name="T90" fmla="*/ 98 w 471"/>
                      <a:gd name="T91" fmla="*/ 45 h 281"/>
                      <a:gd name="T92" fmla="*/ 101 w 471"/>
                      <a:gd name="T93" fmla="*/ 45 h 281"/>
                      <a:gd name="T94" fmla="*/ 102 w 471"/>
                      <a:gd name="T95" fmla="*/ 44 h 281"/>
                      <a:gd name="T96" fmla="*/ 112 w 471"/>
                      <a:gd name="T97" fmla="*/ 48 h 281"/>
                      <a:gd name="T98" fmla="*/ 114 w 471"/>
                      <a:gd name="T99" fmla="*/ 52 h 281"/>
                      <a:gd name="T100" fmla="*/ 119 w 471"/>
                      <a:gd name="T101" fmla="*/ 52 h 281"/>
                      <a:gd name="T102" fmla="*/ 121 w 471"/>
                      <a:gd name="T103" fmla="*/ 55 h 281"/>
                      <a:gd name="T104" fmla="*/ 116 w 471"/>
                      <a:gd name="T105" fmla="*/ 66 h 281"/>
                      <a:gd name="T106" fmla="*/ 111 w 471"/>
                      <a:gd name="T107" fmla="*/ 73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53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32 w 984"/>
                      <a:gd name="T1" fmla="*/ 0 h 844"/>
                      <a:gd name="T2" fmla="*/ 39 w 984"/>
                      <a:gd name="T3" fmla="*/ 1 h 844"/>
                      <a:gd name="T4" fmla="*/ 43 w 984"/>
                      <a:gd name="T5" fmla="*/ 1 h 844"/>
                      <a:gd name="T6" fmla="*/ 45 w 984"/>
                      <a:gd name="T7" fmla="*/ 5 h 844"/>
                      <a:gd name="T8" fmla="*/ 46 w 984"/>
                      <a:gd name="T9" fmla="*/ 3 h 844"/>
                      <a:gd name="T10" fmla="*/ 47 w 984"/>
                      <a:gd name="T11" fmla="*/ 3 h 844"/>
                      <a:gd name="T12" fmla="*/ 50 w 984"/>
                      <a:gd name="T13" fmla="*/ 5 h 844"/>
                      <a:gd name="T14" fmla="*/ 53 w 984"/>
                      <a:gd name="T15" fmla="*/ 4 h 844"/>
                      <a:gd name="T16" fmla="*/ 55 w 984"/>
                      <a:gd name="T17" fmla="*/ 3 h 844"/>
                      <a:gd name="T18" fmla="*/ 59 w 984"/>
                      <a:gd name="T19" fmla="*/ 0 h 844"/>
                      <a:gd name="T20" fmla="*/ 62 w 984"/>
                      <a:gd name="T21" fmla="*/ 3 h 844"/>
                      <a:gd name="T22" fmla="*/ 62 w 984"/>
                      <a:gd name="T23" fmla="*/ 5 h 844"/>
                      <a:gd name="T24" fmla="*/ 61 w 984"/>
                      <a:gd name="T25" fmla="*/ 6 h 844"/>
                      <a:gd name="T26" fmla="*/ 60 w 984"/>
                      <a:gd name="T27" fmla="*/ 6 h 844"/>
                      <a:gd name="T28" fmla="*/ 59 w 984"/>
                      <a:gd name="T29" fmla="*/ 7 h 844"/>
                      <a:gd name="T30" fmla="*/ 62 w 984"/>
                      <a:gd name="T31" fmla="*/ 8 h 844"/>
                      <a:gd name="T32" fmla="*/ 61 w 984"/>
                      <a:gd name="T33" fmla="*/ 12 h 844"/>
                      <a:gd name="T34" fmla="*/ 64 w 984"/>
                      <a:gd name="T35" fmla="*/ 16 h 844"/>
                      <a:gd name="T36" fmla="*/ 67 w 984"/>
                      <a:gd name="T37" fmla="*/ 17 h 844"/>
                      <a:gd name="T38" fmla="*/ 64 w 984"/>
                      <a:gd name="T39" fmla="*/ 17 h 844"/>
                      <a:gd name="T40" fmla="*/ 58 w 984"/>
                      <a:gd name="T41" fmla="*/ 14 h 844"/>
                      <a:gd name="T42" fmla="*/ 53 w 984"/>
                      <a:gd name="T43" fmla="*/ 15 h 844"/>
                      <a:gd name="T44" fmla="*/ 46 w 984"/>
                      <a:gd name="T45" fmla="*/ 17 h 844"/>
                      <a:gd name="T46" fmla="*/ 50 w 984"/>
                      <a:gd name="T47" fmla="*/ 22 h 844"/>
                      <a:gd name="T48" fmla="*/ 55 w 984"/>
                      <a:gd name="T49" fmla="*/ 23 h 844"/>
                      <a:gd name="T50" fmla="*/ 57 w 984"/>
                      <a:gd name="T51" fmla="*/ 21 h 844"/>
                      <a:gd name="T52" fmla="*/ 60 w 984"/>
                      <a:gd name="T53" fmla="*/ 21 h 844"/>
                      <a:gd name="T54" fmla="*/ 60 w 984"/>
                      <a:gd name="T55" fmla="*/ 24 h 844"/>
                      <a:gd name="T56" fmla="*/ 62 w 984"/>
                      <a:gd name="T57" fmla="*/ 25 h 844"/>
                      <a:gd name="T58" fmla="*/ 65 w 984"/>
                      <a:gd name="T59" fmla="*/ 25 h 844"/>
                      <a:gd name="T60" fmla="*/ 72 w 984"/>
                      <a:gd name="T61" fmla="*/ 31 h 844"/>
                      <a:gd name="T62" fmla="*/ 73 w 984"/>
                      <a:gd name="T63" fmla="*/ 31 h 844"/>
                      <a:gd name="T64" fmla="*/ 68 w 984"/>
                      <a:gd name="T65" fmla="*/ 31 h 844"/>
                      <a:gd name="T66" fmla="*/ 64 w 984"/>
                      <a:gd name="T67" fmla="*/ 29 h 844"/>
                      <a:gd name="T68" fmla="*/ 61 w 984"/>
                      <a:gd name="T69" fmla="*/ 27 h 844"/>
                      <a:gd name="T70" fmla="*/ 55 w 984"/>
                      <a:gd name="T71" fmla="*/ 25 h 844"/>
                      <a:gd name="T72" fmla="*/ 48 w 984"/>
                      <a:gd name="T73" fmla="*/ 24 h 844"/>
                      <a:gd name="T74" fmla="*/ 39 w 984"/>
                      <a:gd name="T75" fmla="*/ 22 h 844"/>
                      <a:gd name="T76" fmla="*/ 36 w 984"/>
                      <a:gd name="T77" fmla="*/ 19 h 844"/>
                      <a:gd name="T78" fmla="*/ 34 w 984"/>
                      <a:gd name="T79" fmla="*/ 17 h 844"/>
                      <a:gd name="T80" fmla="*/ 30 w 984"/>
                      <a:gd name="T81" fmla="*/ 16 h 844"/>
                      <a:gd name="T82" fmla="*/ 26 w 984"/>
                      <a:gd name="T83" fmla="*/ 14 h 844"/>
                      <a:gd name="T84" fmla="*/ 27 w 984"/>
                      <a:gd name="T85" fmla="*/ 16 h 844"/>
                      <a:gd name="T86" fmla="*/ 32 w 984"/>
                      <a:gd name="T87" fmla="*/ 19 h 844"/>
                      <a:gd name="T88" fmla="*/ 33 w 984"/>
                      <a:gd name="T89" fmla="*/ 20 h 844"/>
                      <a:gd name="T90" fmla="*/ 31 w 984"/>
                      <a:gd name="T91" fmla="*/ 19 h 844"/>
                      <a:gd name="T92" fmla="*/ 27 w 984"/>
                      <a:gd name="T93" fmla="*/ 17 h 844"/>
                      <a:gd name="T94" fmla="*/ 24 w 984"/>
                      <a:gd name="T95" fmla="*/ 15 h 844"/>
                      <a:gd name="T96" fmla="*/ 21 w 984"/>
                      <a:gd name="T97" fmla="*/ 13 h 844"/>
                      <a:gd name="T98" fmla="*/ 16 w 984"/>
                      <a:gd name="T99" fmla="*/ 12 h 844"/>
                      <a:gd name="T100" fmla="*/ 12 w 984"/>
                      <a:gd name="T101" fmla="*/ 9 h 844"/>
                      <a:gd name="T102" fmla="*/ 5 w 984"/>
                      <a:gd name="T103" fmla="*/ 2 h 844"/>
                      <a:gd name="T104" fmla="*/ 3 w 984"/>
                      <a:gd name="T105" fmla="*/ 1 h 844"/>
                      <a:gd name="T106" fmla="*/ 4 w 984"/>
                      <a:gd name="T107" fmla="*/ 1 h 844"/>
                      <a:gd name="T108" fmla="*/ 8 w 984"/>
                      <a:gd name="T109" fmla="*/ 3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54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0 w 36"/>
                      <a:gd name="T1" fmla="*/ 1 h 48"/>
                      <a:gd name="T2" fmla="*/ 1 w 36"/>
                      <a:gd name="T3" fmla="*/ 2 h 48"/>
                      <a:gd name="T4" fmla="*/ 0 w 36"/>
                      <a:gd name="T5" fmla="*/ 1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55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0 h 37"/>
                      <a:gd name="T2" fmla="*/ 1 w 36"/>
                      <a:gd name="T3" fmla="*/ 0 h 37"/>
                      <a:gd name="T4" fmla="*/ 3 w 36"/>
                      <a:gd name="T5" fmla="*/ 1 h 37"/>
                      <a:gd name="T6" fmla="*/ 1 w 36"/>
                      <a:gd name="T7" fmla="*/ 1 h 37"/>
                      <a:gd name="T8" fmla="*/ 0 w 36"/>
                      <a:gd name="T9" fmla="*/ 0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56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2 h 96"/>
                      <a:gd name="T2" fmla="*/ 2 w 170"/>
                      <a:gd name="T3" fmla="*/ 1 h 96"/>
                      <a:gd name="T4" fmla="*/ 4 w 170"/>
                      <a:gd name="T5" fmla="*/ 1 h 96"/>
                      <a:gd name="T6" fmla="*/ 6 w 170"/>
                      <a:gd name="T7" fmla="*/ 0 h 96"/>
                      <a:gd name="T8" fmla="*/ 5 w 170"/>
                      <a:gd name="T9" fmla="*/ 1 h 96"/>
                      <a:gd name="T10" fmla="*/ 10 w 170"/>
                      <a:gd name="T11" fmla="*/ 2 h 96"/>
                      <a:gd name="T12" fmla="*/ 13 w 170"/>
                      <a:gd name="T13" fmla="*/ 3 h 96"/>
                      <a:gd name="T14" fmla="*/ 9 w 170"/>
                      <a:gd name="T15" fmla="*/ 3 h 96"/>
                      <a:gd name="T16" fmla="*/ 7 w 170"/>
                      <a:gd name="T17" fmla="*/ 2 h 96"/>
                      <a:gd name="T18" fmla="*/ 6 w 170"/>
                      <a:gd name="T19" fmla="*/ 2 h 96"/>
                      <a:gd name="T20" fmla="*/ 2 w 170"/>
                      <a:gd name="T21" fmla="*/ 2 h 96"/>
                      <a:gd name="T22" fmla="*/ 0 w 170"/>
                      <a:gd name="T23" fmla="*/ 2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57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4 w 138"/>
                      <a:gd name="T3" fmla="*/ 0 h 44"/>
                      <a:gd name="T4" fmla="*/ 7 w 138"/>
                      <a:gd name="T5" fmla="*/ 1 h 44"/>
                      <a:gd name="T6" fmla="*/ 9 w 138"/>
                      <a:gd name="T7" fmla="*/ 1 h 44"/>
                      <a:gd name="T8" fmla="*/ 9 w 138"/>
                      <a:gd name="T9" fmla="*/ 2 h 44"/>
                      <a:gd name="T10" fmla="*/ 5 w 138"/>
                      <a:gd name="T11" fmla="*/ 2 h 44"/>
                      <a:gd name="T12" fmla="*/ 0 w 138"/>
                      <a:gd name="T13" fmla="*/ 1 h 44"/>
                      <a:gd name="T14" fmla="*/ 2 w 138"/>
                      <a:gd name="T15" fmla="*/ 1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58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1 w 57"/>
                      <a:gd name="T1" fmla="*/ 1 h 42"/>
                      <a:gd name="T2" fmla="*/ 3 w 57"/>
                      <a:gd name="T3" fmla="*/ 0 h 42"/>
                      <a:gd name="T4" fmla="*/ 1 w 57"/>
                      <a:gd name="T5" fmla="*/ 1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59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1 w 39"/>
                      <a:gd name="T1" fmla="*/ 1 h 52"/>
                      <a:gd name="T2" fmla="*/ 1 w 39"/>
                      <a:gd name="T3" fmla="*/ 0 h 52"/>
                      <a:gd name="T4" fmla="*/ 1 w 39"/>
                      <a:gd name="T5" fmla="*/ 1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60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0 w 44"/>
                      <a:gd name="T1" fmla="*/ 0 h 80"/>
                      <a:gd name="T2" fmla="*/ 2 w 44"/>
                      <a:gd name="T3" fmla="*/ 1 h 80"/>
                      <a:gd name="T4" fmla="*/ 2 w 44"/>
                      <a:gd name="T5" fmla="*/ 2 h 80"/>
                      <a:gd name="T6" fmla="*/ 3 w 44"/>
                      <a:gd name="T7" fmla="*/ 2 h 80"/>
                      <a:gd name="T8" fmla="*/ 2 w 44"/>
                      <a:gd name="T9" fmla="*/ 3 h 80"/>
                      <a:gd name="T10" fmla="*/ 0 w 44"/>
                      <a:gd name="T11" fmla="*/ 1 h 80"/>
                      <a:gd name="T12" fmla="*/ 0 w 44"/>
                      <a:gd name="T13" fmla="*/ 0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61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56 w 323"/>
                      <a:gd name="T1" fmla="*/ 1 h 64"/>
                      <a:gd name="T2" fmla="*/ 59 w 323"/>
                      <a:gd name="T3" fmla="*/ 2 h 64"/>
                      <a:gd name="T4" fmla="*/ 60 w 323"/>
                      <a:gd name="T5" fmla="*/ 0 h 64"/>
                      <a:gd name="T6" fmla="*/ 68 w 323"/>
                      <a:gd name="T7" fmla="*/ 0 h 64"/>
                      <a:gd name="T8" fmla="*/ 74 w 323"/>
                      <a:gd name="T9" fmla="*/ 4 h 64"/>
                      <a:gd name="T10" fmla="*/ 81 w 323"/>
                      <a:gd name="T11" fmla="*/ 3 h 64"/>
                      <a:gd name="T12" fmla="*/ 80 w 323"/>
                      <a:gd name="T13" fmla="*/ 8 h 64"/>
                      <a:gd name="T14" fmla="*/ 76 w 323"/>
                      <a:gd name="T15" fmla="*/ 12 h 64"/>
                      <a:gd name="T16" fmla="*/ 76 w 323"/>
                      <a:gd name="T17" fmla="*/ 8 h 64"/>
                      <a:gd name="T18" fmla="*/ 74 w 323"/>
                      <a:gd name="T19" fmla="*/ 8 h 64"/>
                      <a:gd name="T20" fmla="*/ 71 w 323"/>
                      <a:gd name="T21" fmla="*/ 8 h 64"/>
                      <a:gd name="T22" fmla="*/ 67 w 323"/>
                      <a:gd name="T23" fmla="*/ 5 h 64"/>
                      <a:gd name="T24" fmla="*/ 58 w 323"/>
                      <a:gd name="T25" fmla="*/ 10 h 64"/>
                      <a:gd name="T26" fmla="*/ 51 w 323"/>
                      <a:gd name="T27" fmla="*/ 12 h 64"/>
                      <a:gd name="T28" fmla="*/ 55 w 323"/>
                      <a:gd name="T29" fmla="*/ 15 h 64"/>
                      <a:gd name="T30" fmla="*/ 48 w 323"/>
                      <a:gd name="T31" fmla="*/ 17 h 64"/>
                      <a:gd name="T32" fmla="*/ 43 w 323"/>
                      <a:gd name="T33" fmla="*/ 16 h 64"/>
                      <a:gd name="T34" fmla="*/ 45 w 323"/>
                      <a:gd name="T35" fmla="*/ 15 h 64"/>
                      <a:gd name="T36" fmla="*/ 44 w 323"/>
                      <a:gd name="T37" fmla="*/ 11 h 64"/>
                      <a:gd name="T38" fmla="*/ 43 w 323"/>
                      <a:gd name="T39" fmla="*/ 8 h 64"/>
                      <a:gd name="T40" fmla="*/ 40 w 323"/>
                      <a:gd name="T41" fmla="*/ 6 h 64"/>
                      <a:gd name="T42" fmla="*/ 36 w 323"/>
                      <a:gd name="T43" fmla="*/ 7 h 64"/>
                      <a:gd name="T44" fmla="*/ 34 w 323"/>
                      <a:gd name="T45" fmla="*/ 7 h 64"/>
                      <a:gd name="T46" fmla="*/ 32 w 323"/>
                      <a:gd name="T47" fmla="*/ 6 h 64"/>
                      <a:gd name="T48" fmla="*/ 22 w 323"/>
                      <a:gd name="T49" fmla="*/ 1 h 64"/>
                      <a:gd name="T50" fmla="*/ 15 w 323"/>
                      <a:gd name="T51" fmla="*/ 4 h 64"/>
                      <a:gd name="T52" fmla="*/ 1 w 323"/>
                      <a:gd name="T53" fmla="*/ 0 h 64"/>
                      <a:gd name="T54" fmla="*/ 56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62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27 w 300"/>
                      <a:gd name="T1" fmla="*/ 8 h 31"/>
                      <a:gd name="T2" fmla="*/ 8 w 300"/>
                      <a:gd name="T3" fmla="*/ 1 h 31"/>
                      <a:gd name="T4" fmla="*/ 73 w 300"/>
                      <a:gd name="T5" fmla="*/ 0 h 31"/>
                      <a:gd name="T6" fmla="*/ 75 w 300"/>
                      <a:gd name="T7" fmla="*/ 4 h 31"/>
                      <a:gd name="T8" fmla="*/ 67 w 300"/>
                      <a:gd name="T9" fmla="*/ 4 h 31"/>
                      <a:gd name="T10" fmla="*/ 27 w 300"/>
                      <a:gd name="T11" fmla="*/ 8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63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1 h 29"/>
                      <a:gd name="T2" fmla="*/ 1 w 41"/>
                      <a:gd name="T3" fmla="*/ 1 h 29"/>
                      <a:gd name="T4" fmla="*/ 0 w 41"/>
                      <a:gd name="T5" fmla="*/ 1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64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65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0 w 47"/>
                      <a:gd name="T1" fmla="*/ 6 h 165"/>
                      <a:gd name="T2" fmla="*/ 1 w 47"/>
                      <a:gd name="T3" fmla="*/ 4 h 165"/>
                      <a:gd name="T4" fmla="*/ 1 w 47"/>
                      <a:gd name="T5" fmla="*/ 3 h 165"/>
                      <a:gd name="T6" fmla="*/ 1 w 47"/>
                      <a:gd name="T7" fmla="*/ 1 h 165"/>
                      <a:gd name="T8" fmla="*/ 1 w 47"/>
                      <a:gd name="T9" fmla="*/ 0 h 165"/>
                      <a:gd name="T10" fmla="*/ 2 w 47"/>
                      <a:gd name="T11" fmla="*/ 0 h 165"/>
                      <a:gd name="T12" fmla="*/ 3 w 47"/>
                      <a:gd name="T13" fmla="*/ 1 h 165"/>
                      <a:gd name="T14" fmla="*/ 4 w 47"/>
                      <a:gd name="T15" fmla="*/ 4 h 165"/>
                      <a:gd name="T16" fmla="*/ 3 w 47"/>
                      <a:gd name="T17" fmla="*/ 4 h 165"/>
                      <a:gd name="T18" fmla="*/ 2 w 47"/>
                      <a:gd name="T19" fmla="*/ 5 h 165"/>
                      <a:gd name="T20" fmla="*/ 2 w 47"/>
                      <a:gd name="T21" fmla="*/ 5 h 165"/>
                      <a:gd name="T22" fmla="*/ 2 w 47"/>
                      <a:gd name="T23" fmla="*/ 5 h 165"/>
                      <a:gd name="T24" fmla="*/ 3 w 47"/>
                      <a:gd name="T25" fmla="*/ 5 h 165"/>
                      <a:gd name="T26" fmla="*/ 1 w 47"/>
                      <a:gd name="T27" fmla="*/ 5 h 165"/>
                      <a:gd name="T28" fmla="*/ 0 w 47"/>
                      <a:gd name="T29" fmla="*/ 6 h 165"/>
                      <a:gd name="T30" fmla="*/ 0 w 47"/>
                      <a:gd name="T31" fmla="*/ 6 h 165"/>
                      <a:gd name="T32" fmla="*/ 0 w 47"/>
                      <a:gd name="T33" fmla="*/ 6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66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2 w 138"/>
                      <a:gd name="T1" fmla="*/ 2 h 103"/>
                      <a:gd name="T2" fmla="*/ 3 w 138"/>
                      <a:gd name="T3" fmla="*/ 2 h 103"/>
                      <a:gd name="T4" fmla="*/ 4 w 138"/>
                      <a:gd name="T5" fmla="*/ 1 h 103"/>
                      <a:gd name="T6" fmla="*/ 4 w 138"/>
                      <a:gd name="T7" fmla="*/ 2 h 103"/>
                      <a:gd name="T8" fmla="*/ 5 w 138"/>
                      <a:gd name="T9" fmla="*/ 2 h 103"/>
                      <a:gd name="T10" fmla="*/ 6 w 138"/>
                      <a:gd name="T11" fmla="*/ 2 h 103"/>
                      <a:gd name="T12" fmla="*/ 9 w 138"/>
                      <a:gd name="T13" fmla="*/ 1 h 103"/>
                      <a:gd name="T14" fmla="*/ 10 w 138"/>
                      <a:gd name="T15" fmla="*/ 1 h 103"/>
                      <a:gd name="T16" fmla="*/ 11 w 138"/>
                      <a:gd name="T17" fmla="*/ 0 h 103"/>
                      <a:gd name="T18" fmla="*/ 8 w 138"/>
                      <a:gd name="T19" fmla="*/ 2 h 103"/>
                      <a:gd name="T20" fmla="*/ 6 w 138"/>
                      <a:gd name="T21" fmla="*/ 2 h 103"/>
                      <a:gd name="T22" fmla="*/ 5 w 138"/>
                      <a:gd name="T23" fmla="*/ 3 h 103"/>
                      <a:gd name="T24" fmla="*/ 4 w 138"/>
                      <a:gd name="T25" fmla="*/ 4 h 103"/>
                      <a:gd name="T26" fmla="*/ 2 w 138"/>
                      <a:gd name="T27" fmla="*/ 3 h 103"/>
                      <a:gd name="T28" fmla="*/ 2 w 138"/>
                      <a:gd name="T29" fmla="*/ 3 h 103"/>
                      <a:gd name="T30" fmla="*/ 2 w 138"/>
                      <a:gd name="T31" fmla="*/ 4 h 103"/>
                      <a:gd name="T32" fmla="*/ 0 w 138"/>
                      <a:gd name="T33" fmla="*/ 4 h 103"/>
                      <a:gd name="T34" fmla="*/ 1 w 138"/>
                      <a:gd name="T35" fmla="*/ 3 h 103"/>
                      <a:gd name="T36" fmla="*/ 2 w 138"/>
                      <a:gd name="T37" fmla="*/ 2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67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12 w 188"/>
                      <a:gd name="T1" fmla="*/ 1 h 214"/>
                      <a:gd name="T2" fmla="*/ 12 w 188"/>
                      <a:gd name="T3" fmla="*/ 0 h 214"/>
                      <a:gd name="T4" fmla="*/ 13 w 188"/>
                      <a:gd name="T5" fmla="*/ 0 h 214"/>
                      <a:gd name="T6" fmla="*/ 14 w 188"/>
                      <a:gd name="T7" fmla="*/ 1 h 214"/>
                      <a:gd name="T8" fmla="*/ 14 w 188"/>
                      <a:gd name="T9" fmla="*/ 2 h 214"/>
                      <a:gd name="T10" fmla="*/ 14 w 188"/>
                      <a:gd name="T11" fmla="*/ 2 h 214"/>
                      <a:gd name="T12" fmla="*/ 13 w 188"/>
                      <a:gd name="T13" fmla="*/ 3 h 214"/>
                      <a:gd name="T14" fmla="*/ 12 w 188"/>
                      <a:gd name="T15" fmla="*/ 5 h 214"/>
                      <a:gd name="T16" fmla="*/ 11 w 188"/>
                      <a:gd name="T17" fmla="*/ 5 h 214"/>
                      <a:gd name="T18" fmla="*/ 9 w 188"/>
                      <a:gd name="T19" fmla="*/ 5 h 214"/>
                      <a:gd name="T20" fmla="*/ 9 w 188"/>
                      <a:gd name="T21" fmla="*/ 5 h 214"/>
                      <a:gd name="T22" fmla="*/ 8 w 188"/>
                      <a:gd name="T23" fmla="*/ 5 h 214"/>
                      <a:gd name="T24" fmla="*/ 7 w 188"/>
                      <a:gd name="T25" fmla="*/ 6 h 214"/>
                      <a:gd name="T26" fmla="*/ 6 w 188"/>
                      <a:gd name="T27" fmla="*/ 5 h 214"/>
                      <a:gd name="T28" fmla="*/ 5 w 188"/>
                      <a:gd name="T29" fmla="*/ 5 h 214"/>
                      <a:gd name="T30" fmla="*/ 6 w 188"/>
                      <a:gd name="T31" fmla="*/ 5 h 214"/>
                      <a:gd name="T32" fmla="*/ 6 w 188"/>
                      <a:gd name="T33" fmla="*/ 6 h 214"/>
                      <a:gd name="T34" fmla="*/ 5 w 188"/>
                      <a:gd name="T35" fmla="*/ 6 h 214"/>
                      <a:gd name="T36" fmla="*/ 3 w 188"/>
                      <a:gd name="T37" fmla="*/ 6 h 214"/>
                      <a:gd name="T38" fmla="*/ 3 w 188"/>
                      <a:gd name="T39" fmla="*/ 6 h 214"/>
                      <a:gd name="T40" fmla="*/ 4 w 188"/>
                      <a:gd name="T41" fmla="*/ 5 h 214"/>
                      <a:gd name="T42" fmla="*/ 3 w 188"/>
                      <a:gd name="T43" fmla="*/ 6 h 214"/>
                      <a:gd name="T44" fmla="*/ 2 w 188"/>
                      <a:gd name="T45" fmla="*/ 6 h 214"/>
                      <a:gd name="T46" fmla="*/ 3 w 188"/>
                      <a:gd name="T47" fmla="*/ 7 h 214"/>
                      <a:gd name="T48" fmla="*/ 1 w 188"/>
                      <a:gd name="T49" fmla="*/ 8 h 214"/>
                      <a:gd name="T50" fmla="*/ 0 w 188"/>
                      <a:gd name="T51" fmla="*/ 8 h 214"/>
                      <a:gd name="T52" fmla="*/ 0 w 188"/>
                      <a:gd name="T53" fmla="*/ 7 h 214"/>
                      <a:gd name="T54" fmla="*/ 0 w 188"/>
                      <a:gd name="T55" fmla="*/ 6 h 214"/>
                      <a:gd name="T56" fmla="*/ 1 w 188"/>
                      <a:gd name="T57" fmla="*/ 6 h 214"/>
                      <a:gd name="T58" fmla="*/ 3 w 188"/>
                      <a:gd name="T59" fmla="*/ 5 h 214"/>
                      <a:gd name="T60" fmla="*/ 3 w 188"/>
                      <a:gd name="T61" fmla="*/ 4 h 214"/>
                      <a:gd name="T62" fmla="*/ 6 w 188"/>
                      <a:gd name="T63" fmla="*/ 4 h 214"/>
                      <a:gd name="T64" fmla="*/ 6 w 188"/>
                      <a:gd name="T65" fmla="*/ 4 h 214"/>
                      <a:gd name="T66" fmla="*/ 9 w 188"/>
                      <a:gd name="T67" fmla="*/ 3 h 214"/>
                      <a:gd name="T68" fmla="*/ 9 w 188"/>
                      <a:gd name="T69" fmla="*/ 3 h 214"/>
                      <a:gd name="T70" fmla="*/ 10 w 188"/>
                      <a:gd name="T71" fmla="*/ 3 h 214"/>
                      <a:gd name="T72" fmla="*/ 11 w 188"/>
                      <a:gd name="T73" fmla="*/ 2 h 214"/>
                      <a:gd name="T74" fmla="*/ 12 w 188"/>
                      <a:gd name="T75" fmla="*/ 2 h 214"/>
                      <a:gd name="T76" fmla="*/ 11 w 188"/>
                      <a:gd name="T77" fmla="*/ 1 h 214"/>
                      <a:gd name="T78" fmla="*/ 12 w 188"/>
                      <a:gd name="T79" fmla="*/ 1 h 214"/>
                      <a:gd name="T80" fmla="*/ 12 w 188"/>
                      <a:gd name="T81" fmla="*/ 1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68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69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63 w 812"/>
                      <a:gd name="T1" fmla="*/ 1 h 564"/>
                      <a:gd name="T2" fmla="*/ 61 w 812"/>
                      <a:gd name="T3" fmla="*/ 3 h 564"/>
                      <a:gd name="T4" fmla="*/ 59 w 812"/>
                      <a:gd name="T5" fmla="*/ 5 h 564"/>
                      <a:gd name="T6" fmla="*/ 56 w 812"/>
                      <a:gd name="T7" fmla="*/ 5 h 564"/>
                      <a:gd name="T8" fmla="*/ 50 w 812"/>
                      <a:gd name="T9" fmla="*/ 7 h 564"/>
                      <a:gd name="T10" fmla="*/ 49 w 812"/>
                      <a:gd name="T11" fmla="*/ 8 h 564"/>
                      <a:gd name="T12" fmla="*/ 47 w 812"/>
                      <a:gd name="T13" fmla="*/ 9 h 564"/>
                      <a:gd name="T14" fmla="*/ 48 w 812"/>
                      <a:gd name="T15" fmla="*/ 7 h 564"/>
                      <a:gd name="T16" fmla="*/ 45 w 812"/>
                      <a:gd name="T17" fmla="*/ 7 h 564"/>
                      <a:gd name="T18" fmla="*/ 44 w 812"/>
                      <a:gd name="T19" fmla="*/ 8 h 564"/>
                      <a:gd name="T20" fmla="*/ 47 w 812"/>
                      <a:gd name="T21" fmla="*/ 11 h 564"/>
                      <a:gd name="T22" fmla="*/ 47 w 812"/>
                      <a:gd name="T23" fmla="*/ 14 h 564"/>
                      <a:gd name="T24" fmla="*/ 42 w 812"/>
                      <a:gd name="T25" fmla="*/ 15 h 564"/>
                      <a:gd name="T26" fmla="*/ 41 w 812"/>
                      <a:gd name="T27" fmla="*/ 14 h 564"/>
                      <a:gd name="T28" fmla="*/ 38 w 812"/>
                      <a:gd name="T29" fmla="*/ 13 h 564"/>
                      <a:gd name="T30" fmla="*/ 36 w 812"/>
                      <a:gd name="T31" fmla="*/ 13 h 564"/>
                      <a:gd name="T32" fmla="*/ 35 w 812"/>
                      <a:gd name="T33" fmla="*/ 15 h 564"/>
                      <a:gd name="T34" fmla="*/ 39 w 812"/>
                      <a:gd name="T35" fmla="*/ 17 h 564"/>
                      <a:gd name="T36" fmla="*/ 40 w 812"/>
                      <a:gd name="T37" fmla="*/ 20 h 564"/>
                      <a:gd name="T38" fmla="*/ 41 w 812"/>
                      <a:gd name="T39" fmla="*/ 21 h 564"/>
                      <a:gd name="T40" fmla="*/ 38 w 812"/>
                      <a:gd name="T41" fmla="*/ 20 h 564"/>
                      <a:gd name="T42" fmla="*/ 37 w 812"/>
                      <a:gd name="T43" fmla="*/ 19 h 564"/>
                      <a:gd name="T44" fmla="*/ 33 w 812"/>
                      <a:gd name="T45" fmla="*/ 16 h 564"/>
                      <a:gd name="T46" fmla="*/ 33 w 812"/>
                      <a:gd name="T47" fmla="*/ 12 h 564"/>
                      <a:gd name="T48" fmla="*/ 33 w 812"/>
                      <a:gd name="T49" fmla="*/ 10 h 564"/>
                      <a:gd name="T50" fmla="*/ 32 w 812"/>
                      <a:gd name="T51" fmla="*/ 10 h 564"/>
                      <a:gd name="T52" fmla="*/ 30 w 812"/>
                      <a:gd name="T53" fmla="*/ 10 h 564"/>
                      <a:gd name="T54" fmla="*/ 28 w 812"/>
                      <a:gd name="T55" fmla="*/ 6 h 564"/>
                      <a:gd name="T56" fmla="*/ 26 w 812"/>
                      <a:gd name="T57" fmla="*/ 6 h 564"/>
                      <a:gd name="T58" fmla="*/ 23 w 812"/>
                      <a:gd name="T59" fmla="*/ 6 h 564"/>
                      <a:gd name="T60" fmla="*/ 19 w 812"/>
                      <a:gd name="T61" fmla="*/ 9 h 564"/>
                      <a:gd name="T62" fmla="*/ 15 w 812"/>
                      <a:gd name="T63" fmla="*/ 10 h 564"/>
                      <a:gd name="T64" fmla="*/ 15 w 812"/>
                      <a:gd name="T65" fmla="*/ 10 h 564"/>
                      <a:gd name="T66" fmla="*/ 12 w 812"/>
                      <a:gd name="T67" fmla="*/ 12 h 564"/>
                      <a:gd name="T68" fmla="*/ 12 w 812"/>
                      <a:gd name="T69" fmla="*/ 13 h 564"/>
                      <a:gd name="T70" fmla="*/ 10 w 812"/>
                      <a:gd name="T71" fmla="*/ 15 h 564"/>
                      <a:gd name="T72" fmla="*/ 7 w 812"/>
                      <a:gd name="T73" fmla="*/ 15 h 564"/>
                      <a:gd name="T74" fmla="*/ 5 w 812"/>
                      <a:gd name="T75" fmla="*/ 10 h 564"/>
                      <a:gd name="T76" fmla="*/ 6 w 812"/>
                      <a:gd name="T77" fmla="*/ 6 h 564"/>
                      <a:gd name="T78" fmla="*/ 3 w 812"/>
                      <a:gd name="T79" fmla="*/ 7 h 564"/>
                      <a:gd name="T80" fmla="*/ 2 w 812"/>
                      <a:gd name="T81" fmla="*/ 6 h 564"/>
                      <a:gd name="T82" fmla="*/ 2 w 812"/>
                      <a:gd name="T83" fmla="*/ 5 h 564"/>
                      <a:gd name="T84" fmla="*/ 0 w 812"/>
                      <a:gd name="T85" fmla="*/ 3 h 564"/>
                      <a:gd name="T86" fmla="*/ 62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70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2 w 43"/>
                      <a:gd name="T3" fmla="*/ 0 h 85"/>
                      <a:gd name="T4" fmla="*/ 3 w 43"/>
                      <a:gd name="T5" fmla="*/ 1 h 85"/>
                      <a:gd name="T6" fmla="*/ 2 w 43"/>
                      <a:gd name="T7" fmla="*/ 3 h 85"/>
                      <a:gd name="T8" fmla="*/ 0 w 43"/>
                      <a:gd name="T9" fmla="*/ 3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71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1 w 44"/>
                      <a:gd name="T1" fmla="*/ 1 h 74"/>
                      <a:gd name="T2" fmla="*/ 2 w 44"/>
                      <a:gd name="T3" fmla="*/ 0 h 74"/>
                      <a:gd name="T4" fmla="*/ 3 w 44"/>
                      <a:gd name="T5" fmla="*/ 0 h 74"/>
                      <a:gd name="T6" fmla="*/ 3 w 44"/>
                      <a:gd name="T7" fmla="*/ 1 h 74"/>
                      <a:gd name="T8" fmla="*/ 1 w 44"/>
                      <a:gd name="T9" fmla="*/ 3 h 74"/>
                      <a:gd name="T10" fmla="*/ 0 w 44"/>
                      <a:gd name="T11" fmla="*/ 2 h 74"/>
                      <a:gd name="T12" fmla="*/ 0 w 44"/>
                      <a:gd name="T13" fmla="*/ 1 h 74"/>
                      <a:gd name="T14" fmla="*/ 1 w 44"/>
                      <a:gd name="T15" fmla="*/ 1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72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1 h 30"/>
                      <a:gd name="T2" fmla="*/ 0 w 20"/>
                      <a:gd name="T3" fmla="*/ 1 h 30"/>
                      <a:gd name="T4" fmla="*/ 0 w 20"/>
                      <a:gd name="T5" fmla="*/ 1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73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123 w 682"/>
                      <a:gd name="T1" fmla="*/ 119 h 557"/>
                      <a:gd name="T2" fmla="*/ 124 w 682"/>
                      <a:gd name="T3" fmla="*/ 116 h 557"/>
                      <a:gd name="T4" fmla="*/ 128 w 682"/>
                      <a:gd name="T5" fmla="*/ 106 h 557"/>
                      <a:gd name="T6" fmla="*/ 79 w 682"/>
                      <a:gd name="T7" fmla="*/ 74 h 557"/>
                      <a:gd name="T8" fmla="*/ 72 w 682"/>
                      <a:gd name="T9" fmla="*/ 89 h 557"/>
                      <a:gd name="T10" fmla="*/ 77 w 682"/>
                      <a:gd name="T11" fmla="*/ 142 h 557"/>
                      <a:gd name="T12" fmla="*/ 72 w 682"/>
                      <a:gd name="T13" fmla="*/ 127 h 557"/>
                      <a:gd name="T14" fmla="*/ 62 w 682"/>
                      <a:gd name="T15" fmla="*/ 112 h 557"/>
                      <a:gd name="T16" fmla="*/ 63 w 682"/>
                      <a:gd name="T17" fmla="*/ 106 h 557"/>
                      <a:gd name="T18" fmla="*/ 63 w 682"/>
                      <a:gd name="T19" fmla="*/ 101 h 557"/>
                      <a:gd name="T20" fmla="*/ 57 w 682"/>
                      <a:gd name="T21" fmla="*/ 96 h 557"/>
                      <a:gd name="T22" fmla="*/ 50 w 682"/>
                      <a:gd name="T23" fmla="*/ 89 h 557"/>
                      <a:gd name="T24" fmla="*/ 38 w 682"/>
                      <a:gd name="T25" fmla="*/ 91 h 557"/>
                      <a:gd name="T26" fmla="*/ 32 w 682"/>
                      <a:gd name="T27" fmla="*/ 93 h 557"/>
                      <a:gd name="T28" fmla="*/ 20 w 682"/>
                      <a:gd name="T29" fmla="*/ 93 h 557"/>
                      <a:gd name="T30" fmla="*/ 6 w 682"/>
                      <a:gd name="T31" fmla="*/ 80 h 557"/>
                      <a:gd name="T32" fmla="*/ 3 w 682"/>
                      <a:gd name="T33" fmla="*/ 76 h 557"/>
                      <a:gd name="T34" fmla="*/ 0 w 682"/>
                      <a:gd name="T35" fmla="*/ 68 h 557"/>
                      <a:gd name="T36" fmla="*/ 6 w 682"/>
                      <a:gd name="T37" fmla="*/ 55 h 557"/>
                      <a:gd name="T38" fmla="*/ 8 w 682"/>
                      <a:gd name="T39" fmla="*/ 46 h 557"/>
                      <a:gd name="T40" fmla="*/ 13 w 682"/>
                      <a:gd name="T41" fmla="*/ 37 h 557"/>
                      <a:gd name="T42" fmla="*/ 20 w 682"/>
                      <a:gd name="T43" fmla="*/ 30 h 557"/>
                      <a:gd name="T44" fmla="*/ 43 w 682"/>
                      <a:gd name="T45" fmla="*/ 17 h 557"/>
                      <a:gd name="T46" fmla="*/ 57 w 682"/>
                      <a:gd name="T47" fmla="*/ 8 h 557"/>
                      <a:gd name="T48" fmla="*/ 66 w 682"/>
                      <a:gd name="T49" fmla="*/ 2 h 557"/>
                      <a:gd name="T50" fmla="*/ 93 w 682"/>
                      <a:gd name="T51" fmla="*/ 1 h 557"/>
                      <a:gd name="T52" fmla="*/ 102 w 682"/>
                      <a:gd name="T53" fmla="*/ 0 h 557"/>
                      <a:gd name="T54" fmla="*/ 98 w 682"/>
                      <a:gd name="T55" fmla="*/ 9 h 557"/>
                      <a:gd name="T56" fmla="*/ 113 w 682"/>
                      <a:gd name="T57" fmla="*/ 22 h 557"/>
                      <a:gd name="T58" fmla="*/ 128 w 682"/>
                      <a:gd name="T59" fmla="*/ 19 h 557"/>
                      <a:gd name="T60" fmla="*/ 135 w 682"/>
                      <a:gd name="T61" fmla="*/ 21 h 557"/>
                      <a:gd name="T62" fmla="*/ 143 w 682"/>
                      <a:gd name="T63" fmla="*/ 25 h 557"/>
                      <a:gd name="T64" fmla="*/ 146 w 682"/>
                      <a:gd name="T65" fmla="*/ 48 h 557"/>
                      <a:gd name="T66" fmla="*/ 146 w 682"/>
                      <a:gd name="T67" fmla="*/ 62 h 557"/>
                      <a:gd name="T68" fmla="*/ 153 w 682"/>
                      <a:gd name="T69" fmla="*/ 72 h 557"/>
                      <a:gd name="T70" fmla="*/ 165 w 682"/>
                      <a:gd name="T71" fmla="*/ 77 h 557"/>
                      <a:gd name="T72" fmla="*/ 174 w 682"/>
                      <a:gd name="T73" fmla="*/ 76 h 557"/>
                      <a:gd name="T74" fmla="*/ 170 w 682"/>
                      <a:gd name="T75" fmla="*/ 87 h 557"/>
                      <a:gd name="T76" fmla="*/ 153 w 682"/>
                      <a:gd name="T77" fmla="*/ 105 h 557"/>
                      <a:gd name="T78" fmla="*/ 140 w 682"/>
                      <a:gd name="T79" fmla="*/ 125 h 557"/>
                      <a:gd name="T80" fmla="*/ 142 w 682"/>
                      <a:gd name="T81" fmla="*/ 130 h 557"/>
                      <a:gd name="T82" fmla="*/ 111 w 682"/>
                      <a:gd name="T83" fmla="*/ 142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74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62 w 257"/>
                      <a:gd name="T1" fmla="*/ 90 h 347"/>
                      <a:gd name="T2" fmla="*/ 60 w 257"/>
                      <a:gd name="T3" fmla="*/ 78 h 347"/>
                      <a:gd name="T4" fmla="*/ 56 w 257"/>
                      <a:gd name="T5" fmla="*/ 75 h 347"/>
                      <a:gd name="T6" fmla="*/ 55 w 257"/>
                      <a:gd name="T7" fmla="*/ 69 h 347"/>
                      <a:gd name="T8" fmla="*/ 53 w 257"/>
                      <a:gd name="T9" fmla="*/ 66 h 347"/>
                      <a:gd name="T10" fmla="*/ 53 w 257"/>
                      <a:gd name="T11" fmla="*/ 59 h 347"/>
                      <a:gd name="T12" fmla="*/ 53 w 257"/>
                      <a:gd name="T13" fmla="*/ 55 h 347"/>
                      <a:gd name="T14" fmla="*/ 58 w 257"/>
                      <a:gd name="T15" fmla="*/ 52 h 347"/>
                      <a:gd name="T16" fmla="*/ 65 w 257"/>
                      <a:gd name="T17" fmla="*/ 51 h 347"/>
                      <a:gd name="T18" fmla="*/ 65 w 257"/>
                      <a:gd name="T19" fmla="*/ 35 h 347"/>
                      <a:gd name="T20" fmla="*/ 14 w 257"/>
                      <a:gd name="T21" fmla="*/ 25 h 347"/>
                      <a:gd name="T22" fmla="*/ 8 w 257"/>
                      <a:gd name="T23" fmla="*/ 25 h 347"/>
                      <a:gd name="T24" fmla="*/ 4 w 257"/>
                      <a:gd name="T25" fmla="*/ 26 h 347"/>
                      <a:gd name="T26" fmla="*/ 0 w 257"/>
                      <a:gd name="T27" fmla="*/ 39 h 347"/>
                      <a:gd name="T28" fmla="*/ 23 w 257"/>
                      <a:gd name="T29" fmla="*/ 89 h 347"/>
                      <a:gd name="T30" fmla="*/ 62 w 257"/>
                      <a:gd name="T31" fmla="*/ 90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75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1 h 37"/>
                      <a:gd name="T2" fmla="*/ 1 w 19"/>
                      <a:gd name="T3" fmla="*/ 1 h 37"/>
                      <a:gd name="T4" fmla="*/ 0 w 19"/>
                      <a:gd name="T5" fmla="*/ 1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76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1 w 22"/>
                      <a:gd name="T1" fmla="*/ 0 h 20"/>
                      <a:gd name="T2" fmla="*/ 1 w 22"/>
                      <a:gd name="T3" fmla="*/ 0 h 20"/>
                      <a:gd name="T4" fmla="*/ 1 w 22"/>
                      <a:gd name="T5" fmla="*/ 0 h 20"/>
                      <a:gd name="T6" fmla="*/ 0 w 22"/>
                      <a:gd name="T7" fmla="*/ 1 h 20"/>
                      <a:gd name="T8" fmla="*/ 1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77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2 w 57"/>
                      <a:gd name="T1" fmla="*/ 1 h 30"/>
                      <a:gd name="T2" fmla="*/ 3 w 57"/>
                      <a:gd name="T3" fmla="*/ 0 h 30"/>
                      <a:gd name="T4" fmla="*/ 3 w 57"/>
                      <a:gd name="T5" fmla="*/ 1 h 30"/>
                      <a:gd name="T6" fmla="*/ 2 w 57"/>
                      <a:gd name="T7" fmla="*/ 1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78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37 w 693"/>
                      <a:gd name="T1" fmla="*/ 17 h 696"/>
                      <a:gd name="T2" fmla="*/ 30 w 693"/>
                      <a:gd name="T3" fmla="*/ 17 h 696"/>
                      <a:gd name="T4" fmla="*/ 25 w 693"/>
                      <a:gd name="T5" fmla="*/ 15 h 696"/>
                      <a:gd name="T6" fmla="*/ 20 w 693"/>
                      <a:gd name="T7" fmla="*/ 15 h 696"/>
                      <a:gd name="T8" fmla="*/ 18 w 693"/>
                      <a:gd name="T9" fmla="*/ 16 h 696"/>
                      <a:gd name="T10" fmla="*/ 20 w 693"/>
                      <a:gd name="T11" fmla="*/ 16 h 696"/>
                      <a:gd name="T12" fmla="*/ 23 w 693"/>
                      <a:gd name="T13" fmla="*/ 18 h 696"/>
                      <a:gd name="T14" fmla="*/ 25 w 693"/>
                      <a:gd name="T15" fmla="*/ 18 h 696"/>
                      <a:gd name="T16" fmla="*/ 26 w 693"/>
                      <a:gd name="T17" fmla="*/ 20 h 696"/>
                      <a:gd name="T18" fmla="*/ 24 w 693"/>
                      <a:gd name="T19" fmla="*/ 21 h 696"/>
                      <a:gd name="T20" fmla="*/ 20 w 693"/>
                      <a:gd name="T21" fmla="*/ 23 h 696"/>
                      <a:gd name="T22" fmla="*/ 17 w 693"/>
                      <a:gd name="T23" fmla="*/ 23 h 696"/>
                      <a:gd name="T24" fmla="*/ 7 w 693"/>
                      <a:gd name="T25" fmla="*/ 26 h 696"/>
                      <a:gd name="T26" fmla="*/ 6 w 693"/>
                      <a:gd name="T27" fmla="*/ 23 h 696"/>
                      <a:gd name="T28" fmla="*/ 3 w 693"/>
                      <a:gd name="T29" fmla="*/ 20 h 696"/>
                      <a:gd name="T30" fmla="*/ 3 w 693"/>
                      <a:gd name="T31" fmla="*/ 17 h 696"/>
                      <a:gd name="T32" fmla="*/ 4 w 693"/>
                      <a:gd name="T33" fmla="*/ 13 h 696"/>
                      <a:gd name="T34" fmla="*/ 1 w 693"/>
                      <a:gd name="T35" fmla="*/ 15 h 696"/>
                      <a:gd name="T36" fmla="*/ 6 w 693"/>
                      <a:gd name="T37" fmla="*/ 10 h 696"/>
                      <a:gd name="T38" fmla="*/ 9 w 693"/>
                      <a:gd name="T39" fmla="*/ 8 h 696"/>
                      <a:gd name="T40" fmla="*/ 3 w 693"/>
                      <a:gd name="T41" fmla="*/ 8 h 696"/>
                      <a:gd name="T42" fmla="*/ 0 w 693"/>
                      <a:gd name="T43" fmla="*/ 7 h 696"/>
                      <a:gd name="T44" fmla="*/ 2 w 693"/>
                      <a:gd name="T45" fmla="*/ 5 h 696"/>
                      <a:gd name="T46" fmla="*/ 7 w 693"/>
                      <a:gd name="T47" fmla="*/ 4 h 696"/>
                      <a:gd name="T48" fmla="*/ 17 w 693"/>
                      <a:gd name="T49" fmla="*/ 5 h 696"/>
                      <a:gd name="T50" fmla="*/ 17 w 693"/>
                      <a:gd name="T51" fmla="*/ 2 h 696"/>
                      <a:gd name="T52" fmla="*/ 20 w 693"/>
                      <a:gd name="T53" fmla="*/ 0 h 696"/>
                      <a:gd name="T54" fmla="*/ 28 w 693"/>
                      <a:gd name="T55" fmla="*/ 2 h 696"/>
                      <a:gd name="T56" fmla="*/ 26 w 693"/>
                      <a:gd name="T57" fmla="*/ 3 h 696"/>
                      <a:gd name="T58" fmla="*/ 23 w 693"/>
                      <a:gd name="T59" fmla="*/ 7 h 696"/>
                      <a:gd name="T60" fmla="*/ 28 w 693"/>
                      <a:gd name="T61" fmla="*/ 7 h 696"/>
                      <a:gd name="T62" fmla="*/ 29 w 693"/>
                      <a:gd name="T63" fmla="*/ 5 h 696"/>
                      <a:gd name="T64" fmla="*/ 32 w 693"/>
                      <a:gd name="T65" fmla="*/ 3 h 696"/>
                      <a:gd name="T66" fmla="*/ 38 w 693"/>
                      <a:gd name="T67" fmla="*/ 3 h 696"/>
                      <a:gd name="T68" fmla="*/ 41 w 693"/>
                      <a:gd name="T69" fmla="*/ 2 h 696"/>
                      <a:gd name="T70" fmla="*/ 42 w 693"/>
                      <a:gd name="T71" fmla="*/ 17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79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211 w 931"/>
                      <a:gd name="T1" fmla="*/ 0 h 149"/>
                      <a:gd name="T2" fmla="*/ 37 w 931"/>
                      <a:gd name="T3" fmla="*/ 7 h 149"/>
                      <a:gd name="T4" fmla="*/ 23 w 931"/>
                      <a:gd name="T5" fmla="*/ 11 h 149"/>
                      <a:gd name="T6" fmla="*/ 16 w 931"/>
                      <a:gd name="T7" fmla="*/ 11 h 149"/>
                      <a:gd name="T8" fmla="*/ 6 w 931"/>
                      <a:gd name="T9" fmla="*/ 20 h 149"/>
                      <a:gd name="T10" fmla="*/ 0 w 931"/>
                      <a:gd name="T11" fmla="*/ 27 h 149"/>
                      <a:gd name="T12" fmla="*/ 15 w 931"/>
                      <a:gd name="T13" fmla="*/ 30 h 149"/>
                      <a:gd name="T14" fmla="*/ 25 w 931"/>
                      <a:gd name="T15" fmla="*/ 25 h 149"/>
                      <a:gd name="T16" fmla="*/ 28 w 931"/>
                      <a:gd name="T17" fmla="*/ 22 h 149"/>
                      <a:gd name="T18" fmla="*/ 43 w 931"/>
                      <a:gd name="T19" fmla="*/ 13 h 149"/>
                      <a:gd name="T20" fmla="*/ 55 w 931"/>
                      <a:gd name="T21" fmla="*/ 11 h 149"/>
                      <a:gd name="T22" fmla="*/ 60 w 931"/>
                      <a:gd name="T23" fmla="*/ 24 h 149"/>
                      <a:gd name="T24" fmla="*/ 48 w 931"/>
                      <a:gd name="T25" fmla="*/ 28 h 149"/>
                      <a:gd name="T26" fmla="*/ 59 w 931"/>
                      <a:gd name="T27" fmla="*/ 29 h 149"/>
                      <a:gd name="T28" fmla="*/ 64 w 931"/>
                      <a:gd name="T29" fmla="*/ 23 h 149"/>
                      <a:gd name="T30" fmla="*/ 68 w 931"/>
                      <a:gd name="T31" fmla="*/ 24 h 149"/>
                      <a:gd name="T32" fmla="*/ 65 w 931"/>
                      <a:gd name="T33" fmla="*/ 14 h 149"/>
                      <a:gd name="T34" fmla="*/ 68 w 931"/>
                      <a:gd name="T35" fmla="*/ 11 h 149"/>
                      <a:gd name="T36" fmla="*/ 71 w 931"/>
                      <a:gd name="T37" fmla="*/ 23 h 149"/>
                      <a:gd name="T38" fmla="*/ 68 w 931"/>
                      <a:gd name="T39" fmla="*/ 29 h 149"/>
                      <a:gd name="T40" fmla="*/ 76 w 931"/>
                      <a:gd name="T41" fmla="*/ 34 h 149"/>
                      <a:gd name="T42" fmla="*/ 77 w 931"/>
                      <a:gd name="T43" fmla="*/ 24 h 149"/>
                      <a:gd name="T44" fmla="*/ 84 w 931"/>
                      <a:gd name="T45" fmla="*/ 27 h 149"/>
                      <a:gd name="T46" fmla="*/ 98 w 931"/>
                      <a:gd name="T47" fmla="*/ 19 h 149"/>
                      <a:gd name="T48" fmla="*/ 105 w 931"/>
                      <a:gd name="T49" fmla="*/ 13 h 149"/>
                      <a:gd name="T50" fmla="*/ 112 w 931"/>
                      <a:gd name="T51" fmla="*/ 15 h 149"/>
                      <a:gd name="T52" fmla="*/ 116 w 931"/>
                      <a:gd name="T53" fmla="*/ 13 h 149"/>
                      <a:gd name="T54" fmla="*/ 110 w 931"/>
                      <a:gd name="T55" fmla="*/ 11 h 149"/>
                      <a:gd name="T56" fmla="*/ 121 w 931"/>
                      <a:gd name="T57" fmla="*/ 9 h 149"/>
                      <a:gd name="T58" fmla="*/ 139 w 931"/>
                      <a:gd name="T59" fmla="*/ 14 h 149"/>
                      <a:gd name="T60" fmla="*/ 149 w 931"/>
                      <a:gd name="T61" fmla="*/ 11 h 149"/>
                      <a:gd name="T62" fmla="*/ 150 w 931"/>
                      <a:gd name="T63" fmla="*/ 17 h 149"/>
                      <a:gd name="T64" fmla="*/ 145 w 931"/>
                      <a:gd name="T65" fmla="*/ 26 h 149"/>
                      <a:gd name="T66" fmla="*/ 156 w 931"/>
                      <a:gd name="T67" fmla="*/ 23 h 149"/>
                      <a:gd name="T68" fmla="*/ 159 w 931"/>
                      <a:gd name="T69" fmla="*/ 21 h 149"/>
                      <a:gd name="T70" fmla="*/ 166 w 931"/>
                      <a:gd name="T71" fmla="*/ 16 h 149"/>
                      <a:gd name="T72" fmla="*/ 203 w 931"/>
                      <a:gd name="T73" fmla="*/ 22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80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1 h 30"/>
                      <a:gd name="T2" fmla="*/ 2 w 31"/>
                      <a:gd name="T3" fmla="*/ 0 h 30"/>
                      <a:gd name="T4" fmla="*/ 1 w 31"/>
                      <a:gd name="T5" fmla="*/ 1 h 30"/>
                      <a:gd name="T6" fmla="*/ 0 w 31"/>
                      <a:gd name="T7" fmla="*/ 1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81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1 h 32"/>
                      <a:gd name="T2" fmla="*/ 2 w 44"/>
                      <a:gd name="T3" fmla="*/ 0 h 32"/>
                      <a:gd name="T4" fmla="*/ 3 w 44"/>
                      <a:gd name="T5" fmla="*/ 0 h 32"/>
                      <a:gd name="T6" fmla="*/ 0 w 44"/>
                      <a:gd name="T7" fmla="*/ 1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82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3 w 76"/>
                      <a:gd name="T1" fmla="*/ 1 h 18"/>
                      <a:gd name="T2" fmla="*/ 2 w 76"/>
                      <a:gd name="T3" fmla="*/ 0 h 18"/>
                      <a:gd name="T4" fmla="*/ 3 w 76"/>
                      <a:gd name="T5" fmla="*/ 1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83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1 h 44"/>
                      <a:gd name="T2" fmla="*/ 1 w 42"/>
                      <a:gd name="T3" fmla="*/ 0 h 44"/>
                      <a:gd name="T4" fmla="*/ 0 w 42"/>
                      <a:gd name="T5" fmla="*/ 1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84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1 h 30"/>
                      <a:gd name="T2" fmla="*/ 3 w 31"/>
                      <a:gd name="T3" fmla="*/ 0 h 30"/>
                      <a:gd name="T4" fmla="*/ 0 w 31"/>
                      <a:gd name="T5" fmla="*/ 1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86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1087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1 w 30"/>
                      <a:gd name="T1" fmla="*/ 1 h 42"/>
                      <a:gd name="T2" fmla="*/ 0 w 30"/>
                      <a:gd name="T3" fmla="*/ 1 h 42"/>
                      <a:gd name="T4" fmla="*/ 0 w 30"/>
                      <a:gd name="T5" fmla="*/ 0 h 42"/>
                      <a:gd name="T6" fmla="*/ 1 w 30"/>
                      <a:gd name="T7" fmla="*/ 0 h 42"/>
                      <a:gd name="T8" fmla="*/ 3 w 30"/>
                      <a:gd name="T9" fmla="*/ 1 h 42"/>
                      <a:gd name="T10" fmla="*/ 2 w 30"/>
                      <a:gd name="T11" fmla="*/ 1 h 42"/>
                      <a:gd name="T12" fmla="*/ 1 w 30"/>
                      <a:gd name="T13" fmla="*/ 1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088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1 w 25"/>
                      <a:gd name="T1" fmla="*/ 1 h 16"/>
                      <a:gd name="T2" fmla="*/ 0 w 25"/>
                      <a:gd name="T3" fmla="*/ 0 h 16"/>
                      <a:gd name="T4" fmla="*/ 1 w 25"/>
                      <a:gd name="T5" fmla="*/ 0 h 16"/>
                      <a:gd name="T6" fmla="*/ 1 w 25"/>
                      <a:gd name="T7" fmla="*/ 1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089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1 w 65"/>
                      <a:gd name="T1" fmla="*/ 1 h 46"/>
                      <a:gd name="T2" fmla="*/ 3 w 65"/>
                      <a:gd name="T3" fmla="*/ 0 h 46"/>
                      <a:gd name="T4" fmla="*/ 3 w 65"/>
                      <a:gd name="T5" fmla="*/ 0 h 46"/>
                      <a:gd name="T6" fmla="*/ 5 w 65"/>
                      <a:gd name="T7" fmla="*/ 0 h 46"/>
                      <a:gd name="T8" fmla="*/ 3 w 65"/>
                      <a:gd name="T9" fmla="*/ 1 h 46"/>
                      <a:gd name="T10" fmla="*/ 1 w 65"/>
                      <a:gd name="T11" fmla="*/ 2 h 46"/>
                      <a:gd name="T12" fmla="*/ 0 w 65"/>
                      <a:gd name="T13" fmla="*/ 1 h 46"/>
                      <a:gd name="T14" fmla="*/ 1 w 65"/>
                      <a:gd name="T15" fmla="*/ 1 h 46"/>
                      <a:gd name="T16" fmla="*/ 1 w 65"/>
                      <a:gd name="T17" fmla="*/ 1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090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1 h 47"/>
                      <a:gd name="T2" fmla="*/ 1 w 69"/>
                      <a:gd name="T3" fmla="*/ 1 h 47"/>
                      <a:gd name="T4" fmla="*/ 4 w 69"/>
                      <a:gd name="T5" fmla="*/ 0 h 47"/>
                      <a:gd name="T6" fmla="*/ 5 w 69"/>
                      <a:gd name="T7" fmla="*/ 0 h 47"/>
                      <a:gd name="T8" fmla="*/ 4 w 69"/>
                      <a:gd name="T9" fmla="*/ 1 h 47"/>
                      <a:gd name="T10" fmla="*/ 2 w 69"/>
                      <a:gd name="T11" fmla="*/ 1 h 47"/>
                      <a:gd name="T12" fmla="*/ 2 w 69"/>
                      <a:gd name="T13" fmla="*/ 2 h 47"/>
                      <a:gd name="T14" fmla="*/ 1 w 69"/>
                      <a:gd name="T15" fmla="*/ 2 h 47"/>
                      <a:gd name="T16" fmla="*/ 1 w 69"/>
                      <a:gd name="T17" fmla="*/ 1 h 47"/>
                      <a:gd name="T18" fmla="*/ 0 w 69"/>
                      <a:gd name="T19" fmla="*/ 1 h 47"/>
                      <a:gd name="T20" fmla="*/ 0 w 69"/>
                      <a:gd name="T21" fmla="*/ 1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091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1 w 355"/>
                      <a:gd name="T1" fmla="*/ 0 h 277"/>
                      <a:gd name="T2" fmla="*/ 3 w 355"/>
                      <a:gd name="T3" fmla="*/ 1 h 277"/>
                      <a:gd name="T4" fmla="*/ 4 w 355"/>
                      <a:gd name="T5" fmla="*/ 1 h 277"/>
                      <a:gd name="T6" fmla="*/ 6 w 355"/>
                      <a:gd name="T7" fmla="*/ 2 h 277"/>
                      <a:gd name="T8" fmla="*/ 7 w 355"/>
                      <a:gd name="T9" fmla="*/ 2 h 277"/>
                      <a:gd name="T10" fmla="*/ 9 w 355"/>
                      <a:gd name="T11" fmla="*/ 4 h 277"/>
                      <a:gd name="T12" fmla="*/ 11 w 355"/>
                      <a:gd name="T13" fmla="*/ 5 h 277"/>
                      <a:gd name="T14" fmla="*/ 11 w 355"/>
                      <a:gd name="T15" fmla="*/ 5 h 277"/>
                      <a:gd name="T16" fmla="*/ 12 w 355"/>
                      <a:gd name="T17" fmla="*/ 6 h 277"/>
                      <a:gd name="T18" fmla="*/ 14 w 355"/>
                      <a:gd name="T19" fmla="*/ 6 h 277"/>
                      <a:gd name="T20" fmla="*/ 13 w 355"/>
                      <a:gd name="T21" fmla="*/ 7 h 277"/>
                      <a:gd name="T22" fmla="*/ 14 w 355"/>
                      <a:gd name="T23" fmla="*/ 8 h 277"/>
                      <a:gd name="T24" fmla="*/ 15 w 355"/>
                      <a:gd name="T25" fmla="*/ 9 h 277"/>
                      <a:gd name="T26" fmla="*/ 17 w 355"/>
                      <a:gd name="T27" fmla="*/ 9 h 277"/>
                      <a:gd name="T28" fmla="*/ 18 w 355"/>
                      <a:gd name="T29" fmla="*/ 9 h 277"/>
                      <a:gd name="T30" fmla="*/ 20 w 355"/>
                      <a:gd name="T31" fmla="*/ 9 h 277"/>
                      <a:gd name="T32" fmla="*/ 21 w 355"/>
                      <a:gd name="T33" fmla="*/ 9 h 277"/>
                      <a:gd name="T34" fmla="*/ 23 w 355"/>
                      <a:gd name="T35" fmla="*/ 10 h 277"/>
                      <a:gd name="T36" fmla="*/ 24 w 355"/>
                      <a:gd name="T37" fmla="*/ 10 h 277"/>
                      <a:gd name="T38" fmla="*/ 27 w 355"/>
                      <a:gd name="T39" fmla="*/ 10 h 277"/>
                      <a:gd name="T40" fmla="*/ 26 w 355"/>
                      <a:gd name="T41" fmla="*/ 10 h 277"/>
                      <a:gd name="T42" fmla="*/ 25 w 355"/>
                      <a:gd name="T43" fmla="*/ 10 h 277"/>
                      <a:gd name="T44" fmla="*/ 23 w 355"/>
                      <a:gd name="T45" fmla="*/ 10 h 277"/>
                      <a:gd name="T46" fmla="*/ 22 w 355"/>
                      <a:gd name="T47" fmla="*/ 10 h 277"/>
                      <a:gd name="T48" fmla="*/ 20 w 355"/>
                      <a:gd name="T49" fmla="*/ 10 h 277"/>
                      <a:gd name="T50" fmla="*/ 18 w 355"/>
                      <a:gd name="T51" fmla="*/ 10 h 277"/>
                      <a:gd name="T52" fmla="*/ 13 w 355"/>
                      <a:gd name="T53" fmla="*/ 9 h 277"/>
                      <a:gd name="T54" fmla="*/ 12 w 355"/>
                      <a:gd name="T55" fmla="*/ 8 h 277"/>
                      <a:gd name="T56" fmla="*/ 10 w 355"/>
                      <a:gd name="T57" fmla="*/ 7 h 277"/>
                      <a:gd name="T58" fmla="*/ 9 w 355"/>
                      <a:gd name="T59" fmla="*/ 7 h 277"/>
                      <a:gd name="T60" fmla="*/ 7 w 355"/>
                      <a:gd name="T61" fmla="*/ 6 h 277"/>
                      <a:gd name="T62" fmla="*/ 5 w 355"/>
                      <a:gd name="T63" fmla="*/ 4 h 277"/>
                      <a:gd name="T64" fmla="*/ 5 w 355"/>
                      <a:gd name="T65" fmla="*/ 4 h 277"/>
                      <a:gd name="T66" fmla="*/ 5 w 355"/>
                      <a:gd name="T67" fmla="*/ 4 h 277"/>
                      <a:gd name="T68" fmla="*/ 4 w 355"/>
                      <a:gd name="T69" fmla="*/ 3 h 277"/>
                      <a:gd name="T70" fmla="*/ 3 w 355"/>
                      <a:gd name="T71" fmla="*/ 2 h 277"/>
                      <a:gd name="T72" fmla="*/ 2 w 355"/>
                      <a:gd name="T73" fmla="*/ 1 h 277"/>
                      <a:gd name="T74" fmla="*/ 0 w 355"/>
                      <a:gd name="T75" fmla="*/ 1 h 277"/>
                      <a:gd name="T76" fmla="*/ 1 w 355"/>
                      <a:gd name="T77" fmla="*/ 0 h 277"/>
                      <a:gd name="T78" fmla="*/ 1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092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4 w 156"/>
                      <a:gd name="T1" fmla="*/ 2 h 206"/>
                      <a:gd name="T2" fmla="*/ 5 w 156"/>
                      <a:gd name="T3" fmla="*/ 2 h 206"/>
                      <a:gd name="T4" fmla="*/ 5 w 156"/>
                      <a:gd name="T5" fmla="*/ 2 h 206"/>
                      <a:gd name="T6" fmla="*/ 6 w 156"/>
                      <a:gd name="T7" fmla="*/ 2 h 206"/>
                      <a:gd name="T8" fmla="*/ 9 w 156"/>
                      <a:gd name="T9" fmla="*/ 1 h 206"/>
                      <a:gd name="T10" fmla="*/ 9 w 156"/>
                      <a:gd name="T11" fmla="*/ 0 h 206"/>
                      <a:gd name="T12" fmla="*/ 10 w 156"/>
                      <a:gd name="T13" fmla="*/ 0 h 206"/>
                      <a:gd name="T14" fmla="*/ 12 w 156"/>
                      <a:gd name="T15" fmla="*/ 1 h 206"/>
                      <a:gd name="T16" fmla="*/ 12 w 156"/>
                      <a:gd name="T17" fmla="*/ 2 h 206"/>
                      <a:gd name="T18" fmla="*/ 10 w 156"/>
                      <a:gd name="T19" fmla="*/ 2 h 206"/>
                      <a:gd name="T20" fmla="*/ 10 w 156"/>
                      <a:gd name="T21" fmla="*/ 3 h 206"/>
                      <a:gd name="T22" fmla="*/ 11 w 156"/>
                      <a:gd name="T23" fmla="*/ 4 h 206"/>
                      <a:gd name="T24" fmla="*/ 12 w 156"/>
                      <a:gd name="T25" fmla="*/ 5 h 206"/>
                      <a:gd name="T26" fmla="*/ 10 w 156"/>
                      <a:gd name="T27" fmla="*/ 5 h 206"/>
                      <a:gd name="T28" fmla="*/ 9 w 156"/>
                      <a:gd name="T29" fmla="*/ 5 h 206"/>
                      <a:gd name="T30" fmla="*/ 8 w 156"/>
                      <a:gd name="T31" fmla="*/ 6 h 206"/>
                      <a:gd name="T32" fmla="*/ 8 w 156"/>
                      <a:gd name="T33" fmla="*/ 7 h 206"/>
                      <a:gd name="T34" fmla="*/ 7 w 156"/>
                      <a:gd name="T35" fmla="*/ 7 h 206"/>
                      <a:gd name="T36" fmla="*/ 6 w 156"/>
                      <a:gd name="T37" fmla="*/ 7 h 206"/>
                      <a:gd name="T38" fmla="*/ 6 w 156"/>
                      <a:gd name="T39" fmla="*/ 7 h 206"/>
                      <a:gd name="T40" fmla="*/ 6 w 156"/>
                      <a:gd name="T41" fmla="*/ 7 h 206"/>
                      <a:gd name="T42" fmla="*/ 5 w 156"/>
                      <a:gd name="T43" fmla="*/ 7 h 206"/>
                      <a:gd name="T44" fmla="*/ 3 w 156"/>
                      <a:gd name="T45" fmla="*/ 7 h 206"/>
                      <a:gd name="T46" fmla="*/ 2 w 156"/>
                      <a:gd name="T47" fmla="*/ 7 h 206"/>
                      <a:gd name="T48" fmla="*/ 1 w 156"/>
                      <a:gd name="T49" fmla="*/ 5 h 206"/>
                      <a:gd name="T50" fmla="*/ 0 w 156"/>
                      <a:gd name="T51" fmla="*/ 5 h 206"/>
                      <a:gd name="T52" fmla="*/ 0 w 156"/>
                      <a:gd name="T53" fmla="*/ 4 h 206"/>
                      <a:gd name="T54" fmla="*/ 2 w 156"/>
                      <a:gd name="T55" fmla="*/ 4 h 206"/>
                      <a:gd name="T56" fmla="*/ 3 w 156"/>
                      <a:gd name="T57" fmla="*/ 4 h 206"/>
                      <a:gd name="T58" fmla="*/ 3 w 156"/>
                      <a:gd name="T59" fmla="*/ 3 h 206"/>
                      <a:gd name="T60" fmla="*/ 4 w 156"/>
                      <a:gd name="T61" fmla="*/ 3 h 206"/>
                      <a:gd name="T62" fmla="*/ 4 w 156"/>
                      <a:gd name="T63" fmla="*/ 2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093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1 h 38"/>
                      <a:gd name="T2" fmla="*/ 1 w 109"/>
                      <a:gd name="T3" fmla="*/ 0 h 38"/>
                      <a:gd name="T4" fmla="*/ 4 w 109"/>
                      <a:gd name="T5" fmla="*/ 1 h 38"/>
                      <a:gd name="T6" fmla="*/ 6 w 109"/>
                      <a:gd name="T7" fmla="*/ 1 h 38"/>
                      <a:gd name="T8" fmla="*/ 7 w 109"/>
                      <a:gd name="T9" fmla="*/ 0 h 38"/>
                      <a:gd name="T10" fmla="*/ 6 w 109"/>
                      <a:gd name="T11" fmla="*/ 1 h 38"/>
                      <a:gd name="T12" fmla="*/ 5 w 109"/>
                      <a:gd name="T13" fmla="*/ 1 h 38"/>
                      <a:gd name="T14" fmla="*/ 3 w 109"/>
                      <a:gd name="T15" fmla="*/ 1 h 38"/>
                      <a:gd name="T16" fmla="*/ 1 w 109"/>
                      <a:gd name="T17" fmla="*/ 1 h 38"/>
                      <a:gd name="T18" fmla="*/ 0 w 109"/>
                      <a:gd name="T19" fmla="*/ 1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094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1 h 104"/>
                      <a:gd name="T2" fmla="*/ 1 w 76"/>
                      <a:gd name="T3" fmla="*/ 0 h 104"/>
                      <a:gd name="T4" fmla="*/ 3 w 76"/>
                      <a:gd name="T5" fmla="*/ 1 h 104"/>
                      <a:gd name="T6" fmla="*/ 5 w 76"/>
                      <a:gd name="T7" fmla="*/ 0 h 104"/>
                      <a:gd name="T8" fmla="*/ 3 w 76"/>
                      <a:gd name="T9" fmla="*/ 1 h 104"/>
                      <a:gd name="T10" fmla="*/ 4 w 76"/>
                      <a:gd name="T11" fmla="*/ 2 h 104"/>
                      <a:gd name="T12" fmla="*/ 4 w 76"/>
                      <a:gd name="T13" fmla="*/ 2 h 104"/>
                      <a:gd name="T14" fmla="*/ 3 w 76"/>
                      <a:gd name="T15" fmla="*/ 3 h 104"/>
                      <a:gd name="T16" fmla="*/ 3 w 76"/>
                      <a:gd name="T17" fmla="*/ 2 h 104"/>
                      <a:gd name="T18" fmla="*/ 2 w 76"/>
                      <a:gd name="T19" fmla="*/ 2 h 104"/>
                      <a:gd name="T20" fmla="*/ 2 w 76"/>
                      <a:gd name="T21" fmla="*/ 2 h 104"/>
                      <a:gd name="T22" fmla="*/ 2 w 76"/>
                      <a:gd name="T23" fmla="*/ 3 h 104"/>
                      <a:gd name="T24" fmla="*/ 1 w 76"/>
                      <a:gd name="T25" fmla="*/ 4 h 104"/>
                      <a:gd name="T26" fmla="*/ 1 w 76"/>
                      <a:gd name="T27" fmla="*/ 4 h 104"/>
                      <a:gd name="T28" fmla="*/ 0 w 76"/>
                      <a:gd name="T29" fmla="*/ 3 h 104"/>
                      <a:gd name="T30" fmla="*/ 0 w 76"/>
                      <a:gd name="T31" fmla="*/ 2 h 104"/>
                      <a:gd name="T32" fmla="*/ 0 w 76"/>
                      <a:gd name="T33" fmla="*/ 1 h 104"/>
                      <a:gd name="T34" fmla="*/ 0 w 76"/>
                      <a:gd name="T35" fmla="*/ 1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095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1 h 61"/>
                      <a:gd name="T2" fmla="*/ 1 w 37"/>
                      <a:gd name="T3" fmla="*/ 0 h 61"/>
                      <a:gd name="T4" fmla="*/ 1 w 37"/>
                      <a:gd name="T5" fmla="*/ 1 h 61"/>
                      <a:gd name="T6" fmla="*/ 3 w 37"/>
                      <a:gd name="T7" fmla="*/ 1 h 61"/>
                      <a:gd name="T8" fmla="*/ 1 w 37"/>
                      <a:gd name="T9" fmla="*/ 2 h 61"/>
                      <a:gd name="T10" fmla="*/ 0 w 37"/>
                      <a:gd name="T11" fmla="*/ 2 h 61"/>
                      <a:gd name="T12" fmla="*/ 0 w 37"/>
                      <a:gd name="T13" fmla="*/ 1 h 61"/>
                      <a:gd name="T14" fmla="*/ 0 w 37"/>
                      <a:gd name="T15" fmla="*/ 1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096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2 w 49"/>
                      <a:gd name="T3" fmla="*/ 0 h 29"/>
                      <a:gd name="T4" fmla="*/ 3 w 49"/>
                      <a:gd name="T5" fmla="*/ 1 h 29"/>
                      <a:gd name="T6" fmla="*/ 2 w 49"/>
                      <a:gd name="T7" fmla="*/ 1 h 29"/>
                      <a:gd name="T8" fmla="*/ 0 w 49"/>
                      <a:gd name="T9" fmla="*/ 1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097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2 w 61"/>
                      <a:gd name="T1" fmla="*/ 2 h 48"/>
                      <a:gd name="T2" fmla="*/ 1 w 61"/>
                      <a:gd name="T3" fmla="*/ 1 h 48"/>
                      <a:gd name="T4" fmla="*/ 0 w 61"/>
                      <a:gd name="T5" fmla="*/ 1 h 48"/>
                      <a:gd name="T6" fmla="*/ 1 w 61"/>
                      <a:gd name="T7" fmla="*/ 0 h 48"/>
                      <a:gd name="T8" fmla="*/ 2 w 61"/>
                      <a:gd name="T9" fmla="*/ 0 h 48"/>
                      <a:gd name="T10" fmla="*/ 4 w 61"/>
                      <a:gd name="T11" fmla="*/ 0 h 48"/>
                      <a:gd name="T12" fmla="*/ 4 w 61"/>
                      <a:gd name="T13" fmla="*/ 1 h 48"/>
                      <a:gd name="T14" fmla="*/ 5 w 61"/>
                      <a:gd name="T15" fmla="*/ 1 h 48"/>
                      <a:gd name="T16" fmla="*/ 3 w 61"/>
                      <a:gd name="T17" fmla="*/ 2 h 48"/>
                      <a:gd name="T18" fmla="*/ 2 w 61"/>
                      <a:gd name="T19" fmla="*/ 2 h 48"/>
                      <a:gd name="T20" fmla="*/ 2 w 61"/>
                      <a:gd name="T21" fmla="*/ 2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098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4 w 286"/>
                      <a:gd name="T1" fmla="*/ 1 h 182"/>
                      <a:gd name="T2" fmla="*/ 3 w 286"/>
                      <a:gd name="T3" fmla="*/ 1 h 182"/>
                      <a:gd name="T4" fmla="*/ 2 w 286"/>
                      <a:gd name="T5" fmla="*/ 1 h 182"/>
                      <a:gd name="T6" fmla="*/ 0 w 286"/>
                      <a:gd name="T7" fmla="*/ 1 h 182"/>
                      <a:gd name="T8" fmla="*/ 1 w 286"/>
                      <a:gd name="T9" fmla="*/ 2 h 182"/>
                      <a:gd name="T10" fmla="*/ 1 w 286"/>
                      <a:gd name="T11" fmla="*/ 2 h 182"/>
                      <a:gd name="T12" fmla="*/ 2 w 286"/>
                      <a:gd name="T13" fmla="*/ 2 h 182"/>
                      <a:gd name="T14" fmla="*/ 3 w 286"/>
                      <a:gd name="T15" fmla="*/ 2 h 182"/>
                      <a:gd name="T16" fmla="*/ 4 w 286"/>
                      <a:gd name="T17" fmla="*/ 2 h 182"/>
                      <a:gd name="T18" fmla="*/ 6 w 286"/>
                      <a:gd name="T19" fmla="*/ 2 h 182"/>
                      <a:gd name="T20" fmla="*/ 7 w 286"/>
                      <a:gd name="T21" fmla="*/ 3 h 182"/>
                      <a:gd name="T22" fmla="*/ 8 w 286"/>
                      <a:gd name="T23" fmla="*/ 4 h 182"/>
                      <a:gd name="T24" fmla="*/ 8 w 286"/>
                      <a:gd name="T25" fmla="*/ 5 h 182"/>
                      <a:gd name="T26" fmla="*/ 8 w 286"/>
                      <a:gd name="T27" fmla="*/ 5 h 182"/>
                      <a:gd name="T28" fmla="*/ 9 w 286"/>
                      <a:gd name="T29" fmla="*/ 5 h 182"/>
                      <a:gd name="T30" fmla="*/ 11 w 286"/>
                      <a:gd name="T31" fmla="*/ 5 h 182"/>
                      <a:gd name="T32" fmla="*/ 13 w 286"/>
                      <a:gd name="T33" fmla="*/ 6 h 182"/>
                      <a:gd name="T34" fmla="*/ 14 w 286"/>
                      <a:gd name="T35" fmla="*/ 5 h 182"/>
                      <a:gd name="T36" fmla="*/ 13 w 286"/>
                      <a:gd name="T37" fmla="*/ 5 h 182"/>
                      <a:gd name="T38" fmla="*/ 14 w 286"/>
                      <a:gd name="T39" fmla="*/ 5 h 182"/>
                      <a:gd name="T40" fmla="*/ 15 w 286"/>
                      <a:gd name="T41" fmla="*/ 4 h 182"/>
                      <a:gd name="T42" fmla="*/ 16 w 286"/>
                      <a:gd name="T43" fmla="*/ 5 h 182"/>
                      <a:gd name="T44" fmla="*/ 17 w 286"/>
                      <a:gd name="T45" fmla="*/ 5 h 182"/>
                      <a:gd name="T46" fmla="*/ 19 w 286"/>
                      <a:gd name="T47" fmla="*/ 6 h 182"/>
                      <a:gd name="T48" fmla="*/ 20 w 286"/>
                      <a:gd name="T49" fmla="*/ 7 h 182"/>
                      <a:gd name="T50" fmla="*/ 22 w 286"/>
                      <a:gd name="T51" fmla="*/ 6 h 182"/>
                      <a:gd name="T52" fmla="*/ 21 w 286"/>
                      <a:gd name="T53" fmla="*/ 6 h 182"/>
                      <a:gd name="T54" fmla="*/ 20 w 286"/>
                      <a:gd name="T55" fmla="*/ 5 h 182"/>
                      <a:gd name="T56" fmla="*/ 20 w 286"/>
                      <a:gd name="T57" fmla="*/ 5 h 182"/>
                      <a:gd name="T58" fmla="*/ 19 w 286"/>
                      <a:gd name="T59" fmla="*/ 5 h 182"/>
                      <a:gd name="T60" fmla="*/ 18 w 286"/>
                      <a:gd name="T61" fmla="*/ 4 h 182"/>
                      <a:gd name="T62" fmla="*/ 19 w 286"/>
                      <a:gd name="T63" fmla="*/ 4 h 182"/>
                      <a:gd name="T64" fmla="*/ 17 w 286"/>
                      <a:gd name="T65" fmla="*/ 3 h 182"/>
                      <a:gd name="T66" fmla="*/ 16 w 286"/>
                      <a:gd name="T67" fmla="*/ 3 h 182"/>
                      <a:gd name="T68" fmla="*/ 15 w 286"/>
                      <a:gd name="T69" fmla="*/ 2 h 182"/>
                      <a:gd name="T70" fmla="*/ 13 w 286"/>
                      <a:gd name="T71" fmla="*/ 1 h 182"/>
                      <a:gd name="T72" fmla="*/ 12 w 286"/>
                      <a:gd name="T73" fmla="*/ 1 h 182"/>
                      <a:gd name="T74" fmla="*/ 9 w 286"/>
                      <a:gd name="T75" fmla="*/ 1 h 182"/>
                      <a:gd name="T76" fmla="*/ 8 w 286"/>
                      <a:gd name="T77" fmla="*/ 0 h 182"/>
                      <a:gd name="T78" fmla="*/ 7 w 286"/>
                      <a:gd name="T79" fmla="*/ 0 h 182"/>
                      <a:gd name="T80" fmla="*/ 6 w 286"/>
                      <a:gd name="T81" fmla="*/ 0 h 182"/>
                      <a:gd name="T82" fmla="*/ 4 w 286"/>
                      <a:gd name="T83" fmla="*/ 1 h 182"/>
                      <a:gd name="T84" fmla="*/ 4 w 286"/>
                      <a:gd name="T85" fmla="*/ 1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099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2 h 78"/>
                      <a:gd name="T2" fmla="*/ 2 w 78"/>
                      <a:gd name="T3" fmla="*/ 2 h 78"/>
                      <a:gd name="T4" fmla="*/ 3 w 78"/>
                      <a:gd name="T5" fmla="*/ 2 h 78"/>
                      <a:gd name="T6" fmla="*/ 4 w 78"/>
                      <a:gd name="T7" fmla="*/ 1 h 78"/>
                      <a:gd name="T8" fmla="*/ 3 w 78"/>
                      <a:gd name="T9" fmla="*/ 1 h 78"/>
                      <a:gd name="T10" fmla="*/ 3 w 78"/>
                      <a:gd name="T11" fmla="*/ 0 h 78"/>
                      <a:gd name="T12" fmla="*/ 6 w 78"/>
                      <a:gd name="T13" fmla="*/ 1 h 78"/>
                      <a:gd name="T14" fmla="*/ 5 w 78"/>
                      <a:gd name="T15" fmla="*/ 2 h 78"/>
                      <a:gd name="T16" fmla="*/ 3 w 78"/>
                      <a:gd name="T17" fmla="*/ 3 h 78"/>
                      <a:gd name="T18" fmla="*/ 1 w 78"/>
                      <a:gd name="T19" fmla="*/ 2 h 78"/>
                      <a:gd name="T20" fmla="*/ 0 w 78"/>
                      <a:gd name="T21" fmla="*/ 2 h 78"/>
                      <a:gd name="T22" fmla="*/ 0 w 78"/>
                      <a:gd name="T23" fmla="*/ 2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00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1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01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1 w 20"/>
                      <a:gd name="T3" fmla="*/ 0 h 15"/>
                      <a:gd name="T4" fmla="*/ 1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02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1 w 20"/>
                      <a:gd name="T3" fmla="*/ 0 h 15"/>
                      <a:gd name="T4" fmla="*/ 1 w 20"/>
                      <a:gd name="T5" fmla="*/ 1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03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2 h 80"/>
                      <a:gd name="T2" fmla="*/ 1 w 80"/>
                      <a:gd name="T3" fmla="*/ 1 h 80"/>
                      <a:gd name="T4" fmla="*/ 2 w 80"/>
                      <a:gd name="T5" fmla="*/ 1 h 80"/>
                      <a:gd name="T6" fmla="*/ 4 w 80"/>
                      <a:gd name="T7" fmla="*/ 1 h 80"/>
                      <a:gd name="T8" fmla="*/ 5 w 80"/>
                      <a:gd name="T9" fmla="*/ 0 h 80"/>
                      <a:gd name="T10" fmla="*/ 6 w 80"/>
                      <a:gd name="T11" fmla="*/ 2 h 80"/>
                      <a:gd name="T12" fmla="*/ 6 w 80"/>
                      <a:gd name="T13" fmla="*/ 2 h 80"/>
                      <a:gd name="T14" fmla="*/ 4 w 80"/>
                      <a:gd name="T15" fmla="*/ 2 h 80"/>
                      <a:gd name="T16" fmla="*/ 4 w 80"/>
                      <a:gd name="T17" fmla="*/ 3 h 80"/>
                      <a:gd name="T18" fmla="*/ 3 w 80"/>
                      <a:gd name="T19" fmla="*/ 3 h 80"/>
                      <a:gd name="T20" fmla="*/ 3 w 80"/>
                      <a:gd name="T21" fmla="*/ 2 h 80"/>
                      <a:gd name="T22" fmla="*/ 3 w 80"/>
                      <a:gd name="T23" fmla="*/ 1 h 80"/>
                      <a:gd name="T24" fmla="*/ 2 w 80"/>
                      <a:gd name="T25" fmla="*/ 2 h 80"/>
                      <a:gd name="T26" fmla="*/ 0 w 80"/>
                      <a:gd name="T27" fmla="*/ 2 h 80"/>
                      <a:gd name="T28" fmla="*/ 0 w 80"/>
                      <a:gd name="T29" fmla="*/ 2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04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1 w 94"/>
                      <a:gd name="T1" fmla="*/ 4 h 174"/>
                      <a:gd name="T2" fmla="*/ 2 w 94"/>
                      <a:gd name="T3" fmla="*/ 5 h 174"/>
                      <a:gd name="T4" fmla="*/ 3 w 94"/>
                      <a:gd name="T5" fmla="*/ 4 h 174"/>
                      <a:gd name="T6" fmla="*/ 4 w 94"/>
                      <a:gd name="T7" fmla="*/ 4 h 174"/>
                      <a:gd name="T8" fmla="*/ 4 w 94"/>
                      <a:gd name="T9" fmla="*/ 5 h 174"/>
                      <a:gd name="T10" fmla="*/ 5 w 94"/>
                      <a:gd name="T11" fmla="*/ 5 h 174"/>
                      <a:gd name="T12" fmla="*/ 6 w 94"/>
                      <a:gd name="T13" fmla="*/ 5 h 174"/>
                      <a:gd name="T14" fmla="*/ 5 w 94"/>
                      <a:gd name="T15" fmla="*/ 5 h 174"/>
                      <a:gd name="T16" fmla="*/ 6 w 94"/>
                      <a:gd name="T17" fmla="*/ 6 h 174"/>
                      <a:gd name="T18" fmla="*/ 6 w 94"/>
                      <a:gd name="T19" fmla="*/ 6 h 174"/>
                      <a:gd name="T20" fmla="*/ 6 w 94"/>
                      <a:gd name="T21" fmla="*/ 4 h 174"/>
                      <a:gd name="T22" fmla="*/ 5 w 94"/>
                      <a:gd name="T23" fmla="*/ 4 h 174"/>
                      <a:gd name="T24" fmla="*/ 4 w 94"/>
                      <a:gd name="T25" fmla="*/ 3 h 174"/>
                      <a:gd name="T26" fmla="*/ 3 w 94"/>
                      <a:gd name="T27" fmla="*/ 3 h 174"/>
                      <a:gd name="T28" fmla="*/ 3 w 94"/>
                      <a:gd name="T29" fmla="*/ 3 h 174"/>
                      <a:gd name="T30" fmla="*/ 3 w 94"/>
                      <a:gd name="T31" fmla="*/ 2 h 174"/>
                      <a:gd name="T32" fmla="*/ 3 w 94"/>
                      <a:gd name="T33" fmla="*/ 0 h 174"/>
                      <a:gd name="T34" fmla="*/ 1 w 94"/>
                      <a:gd name="T35" fmla="*/ 1 h 174"/>
                      <a:gd name="T36" fmla="*/ 0 w 94"/>
                      <a:gd name="T37" fmla="*/ 2 h 174"/>
                      <a:gd name="T38" fmla="*/ 1 w 94"/>
                      <a:gd name="T39" fmla="*/ 3 h 174"/>
                      <a:gd name="T40" fmla="*/ 1 w 94"/>
                      <a:gd name="T41" fmla="*/ 4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05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1 h 50"/>
                      <a:gd name="T2" fmla="*/ 1 w 32"/>
                      <a:gd name="T3" fmla="*/ 0 h 50"/>
                      <a:gd name="T4" fmla="*/ 2 w 32"/>
                      <a:gd name="T5" fmla="*/ 1 h 50"/>
                      <a:gd name="T6" fmla="*/ 2 w 32"/>
                      <a:gd name="T7" fmla="*/ 1 h 50"/>
                      <a:gd name="T8" fmla="*/ 2 w 32"/>
                      <a:gd name="T9" fmla="*/ 1 h 50"/>
                      <a:gd name="T10" fmla="*/ 3 w 32"/>
                      <a:gd name="T11" fmla="*/ 1 h 50"/>
                      <a:gd name="T12" fmla="*/ 2 w 32"/>
                      <a:gd name="T13" fmla="*/ 2 h 50"/>
                      <a:gd name="T14" fmla="*/ 0 w 32"/>
                      <a:gd name="T15" fmla="*/ 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06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2 h 50"/>
                      <a:gd name="T2" fmla="*/ 2 w 43"/>
                      <a:gd name="T3" fmla="*/ 1 h 50"/>
                      <a:gd name="T4" fmla="*/ 3 w 43"/>
                      <a:gd name="T5" fmla="*/ 0 h 50"/>
                      <a:gd name="T6" fmla="*/ 2 w 43"/>
                      <a:gd name="T7" fmla="*/ 1 h 50"/>
                      <a:gd name="T8" fmla="*/ 0 w 43"/>
                      <a:gd name="T9" fmla="*/ 2 h 50"/>
                      <a:gd name="T10" fmla="*/ 0 w 43"/>
                      <a:gd name="T11" fmla="*/ 2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07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1 h 29"/>
                      <a:gd name="T2" fmla="*/ 1 w 41"/>
                      <a:gd name="T3" fmla="*/ 1 h 29"/>
                      <a:gd name="T4" fmla="*/ 0 w 41"/>
                      <a:gd name="T5" fmla="*/ 1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08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09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0 w 47"/>
                      <a:gd name="T1" fmla="*/ 6 h 165"/>
                      <a:gd name="T2" fmla="*/ 1 w 47"/>
                      <a:gd name="T3" fmla="*/ 4 h 165"/>
                      <a:gd name="T4" fmla="*/ 1 w 47"/>
                      <a:gd name="T5" fmla="*/ 3 h 165"/>
                      <a:gd name="T6" fmla="*/ 1 w 47"/>
                      <a:gd name="T7" fmla="*/ 1 h 165"/>
                      <a:gd name="T8" fmla="*/ 1 w 47"/>
                      <a:gd name="T9" fmla="*/ 0 h 165"/>
                      <a:gd name="T10" fmla="*/ 2 w 47"/>
                      <a:gd name="T11" fmla="*/ 0 h 165"/>
                      <a:gd name="T12" fmla="*/ 3 w 47"/>
                      <a:gd name="T13" fmla="*/ 1 h 165"/>
                      <a:gd name="T14" fmla="*/ 4 w 47"/>
                      <a:gd name="T15" fmla="*/ 4 h 165"/>
                      <a:gd name="T16" fmla="*/ 3 w 47"/>
                      <a:gd name="T17" fmla="*/ 4 h 165"/>
                      <a:gd name="T18" fmla="*/ 2 w 47"/>
                      <a:gd name="T19" fmla="*/ 5 h 165"/>
                      <a:gd name="T20" fmla="*/ 2 w 47"/>
                      <a:gd name="T21" fmla="*/ 5 h 165"/>
                      <a:gd name="T22" fmla="*/ 2 w 47"/>
                      <a:gd name="T23" fmla="*/ 5 h 165"/>
                      <a:gd name="T24" fmla="*/ 3 w 47"/>
                      <a:gd name="T25" fmla="*/ 5 h 165"/>
                      <a:gd name="T26" fmla="*/ 1 w 47"/>
                      <a:gd name="T27" fmla="*/ 5 h 165"/>
                      <a:gd name="T28" fmla="*/ 0 w 47"/>
                      <a:gd name="T29" fmla="*/ 6 h 165"/>
                      <a:gd name="T30" fmla="*/ 0 w 47"/>
                      <a:gd name="T31" fmla="*/ 6 h 165"/>
                      <a:gd name="T32" fmla="*/ 0 w 47"/>
                      <a:gd name="T33" fmla="*/ 6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10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2 w 138"/>
                      <a:gd name="T1" fmla="*/ 2 h 103"/>
                      <a:gd name="T2" fmla="*/ 3 w 138"/>
                      <a:gd name="T3" fmla="*/ 2 h 103"/>
                      <a:gd name="T4" fmla="*/ 4 w 138"/>
                      <a:gd name="T5" fmla="*/ 1 h 103"/>
                      <a:gd name="T6" fmla="*/ 4 w 138"/>
                      <a:gd name="T7" fmla="*/ 2 h 103"/>
                      <a:gd name="T8" fmla="*/ 5 w 138"/>
                      <a:gd name="T9" fmla="*/ 2 h 103"/>
                      <a:gd name="T10" fmla="*/ 6 w 138"/>
                      <a:gd name="T11" fmla="*/ 2 h 103"/>
                      <a:gd name="T12" fmla="*/ 9 w 138"/>
                      <a:gd name="T13" fmla="*/ 1 h 103"/>
                      <a:gd name="T14" fmla="*/ 10 w 138"/>
                      <a:gd name="T15" fmla="*/ 1 h 103"/>
                      <a:gd name="T16" fmla="*/ 11 w 138"/>
                      <a:gd name="T17" fmla="*/ 0 h 103"/>
                      <a:gd name="T18" fmla="*/ 8 w 138"/>
                      <a:gd name="T19" fmla="*/ 2 h 103"/>
                      <a:gd name="T20" fmla="*/ 6 w 138"/>
                      <a:gd name="T21" fmla="*/ 2 h 103"/>
                      <a:gd name="T22" fmla="*/ 5 w 138"/>
                      <a:gd name="T23" fmla="*/ 3 h 103"/>
                      <a:gd name="T24" fmla="*/ 4 w 138"/>
                      <a:gd name="T25" fmla="*/ 4 h 103"/>
                      <a:gd name="T26" fmla="*/ 2 w 138"/>
                      <a:gd name="T27" fmla="*/ 3 h 103"/>
                      <a:gd name="T28" fmla="*/ 2 w 138"/>
                      <a:gd name="T29" fmla="*/ 3 h 103"/>
                      <a:gd name="T30" fmla="*/ 2 w 138"/>
                      <a:gd name="T31" fmla="*/ 4 h 103"/>
                      <a:gd name="T32" fmla="*/ 0 w 138"/>
                      <a:gd name="T33" fmla="*/ 4 h 103"/>
                      <a:gd name="T34" fmla="*/ 1 w 138"/>
                      <a:gd name="T35" fmla="*/ 3 h 103"/>
                      <a:gd name="T36" fmla="*/ 2 w 138"/>
                      <a:gd name="T37" fmla="*/ 2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11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12 w 188"/>
                      <a:gd name="T1" fmla="*/ 1 h 214"/>
                      <a:gd name="T2" fmla="*/ 12 w 188"/>
                      <a:gd name="T3" fmla="*/ 0 h 214"/>
                      <a:gd name="T4" fmla="*/ 13 w 188"/>
                      <a:gd name="T5" fmla="*/ 0 h 214"/>
                      <a:gd name="T6" fmla="*/ 14 w 188"/>
                      <a:gd name="T7" fmla="*/ 1 h 214"/>
                      <a:gd name="T8" fmla="*/ 14 w 188"/>
                      <a:gd name="T9" fmla="*/ 2 h 214"/>
                      <a:gd name="T10" fmla="*/ 14 w 188"/>
                      <a:gd name="T11" fmla="*/ 2 h 214"/>
                      <a:gd name="T12" fmla="*/ 13 w 188"/>
                      <a:gd name="T13" fmla="*/ 3 h 214"/>
                      <a:gd name="T14" fmla="*/ 12 w 188"/>
                      <a:gd name="T15" fmla="*/ 5 h 214"/>
                      <a:gd name="T16" fmla="*/ 11 w 188"/>
                      <a:gd name="T17" fmla="*/ 5 h 214"/>
                      <a:gd name="T18" fmla="*/ 9 w 188"/>
                      <a:gd name="T19" fmla="*/ 5 h 214"/>
                      <a:gd name="T20" fmla="*/ 9 w 188"/>
                      <a:gd name="T21" fmla="*/ 5 h 214"/>
                      <a:gd name="T22" fmla="*/ 8 w 188"/>
                      <a:gd name="T23" fmla="*/ 5 h 214"/>
                      <a:gd name="T24" fmla="*/ 7 w 188"/>
                      <a:gd name="T25" fmla="*/ 6 h 214"/>
                      <a:gd name="T26" fmla="*/ 6 w 188"/>
                      <a:gd name="T27" fmla="*/ 5 h 214"/>
                      <a:gd name="T28" fmla="*/ 5 w 188"/>
                      <a:gd name="T29" fmla="*/ 5 h 214"/>
                      <a:gd name="T30" fmla="*/ 6 w 188"/>
                      <a:gd name="T31" fmla="*/ 5 h 214"/>
                      <a:gd name="T32" fmla="*/ 6 w 188"/>
                      <a:gd name="T33" fmla="*/ 6 h 214"/>
                      <a:gd name="T34" fmla="*/ 5 w 188"/>
                      <a:gd name="T35" fmla="*/ 6 h 214"/>
                      <a:gd name="T36" fmla="*/ 3 w 188"/>
                      <a:gd name="T37" fmla="*/ 6 h 214"/>
                      <a:gd name="T38" fmla="*/ 3 w 188"/>
                      <a:gd name="T39" fmla="*/ 6 h 214"/>
                      <a:gd name="T40" fmla="*/ 4 w 188"/>
                      <a:gd name="T41" fmla="*/ 5 h 214"/>
                      <a:gd name="T42" fmla="*/ 3 w 188"/>
                      <a:gd name="T43" fmla="*/ 6 h 214"/>
                      <a:gd name="T44" fmla="*/ 2 w 188"/>
                      <a:gd name="T45" fmla="*/ 6 h 214"/>
                      <a:gd name="T46" fmla="*/ 3 w 188"/>
                      <a:gd name="T47" fmla="*/ 7 h 214"/>
                      <a:gd name="T48" fmla="*/ 1 w 188"/>
                      <a:gd name="T49" fmla="*/ 8 h 214"/>
                      <a:gd name="T50" fmla="*/ 0 w 188"/>
                      <a:gd name="T51" fmla="*/ 8 h 214"/>
                      <a:gd name="T52" fmla="*/ 0 w 188"/>
                      <a:gd name="T53" fmla="*/ 7 h 214"/>
                      <a:gd name="T54" fmla="*/ 0 w 188"/>
                      <a:gd name="T55" fmla="*/ 6 h 214"/>
                      <a:gd name="T56" fmla="*/ 1 w 188"/>
                      <a:gd name="T57" fmla="*/ 6 h 214"/>
                      <a:gd name="T58" fmla="*/ 3 w 188"/>
                      <a:gd name="T59" fmla="*/ 5 h 214"/>
                      <a:gd name="T60" fmla="*/ 3 w 188"/>
                      <a:gd name="T61" fmla="*/ 4 h 214"/>
                      <a:gd name="T62" fmla="*/ 6 w 188"/>
                      <a:gd name="T63" fmla="*/ 4 h 214"/>
                      <a:gd name="T64" fmla="*/ 6 w 188"/>
                      <a:gd name="T65" fmla="*/ 4 h 214"/>
                      <a:gd name="T66" fmla="*/ 9 w 188"/>
                      <a:gd name="T67" fmla="*/ 3 h 214"/>
                      <a:gd name="T68" fmla="*/ 9 w 188"/>
                      <a:gd name="T69" fmla="*/ 3 h 214"/>
                      <a:gd name="T70" fmla="*/ 10 w 188"/>
                      <a:gd name="T71" fmla="*/ 3 h 214"/>
                      <a:gd name="T72" fmla="*/ 11 w 188"/>
                      <a:gd name="T73" fmla="*/ 2 h 214"/>
                      <a:gd name="T74" fmla="*/ 12 w 188"/>
                      <a:gd name="T75" fmla="*/ 2 h 214"/>
                      <a:gd name="T76" fmla="*/ 11 w 188"/>
                      <a:gd name="T77" fmla="*/ 1 h 214"/>
                      <a:gd name="T78" fmla="*/ 12 w 188"/>
                      <a:gd name="T79" fmla="*/ 1 h 214"/>
                      <a:gd name="T80" fmla="*/ 12 w 188"/>
                      <a:gd name="T81" fmla="*/ 1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12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13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63 w 812"/>
                      <a:gd name="T1" fmla="*/ 1 h 564"/>
                      <a:gd name="T2" fmla="*/ 61 w 812"/>
                      <a:gd name="T3" fmla="*/ 3 h 564"/>
                      <a:gd name="T4" fmla="*/ 59 w 812"/>
                      <a:gd name="T5" fmla="*/ 5 h 564"/>
                      <a:gd name="T6" fmla="*/ 56 w 812"/>
                      <a:gd name="T7" fmla="*/ 5 h 564"/>
                      <a:gd name="T8" fmla="*/ 50 w 812"/>
                      <a:gd name="T9" fmla="*/ 7 h 564"/>
                      <a:gd name="T10" fmla="*/ 49 w 812"/>
                      <a:gd name="T11" fmla="*/ 8 h 564"/>
                      <a:gd name="T12" fmla="*/ 47 w 812"/>
                      <a:gd name="T13" fmla="*/ 9 h 564"/>
                      <a:gd name="T14" fmla="*/ 48 w 812"/>
                      <a:gd name="T15" fmla="*/ 7 h 564"/>
                      <a:gd name="T16" fmla="*/ 45 w 812"/>
                      <a:gd name="T17" fmla="*/ 7 h 564"/>
                      <a:gd name="T18" fmla="*/ 44 w 812"/>
                      <a:gd name="T19" fmla="*/ 8 h 564"/>
                      <a:gd name="T20" fmla="*/ 47 w 812"/>
                      <a:gd name="T21" fmla="*/ 11 h 564"/>
                      <a:gd name="T22" fmla="*/ 47 w 812"/>
                      <a:gd name="T23" fmla="*/ 14 h 564"/>
                      <a:gd name="T24" fmla="*/ 42 w 812"/>
                      <a:gd name="T25" fmla="*/ 15 h 564"/>
                      <a:gd name="T26" fmla="*/ 41 w 812"/>
                      <a:gd name="T27" fmla="*/ 14 h 564"/>
                      <a:gd name="T28" fmla="*/ 38 w 812"/>
                      <a:gd name="T29" fmla="*/ 13 h 564"/>
                      <a:gd name="T30" fmla="*/ 36 w 812"/>
                      <a:gd name="T31" fmla="*/ 13 h 564"/>
                      <a:gd name="T32" fmla="*/ 35 w 812"/>
                      <a:gd name="T33" fmla="*/ 15 h 564"/>
                      <a:gd name="T34" fmla="*/ 39 w 812"/>
                      <a:gd name="T35" fmla="*/ 17 h 564"/>
                      <a:gd name="T36" fmla="*/ 40 w 812"/>
                      <a:gd name="T37" fmla="*/ 20 h 564"/>
                      <a:gd name="T38" fmla="*/ 41 w 812"/>
                      <a:gd name="T39" fmla="*/ 21 h 564"/>
                      <a:gd name="T40" fmla="*/ 38 w 812"/>
                      <a:gd name="T41" fmla="*/ 20 h 564"/>
                      <a:gd name="T42" fmla="*/ 37 w 812"/>
                      <a:gd name="T43" fmla="*/ 19 h 564"/>
                      <a:gd name="T44" fmla="*/ 33 w 812"/>
                      <a:gd name="T45" fmla="*/ 16 h 564"/>
                      <a:gd name="T46" fmla="*/ 33 w 812"/>
                      <a:gd name="T47" fmla="*/ 12 h 564"/>
                      <a:gd name="T48" fmla="*/ 33 w 812"/>
                      <a:gd name="T49" fmla="*/ 10 h 564"/>
                      <a:gd name="T50" fmla="*/ 32 w 812"/>
                      <a:gd name="T51" fmla="*/ 10 h 564"/>
                      <a:gd name="T52" fmla="*/ 30 w 812"/>
                      <a:gd name="T53" fmla="*/ 10 h 564"/>
                      <a:gd name="T54" fmla="*/ 28 w 812"/>
                      <a:gd name="T55" fmla="*/ 6 h 564"/>
                      <a:gd name="T56" fmla="*/ 26 w 812"/>
                      <a:gd name="T57" fmla="*/ 6 h 564"/>
                      <a:gd name="T58" fmla="*/ 23 w 812"/>
                      <a:gd name="T59" fmla="*/ 6 h 564"/>
                      <a:gd name="T60" fmla="*/ 19 w 812"/>
                      <a:gd name="T61" fmla="*/ 9 h 564"/>
                      <a:gd name="T62" fmla="*/ 15 w 812"/>
                      <a:gd name="T63" fmla="*/ 10 h 564"/>
                      <a:gd name="T64" fmla="*/ 15 w 812"/>
                      <a:gd name="T65" fmla="*/ 10 h 564"/>
                      <a:gd name="T66" fmla="*/ 12 w 812"/>
                      <a:gd name="T67" fmla="*/ 12 h 564"/>
                      <a:gd name="T68" fmla="*/ 12 w 812"/>
                      <a:gd name="T69" fmla="*/ 13 h 564"/>
                      <a:gd name="T70" fmla="*/ 10 w 812"/>
                      <a:gd name="T71" fmla="*/ 15 h 564"/>
                      <a:gd name="T72" fmla="*/ 7 w 812"/>
                      <a:gd name="T73" fmla="*/ 15 h 564"/>
                      <a:gd name="T74" fmla="*/ 5 w 812"/>
                      <a:gd name="T75" fmla="*/ 10 h 564"/>
                      <a:gd name="T76" fmla="*/ 6 w 812"/>
                      <a:gd name="T77" fmla="*/ 6 h 564"/>
                      <a:gd name="T78" fmla="*/ 3 w 812"/>
                      <a:gd name="T79" fmla="*/ 7 h 564"/>
                      <a:gd name="T80" fmla="*/ 2 w 812"/>
                      <a:gd name="T81" fmla="*/ 6 h 564"/>
                      <a:gd name="T82" fmla="*/ 2 w 812"/>
                      <a:gd name="T83" fmla="*/ 5 h 564"/>
                      <a:gd name="T84" fmla="*/ 0 w 812"/>
                      <a:gd name="T85" fmla="*/ 3 h 564"/>
                      <a:gd name="T86" fmla="*/ 62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14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2 w 43"/>
                      <a:gd name="T3" fmla="*/ 0 h 85"/>
                      <a:gd name="T4" fmla="*/ 3 w 43"/>
                      <a:gd name="T5" fmla="*/ 1 h 85"/>
                      <a:gd name="T6" fmla="*/ 2 w 43"/>
                      <a:gd name="T7" fmla="*/ 3 h 85"/>
                      <a:gd name="T8" fmla="*/ 0 w 43"/>
                      <a:gd name="T9" fmla="*/ 3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15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1 w 44"/>
                      <a:gd name="T1" fmla="*/ 1 h 74"/>
                      <a:gd name="T2" fmla="*/ 2 w 44"/>
                      <a:gd name="T3" fmla="*/ 0 h 74"/>
                      <a:gd name="T4" fmla="*/ 3 w 44"/>
                      <a:gd name="T5" fmla="*/ 0 h 74"/>
                      <a:gd name="T6" fmla="*/ 3 w 44"/>
                      <a:gd name="T7" fmla="*/ 1 h 74"/>
                      <a:gd name="T8" fmla="*/ 1 w 44"/>
                      <a:gd name="T9" fmla="*/ 3 h 74"/>
                      <a:gd name="T10" fmla="*/ 0 w 44"/>
                      <a:gd name="T11" fmla="*/ 2 h 74"/>
                      <a:gd name="T12" fmla="*/ 0 w 44"/>
                      <a:gd name="T13" fmla="*/ 1 h 74"/>
                      <a:gd name="T14" fmla="*/ 1 w 44"/>
                      <a:gd name="T15" fmla="*/ 1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16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1 h 30"/>
                      <a:gd name="T2" fmla="*/ 0 w 20"/>
                      <a:gd name="T3" fmla="*/ 1 h 30"/>
                      <a:gd name="T4" fmla="*/ 0 w 20"/>
                      <a:gd name="T5" fmla="*/ 1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17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123 w 682"/>
                      <a:gd name="T1" fmla="*/ 119 h 557"/>
                      <a:gd name="T2" fmla="*/ 124 w 682"/>
                      <a:gd name="T3" fmla="*/ 116 h 557"/>
                      <a:gd name="T4" fmla="*/ 128 w 682"/>
                      <a:gd name="T5" fmla="*/ 106 h 557"/>
                      <a:gd name="T6" fmla="*/ 79 w 682"/>
                      <a:gd name="T7" fmla="*/ 74 h 557"/>
                      <a:gd name="T8" fmla="*/ 72 w 682"/>
                      <a:gd name="T9" fmla="*/ 89 h 557"/>
                      <a:gd name="T10" fmla="*/ 77 w 682"/>
                      <a:gd name="T11" fmla="*/ 142 h 557"/>
                      <a:gd name="T12" fmla="*/ 72 w 682"/>
                      <a:gd name="T13" fmla="*/ 127 h 557"/>
                      <a:gd name="T14" fmla="*/ 62 w 682"/>
                      <a:gd name="T15" fmla="*/ 112 h 557"/>
                      <a:gd name="T16" fmla="*/ 63 w 682"/>
                      <a:gd name="T17" fmla="*/ 106 h 557"/>
                      <a:gd name="T18" fmla="*/ 63 w 682"/>
                      <a:gd name="T19" fmla="*/ 101 h 557"/>
                      <a:gd name="T20" fmla="*/ 57 w 682"/>
                      <a:gd name="T21" fmla="*/ 96 h 557"/>
                      <a:gd name="T22" fmla="*/ 50 w 682"/>
                      <a:gd name="T23" fmla="*/ 89 h 557"/>
                      <a:gd name="T24" fmla="*/ 38 w 682"/>
                      <a:gd name="T25" fmla="*/ 91 h 557"/>
                      <a:gd name="T26" fmla="*/ 32 w 682"/>
                      <a:gd name="T27" fmla="*/ 93 h 557"/>
                      <a:gd name="T28" fmla="*/ 20 w 682"/>
                      <a:gd name="T29" fmla="*/ 93 h 557"/>
                      <a:gd name="T30" fmla="*/ 6 w 682"/>
                      <a:gd name="T31" fmla="*/ 80 h 557"/>
                      <a:gd name="T32" fmla="*/ 3 w 682"/>
                      <a:gd name="T33" fmla="*/ 76 h 557"/>
                      <a:gd name="T34" fmla="*/ 0 w 682"/>
                      <a:gd name="T35" fmla="*/ 68 h 557"/>
                      <a:gd name="T36" fmla="*/ 6 w 682"/>
                      <a:gd name="T37" fmla="*/ 55 h 557"/>
                      <a:gd name="T38" fmla="*/ 8 w 682"/>
                      <a:gd name="T39" fmla="*/ 46 h 557"/>
                      <a:gd name="T40" fmla="*/ 13 w 682"/>
                      <a:gd name="T41" fmla="*/ 37 h 557"/>
                      <a:gd name="T42" fmla="*/ 20 w 682"/>
                      <a:gd name="T43" fmla="*/ 30 h 557"/>
                      <a:gd name="T44" fmla="*/ 43 w 682"/>
                      <a:gd name="T45" fmla="*/ 17 h 557"/>
                      <a:gd name="T46" fmla="*/ 57 w 682"/>
                      <a:gd name="T47" fmla="*/ 8 h 557"/>
                      <a:gd name="T48" fmla="*/ 66 w 682"/>
                      <a:gd name="T49" fmla="*/ 2 h 557"/>
                      <a:gd name="T50" fmla="*/ 93 w 682"/>
                      <a:gd name="T51" fmla="*/ 1 h 557"/>
                      <a:gd name="T52" fmla="*/ 102 w 682"/>
                      <a:gd name="T53" fmla="*/ 0 h 557"/>
                      <a:gd name="T54" fmla="*/ 98 w 682"/>
                      <a:gd name="T55" fmla="*/ 9 h 557"/>
                      <a:gd name="T56" fmla="*/ 113 w 682"/>
                      <a:gd name="T57" fmla="*/ 22 h 557"/>
                      <a:gd name="T58" fmla="*/ 128 w 682"/>
                      <a:gd name="T59" fmla="*/ 19 h 557"/>
                      <a:gd name="T60" fmla="*/ 135 w 682"/>
                      <a:gd name="T61" fmla="*/ 21 h 557"/>
                      <a:gd name="T62" fmla="*/ 143 w 682"/>
                      <a:gd name="T63" fmla="*/ 25 h 557"/>
                      <a:gd name="T64" fmla="*/ 146 w 682"/>
                      <a:gd name="T65" fmla="*/ 48 h 557"/>
                      <a:gd name="T66" fmla="*/ 146 w 682"/>
                      <a:gd name="T67" fmla="*/ 62 h 557"/>
                      <a:gd name="T68" fmla="*/ 153 w 682"/>
                      <a:gd name="T69" fmla="*/ 72 h 557"/>
                      <a:gd name="T70" fmla="*/ 165 w 682"/>
                      <a:gd name="T71" fmla="*/ 77 h 557"/>
                      <a:gd name="T72" fmla="*/ 174 w 682"/>
                      <a:gd name="T73" fmla="*/ 76 h 557"/>
                      <a:gd name="T74" fmla="*/ 170 w 682"/>
                      <a:gd name="T75" fmla="*/ 87 h 557"/>
                      <a:gd name="T76" fmla="*/ 153 w 682"/>
                      <a:gd name="T77" fmla="*/ 105 h 557"/>
                      <a:gd name="T78" fmla="*/ 140 w 682"/>
                      <a:gd name="T79" fmla="*/ 125 h 557"/>
                      <a:gd name="T80" fmla="*/ 142 w 682"/>
                      <a:gd name="T81" fmla="*/ 130 h 557"/>
                      <a:gd name="T82" fmla="*/ 111 w 682"/>
                      <a:gd name="T83" fmla="*/ 142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18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62 w 257"/>
                      <a:gd name="T1" fmla="*/ 90 h 347"/>
                      <a:gd name="T2" fmla="*/ 60 w 257"/>
                      <a:gd name="T3" fmla="*/ 78 h 347"/>
                      <a:gd name="T4" fmla="*/ 56 w 257"/>
                      <a:gd name="T5" fmla="*/ 75 h 347"/>
                      <a:gd name="T6" fmla="*/ 55 w 257"/>
                      <a:gd name="T7" fmla="*/ 69 h 347"/>
                      <a:gd name="T8" fmla="*/ 53 w 257"/>
                      <a:gd name="T9" fmla="*/ 66 h 347"/>
                      <a:gd name="T10" fmla="*/ 53 w 257"/>
                      <a:gd name="T11" fmla="*/ 59 h 347"/>
                      <a:gd name="T12" fmla="*/ 53 w 257"/>
                      <a:gd name="T13" fmla="*/ 55 h 347"/>
                      <a:gd name="T14" fmla="*/ 58 w 257"/>
                      <a:gd name="T15" fmla="*/ 52 h 347"/>
                      <a:gd name="T16" fmla="*/ 65 w 257"/>
                      <a:gd name="T17" fmla="*/ 51 h 347"/>
                      <a:gd name="T18" fmla="*/ 65 w 257"/>
                      <a:gd name="T19" fmla="*/ 35 h 347"/>
                      <a:gd name="T20" fmla="*/ 14 w 257"/>
                      <a:gd name="T21" fmla="*/ 25 h 347"/>
                      <a:gd name="T22" fmla="*/ 8 w 257"/>
                      <a:gd name="T23" fmla="*/ 25 h 347"/>
                      <a:gd name="T24" fmla="*/ 4 w 257"/>
                      <a:gd name="T25" fmla="*/ 26 h 347"/>
                      <a:gd name="T26" fmla="*/ 0 w 257"/>
                      <a:gd name="T27" fmla="*/ 39 h 347"/>
                      <a:gd name="T28" fmla="*/ 23 w 257"/>
                      <a:gd name="T29" fmla="*/ 89 h 347"/>
                      <a:gd name="T30" fmla="*/ 62 w 257"/>
                      <a:gd name="T31" fmla="*/ 90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19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1 h 37"/>
                      <a:gd name="T2" fmla="*/ 1 w 19"/>
                      <a:gd name="T3" fmla="*/ 1 h 37"/>
                      <a:gd name="T4" fmla="*/ 0 w 19"/>
                      <a:gd name="T5" fmla="*/ 1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20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1 w 22"/>
                      <a:gd name="T1" fmla="*/ 0 h 20"/>
                      <a:gd name="T2" fmla="*/ 1 w 22"/>
                      <a:gd name="T3" fmla="*/ 0 h 20"/>
                      <a:gd name="T4" fmla="*/ 1 w 22"/>
                      <a:gd name="T5" fmla="*/ 0 h 20"/>
                      <a:gd name="T6" fmla="*/ 0 w 22"/>
                      <a:gd name="T7" fmla="*/ 1 h 20"/>
                      <a:gd name="T8" fmla="*/ 1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21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2 w 57"/>
                      <a:gd name="T1" fmla="*/ 1 h 30"/>
                      <a:gd name="T2" fmla="*/ 3 w 57"/>
                      <a:gd name="T3" fmla="*/ 0 h 30"/>
                      <a:gd name="T4" fmla="*/ 3 w 57"/>
                      <a:gd name="T5" fmla="*/ 1 h 30"/>
                      <a:gd name="T6" fmla="*/ 2 w 57"/>
                      <a:gd name="T7" fmla="*/ 1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22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37 w 693"/>
                      <a:gd name="T1" fmla="*/ 17 h 696"/>
                      <a:gd name="T2" fmla="*/ 30 w 693"/>
                      <a:gd name="T3" fmla="*/ 17 h 696"/>
                      <a:gd name="T4" fmla="*/ 25 w 693"/>
                      <a:gd name="T5" fmla="*/ 15 h 696"/>
                      <a:gd name="T6" fmla="*/ 20 w 693"/>
                      <a:gd name="T7" fmla="*/ 15 h 696"/>
                      <a:gd name="T8" fmla="*/ 18 w 693"/>
                      <a:gd name="T9" fmla="*/ 16 h 696"/>
                      <a:gd name="T10" fmla="*/ 20 w 693"/>
                      <a:gd name="T11" fmla="*/ 16 h 696"/>
                      <a:gd name="T12" fmla="*/ 23 w 693"/>
                      <a:gd name="T13" fmla="*/ 18 h 696"/>
                      <a:gd name="T14" fmla="*/ 25 w 693"/>
                      <a:gd name="T15" fmla="*/ 18 h 696"/>
                      <a:gd name="T16" fmla="*/ 26 w 693"/>
                      <a:gd name="T17" fmla="*/ 20 h 696"/>
                      <a:gd name="T18" fmla="*/ 24 w 693"/>
                      <a:gd name="T19" fmla="*/ 21 h 696"/>
                      <a:gd name="T20" fmla="*/ 20 w 693"/>
                      <a:gd name="T21" fmla="*/ 23 h 696"/>
                      <a:gd name="T22" fmla="*/ 17 w 693"/>
                      <a:gd name="T23" fmla="*/ 23 h 696"/>
                      <a:gd name="T24" fmla="*/ 7 w 693"/>
                      <a:gd name="T25" fmla="*/ 26 h 696"/>
                      <a:gd name="T26" fmla="*/ 6 w 693"/>
                      <a:gd name="T27" fmla="*/ 23 h 696"/>
                      <a:gd name="T28" fmla="*/ 3 w 693"/>
                      <a:gd name="T29" fmla="*/ 20 h 696"/>
                      <a:gd name="T30" fmla="*/ 3 w 693"/>
                      <a:gd name="T31" fmla="*/ 17 h 696"/>
                      <a:gd name="T32" fmla="*/ 4 w 693"/>
                      <a:gd name="T33" fmla="*/ 13 h 696"/>
                      <a:gd name="T34" fmla="*/ 1 w 693"/>
                      <a:gd name="T35" fmla="*/ 15 h 696"/>
                      <a:gd name="T36" fmla="*/ 6 w 693"/>
                      <a:gd name="T37" fmla="*/ 10 h 696"/>
                      <a:gd name="T38" fmla="*/ 9 w 693"/>
                      <a:gd name="T39" fmla="*/ 8 h 696"/>
                      <a:gd name="T40" fmla="*/ 3 w 693"/>
                      <a:gd name="T41" fmla="*/ 8 h 696"/>
                      <a:gd name="T42" fmla="*/ 0 w 693"/>
                      <a:gd name="T43" fmla="*/ 7 h 696"/>
                      <a:gd name="T44" fmla="*/ 2 w 693"/>
                      <a:gd name="T45" fmla="*/ 5 h 696"/>
                      <a:gd name="T46" fmla="*/ 7 w 693"/>
                      <a:gd name="T47" fmla="*/ 4 h 696"/>
                      <a:gd name="T48" fmla="*/ 17 w 693"/>
                      <a:gd name="T49" fmla="*/ 5 h 696"/>
                      <a:gd name="T50" fmla="*/ 17 w 693"/>
                      <a:gd name="T51" fmla="*/ 2 h 696"/>
                      <a:gd name="T52" fmla="*/ 20 w 693"/>
                      <a:gd name="T53" fmla="*/ 0 h 696"/>
                      <a:gd name="T54" fmla="*/ 28 w 693"/>
                      <a:gd name="T55" fmla="*/ 2 h 696"/>
                      <a:gd name="T56" fmla="*/ 26 w 693"/>
                      <a:gd name="T57" fmla="*/ 3 h 696"/>
                      <a:gd name="T58" fmla="*/ 23 w 693"/>
                      <a:gd name="T59" fmla="*/ 7 h 696"/>
                      <a:gd name="T60" fmla="*/ 28 w 693"/>
                      <a:gd name="T61" fmla="*/ 7 h 696"/>
                      <a:gd name="T62" fmla="*/ 29 w 693"/>
                      <a:gd name="T63" fmla="*/ 5 h 696"/>
                      <a:gd name="T64" fmla="*/ 32 w 693"/>
                      <a:gd name="T65" fmla="*/ 3 h 696"/>
                      <a:gd name="T66" fmla="*/ 38 w 693"/>
                      <a:gd name="T67" fmla="*/ 3 h 696"/>
                      <a:gd name="T68" fmla="*/ 41 w 693"/>
                      <a:gd name="T69" fmla="*/ 2 h 696"/>
                      <a:gd name="T70" fmla="*/ 42 w 693"/>
                      <a:gd name="T71" fmla="*/ 17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23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211 w 931"/>
                      <a:gd name="T1" fmla="*/ 0 h 149"/>
                      <a:gd name="T2" fmla="*/ 37 w 931"/>
                      <a:gd name="T3" fmla="*/ 7 h 149"/>
                      <a:gd name="T4" fmla="*/ 23 w 931"/>
                      <a:gd name="T5" fmla="*/ 11 h 149"/>
                      <a:gd name="T6" fmla="*/ 16 w 931"/>
                      <a:gd name="T7" fmla="*/ 11 h 149"/>
                      <a:gd name="T8" fmla="*/ 6 w 931"/>
                      <a:gd name="T9" fmla="*/ 20 h 149"/>
                      <a:gd name="T10" fmla="*/ 0 w 931"/>
                      <a:gd name="T11" fmla="*/ 27 h 149"/>
                      <a:gd name="T12" fmla="*/ 15 w 931"/>
                      <a:gd name="T13" fmla="*/ 30 h 149"/>
                      <a:gd name="T14" fmla="*/ 25 w 931"/>
                      <a:gd name="T15" fmla="*/ 25 h 149"/>
                      <a:gd name="T16" fmla="*/ 28 w 931"/>
                      <a:gd name="T17" fmla="*/ 22 h 149"/>
                      <a:gd name="T18" fmla="*/ 43 w 931"/>
                      <a:gd name="T19" fmla="*/ 13 h 149"/>
                      <a:gd name="T20" fmla="*/ 55 w 931"/>
                      <a:gd name="T21" fmla="*/ 11 h 149"/>
                      <a:gd name="T22" fmla="*/ 60 w 931"/>
                      <a:gd name="T23" fmla="*/ 24 h 149"/>
                      <a:gd name="T24" fmla="*/ 48 w 931"/>
                      <a:gd name="T25" fmla="*/ 28 h 149"/>
                      <a:gd name="T26" fmla="*/ 59 w 931"/>
                      <a:gd name="T27" fmla="*/ 29 h 149"/>
                      <a:gd name="T28" fmla="*/ 64 w 931"/>
                      <a:gd name="T29" fmla="*/ 23 h 149"/>
                      <a:gd name="T30" fmla="*/ 68 w 931"/>
                      <a:gd name="T31" fmla="*/ 24 h 149"/>
                      <a:gd name="T32" fmla="*/ 65 w 931"/>
                      <a:gd name="T33" fmla="*/ 14 h 149"/>
                      <a:gd name="T34" fmla="*/ 68 w 931"/>
                      <a:gd name="T35" fmla="*/ 11 h 149"/>
                      <a:gd name="T36" fmla="*/ 71 w 931"/>
                      <a:gd name="T37" fmla="*/ 23 h 149"/>
                      <a:gd name="T38" fmla="*/ 68 w 931"/>
                      <a:gd name="T39" fmla="*/ 29 h 149"/>
                      <a:gd name="T40" fmla="*/ 76 w 931"/>
                      <a:gd name="T41" fmla="*/ 34 h 149"/>
                      <a:gd name="T42" fmla="*/ 77 w 931"/>
                      <a:gd name="T43" fmla="*/ 24 h 149"/>
                      <a:gd name="T44" fmla="*/ 84 w 931"/>
                      <a:gd name="T45" fmla="*/ 27 h 149"/>
                      <a:gd name="T46" fmla="*/ 98 w 931"/>
                      <a:gd name="T47" fmla="*/ 19 h 149"/>
                      <a:gd name="T48" fmla="*/ 105 w 931"/>
                      <a:gd name="T49" fmla="*/ 13 h 149"/>
                      <a:gd name="T50" fmla="*/ 112 w 931"/>
                      <a:gd name="T51" fmla="*/ 15 h 149"/>
                      <a:gd name="T52" fmla="*/ 116 w 931"/>
                      <a:gd name="T53" fmla="*/ 13 h 149"/>
                      <a:gd name="T54" fmla="*/ 110 w 931"/>
                      <a:gd name="T55" fmla="*/ 11 h 149"/>
                      <a:gd name="T56" fmla="*/ 121 w 931"/>
                      <a:gd name="T57" fmla="*/ 9 h 149"/>
                      <a:gd name="T58" fmla="*/ 139 w 931"/>
                      <a:gd name="T59" fmla="*/ 14 h 149"/>
                      <a:gd name="T60" fmla="*/ 149 w 931"/>
                      <a:gd name="T61" fmla="*/ 11 h 149"/>
                      <a:gd name="T62" fmla="*/ 150 w 931"/>
                      <a:gd name="T63" fmla="*/ 17 h 149"/>
                      <a:gd name="T64" fmla="*/ 145 w 931"/>
                      <a:gd name="T65" fmla="*/ 26 h 149"/>
                      <a:gd name="T66" fmla="*/ 156 w 931"/>
                      <a:gd name="T67" fmla="*/ 23 h 149"/>
                      <a:gd name="T68" fmla="*/ 159 w 931"/>
                      <a:gd name="T69" fmla="*/ 21 h 149"/>
                      <a:gd name="T70" fmla="*/ 166 w 931"/>
                      <a:gd name="T71" fmla="*/ 16 h 149"/>
                      <a:gd name="T72" fmla="*/ 203 w 931"/>
                      <a:gd name="T73" fmla="*/ 22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24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1 h 30"/>
                      <a:gd name="T2" fmla="*/ 2 w 31"/>
                      <a:gd name="T3" fmla="*/ 0 h 30"/>
                      <a:gd name="T4" fmla="*/ 1 w 31"/>
                      <a:gd name="T5" fmla="*/ 1 h 30"/>
                      <a:gd name="T6" fmla="*/ 0 w 31"/>
                      <a:gd name="T7" fmla="*/ 1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25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1 h 32"/>
                      <a:gd name="T2" fmla="*/ 2 w 44"/>
                      <a:gd name="T3" fmla="*/ 0 h 32"/>
                      <a:gd name="T4" fmla="*/ 3 w 44"/>
                      <a:gd name="T5" fmla="*/ 0 h 32"/>
                      <a:gd name="T6" fmla="*/ 0 w 44"/>
                      <a:gd name="T7" fmla="*/ 1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26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3 w 76"/>
                      <a:gd name="T1" fmla="*/ 1 h 18"/>
                      <a:gd name="T2" fmla="*/ 2 w 76"/>
                      <a:gd name="T3" fmla="*/ 0 h 18"/>
                      <a:gd name="T4" fmla="*/ 3 w 76"/>
                      <a:gd name="T5" fmla="*/ 1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27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1 h 44"/>
                      <a:gd name="T2" fmla="*/ 1 w 42"/>
                      <a:gd name="T3" fmla="*/ 0 h 44"/>
                      <a:gd name="T4" fmla="*/ 0 w 42"/>
                      <a:gd name="T5" fmla="*/ 1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28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1 h 30"/>
                      <a:gd name="T2" fmla="*/ 3 w 31"/>
                      <a:gd name="T3" fmla="*/ 0 h 30"/>
                      <a:gd name="T4" fmla="*/ 0 w 31"/>
                      <a:gd name="T5" fmla="*/ 1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1037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1064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5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6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7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9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0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1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2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3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4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5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6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7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8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9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0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1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2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3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4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38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1039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0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1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2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3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4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5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6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7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8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9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0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1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2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3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4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5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6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7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8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9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0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1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2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3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pic>
          <p:nvPicPr>
            <p:cNvPr id="1034" name="Picture 159" descr="earth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2" name="Picture 160" descr="MP00640_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13" y="5883275"/>
            <a:ext cx="979487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1/EdinburghCastle.jpg" TargetMode="Externa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a/Las_Vegas_composite.png" TargetMode="Externa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c/NewYorkCityManhattanRockefellerCenter.jpg" TargetMode="Externa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b/Leszek_Wasilewski-rocinha.jpg" TargetMode="Externa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gif"/><Relationship Id="rId5" Type="http://schemas.openxmlformats.org/officeDocument/2006/relationships/image" Target="../media/image22.wmf"/><Relationship Id="rId4" Type="http://schemas.openxmlformats.org/officeDocument/2006/relationships/audio" Target="../media/audio7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audio" Target="../media/audio4.wav"/><Relationship Id="rId7" Type="http://schemas.openxmlformats.org/officeDocument/2006/relationships/image" Target="../media/image3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gif"/><Relationship Id="rId5" Type="http://schemas.openxmlformats.org/officeDocument/2006/relationships/image" Target="../media/image37.jpeg"/><Relationship Id="rId4" Type="http://schemas.openxmlformats.org/officeDocument/2006/relationships/audio" Target="../media/audio5.wav"/><Relationship Id="rId9" Type="http://schemas.openxmlformats.org/officeDocument/2006/relationships/image" Target="../media/image4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wav"/><Relationship Id="rId5" Type="http://schemas.openxmlformats.org/officeDocument/2006/relationships/audio" Target="../media/audio8.wav"/><Relationship Id="rId4" Type="http://schemas.openxmlformats.org/officeDocument/2006/relationships/audio" Target="../media/audio6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gif"/><Relationship Id="rId4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3288" y="27813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GB" sz="6600" smtClean="0">
                <a:solidFill>
                  <a:srgbClr val="FF0000"/>
                </a:solidFill>
              </a:rPr>
              <a:t>Site,Settlement and Situation Unit</a:t>
            </a:r>
          </a:p>
        </p:txBody>
      </p:sp>
      <p:pic>
        <p:nvPicPr>
          <p:cNvPr id="2053" name="Picture 5" descr="AG00459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67200"/>
            <a:ext cx="21336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325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amps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4978400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1295400" y="1600200"/>
            <a:ext cx="2057400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Image 4</a:t>
            </a: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ardbord C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1606550"/>
            <a:ext cx="5462587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1143000" y="1371600"/>
            <a:ext cx="2057400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Image 5</a:t>
            </a: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astl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628775"/>
            <a:ext cx="6264275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1371600" y="1752600"/>
            <a:ext cx="2057400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Image 6</a:t>
            </a: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3"/>
          <p:cNvSpPr>
            <a:spLocks noChangeArrowheads="1" noChangeShapeType="1" noTextEdit="1"/>
          </p:cNvSpPr>
          <p:nvPr/>
        </p:nvSpPr>
        <p:spPr bwMode="auto">
          <a:xfrm>
            <a:off x="0" y="765175"/>
            <a:ext cx="2057400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Image 7</a:t>
            </a:r>
          </a:p>
        </p:txBody>
      </p:sp>
      <p:pic>
        <p:nvPicPr>
          <p:cNvPr id="15363" name="Picture 5" descr="File:EdinburghCastl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84313"/>
            <a:ext cx="7620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3"/>
          <p:cNvSpPr>
            <a:spLocks noChangeArrowheads="1" noChangeShapeType="1" noTextEdit="1"/>
          </p:cNvSpPr>
          <p:nvPr/>
        </p:nvSpPr>
        <p:spPr bwMode="auto">
          <a:xfrm>
            <a:off x="0" y="1341438"/>
            <a:ext cx="2057400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Image 8</a:t>
            </a:r>
          </a:p>
        </p:txBody>
      </p:sp>
      <p:pic>
        <p:nvPicPr>
          <p:cNvPr id="16387" name="Picture 5" descr="File:Las Vegas composite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0"/>
            <a:ext cx="5276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arm H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477000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457200" y="1371600"/>
            <a:ext cx="2057400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Image 9</a:t>
            </a: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gl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800225"/>
            <a:ext cx="48577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1143000" y="1371600"/>
            <a:ext cx="2057400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Image 10</a:t>
            </a: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3"/>
          <p:cNvSpPr>
            <a:spLocks noChangeArrowheads="1" noChangeShapeType="1" noTextEdit="1"/>
          </p:cNvSpPr>
          <p:nvPr/>
        </p:nvSpPr>
        <p:spPr bwMode="auto">
          <a:xfrm>
            <a:off x="323850" y="0"/>
            <a:ext cx="2057400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Image 11</a:t>
            </a:r>
          </a:p>
        </p:txBody>
      </p:sp>
      <p:pic>
        <p:nvPicPr>
          <p:cNvPr id="19459" name="Picture 4" descr="File:NewYorkCityManhattanRockefellerCente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8066087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3"/>
          <p:cNvSpPr>
            <a:spLocks noChangeArrowheads="1" noChangeShapeType="1" noTextEdit="1"/>
          </p:cNvSpPr>
          <p:nvPr/>
        </p:nvSpPr>
        <p:spPr bwMode="auto">
          <a:xfrm>
            <a:off x="539750" y="260350"/>
            <a:ext cx="2057400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Image 12</a:t>
            </a:r>
          </a:p>
        </p:txBody>
      </p:sp>
      <p:pic>
        <p:nvPicPr>
          <p:cNvPr id="20483" name="Picture 4" descr="File:Leszek Wasilewski-rocinh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7812087" cy="520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Weymouth Be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57338"/>
            <a:ext cx="65532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684213" y="549275"/>
            <a:ext cx="2057400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Image 13</a:t>
            </a: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914400"/>
            <a:ext cx="8897937" cy="1143000"/>
          </a:xfrm>
        </p:spPr>
        <p:txBody>
          <a:bodyPr/>
          <a:lstStyle/>
          <a:p>
            <a:pPr eaLnBrk="1" hangingPunct="1"/>
            <a:r>
              <a:rPr lang="en-GB" sz="3200" b="1" smtClean="0">
                <a:solidFill>
                  <a:srgbClr val="FF0000"/>
                </a:solidFill>
              </a:rPr>
              <a:t>Why is it important to study settlement?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GB" sz="2800" smtClean="0"/>
              <a:t>Geography involves the study of landscapes. Landscapes can be physical landscapes such as (mountains and rivers) or human landscapes (landscapes made by people).</a:t>
            </a:r>
          </a:p>
          <a:p>
            <a:pPr algn="ctr" eaLnBrk="1" hangingPunct="1">
              <a:buFontTx/>
              <a:buNone/>
            </a:pPr>
            <a:endParaRPr lang="en-GB" sz="2800" smtClean="0"/>
          </a:p>
          <a:p>
            <a:pPr algn="ctr" eaLnBrk="1" hangingPunct="1">
              <a:buFontTx/>
              <a:buNone/>
            </a:pPr>
            <a:r>
              <a:rPr lang="en-GB" sz="2800" smtClean="0"/>
              <a:t>Urban studies are studies of towns and cities. Towns and cities are one of the more striking ways in which people have changed and shaped the landscape.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wigwam-mot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256463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381000" y="1371600"/>
            <a:ext cx="2057400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Image 14</a:t>
            </a: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Remember!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Settlements are places where people live and work.</a:t>
            </a:r>
          </a:p>
          <a:p>
            <a:pPr eaLnBrk="1" hangingPunct="1">
              <a:lnSpc>
                <a:spcPct val="90000"/>
              </a:lnSpc>
            </a:pPr>
            <a:endParaRPr lang="en-GB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There is many different types of settlement.</a:t>
            </a:r>
          </a:p>
          <a:p>
            <a:pPr eaLnBrk="1" hangingPunct="1">
              <a:lnSpc>
                <a:spcPct val="90000"/>
              </a:lnSpc>
            </a:pPr>
            <a:endParaRPr lang="en-GB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The land on which a settlement is built is called its </a:t>
            </a:r>
            <a:r>
              <a:rPr lang="en-GB" b="1" smtClean="0">
                <a:solidFill>
                  <a:srgbClr val="FF0000"/>
                </a:solidFill>
              </a:rPr>
              <a:t>site</a:t>
            </a:r>
            <a:r>
              <a:rPr lang="en-GB" smtClean="0"/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7772400" cy="4114800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FF0000"/>
                </a:solidFill>
              </a:rPr>
              <a:t>Site: 	</a:t>
            </a:r>
            <a:r>
              <a:rPr lang="en-GB" b="1" smtClean="0"/>
              <a:t>The land that a settlement 		is built on.</a:t>
            </a:r>
          </a:p>
          <a:p>
            <a:pPr eaLnBrk="1" hangingPunct="1"/>
            <a:endParaRPr lang="en-GB" b="1" smtClean="0"/>
          </a:p>
          <a:p>
            <a:pPr eaLnBrk="1" hangingPunct="1"/>
            <a:r>
              <a:rPr lang="en-GB" b="1" smtClean="0"/>
              <a:t>But what makes a good site?</a:t>
            </a:r>
          </a:p>
          <a:p>
            <a:pPr eaLnBrk="1" hangingPunct="1">
              <a:buFontTx/>
              <a:buNone/>
            </a:pPr>
            <a:r>
              <a:rPr lang="en-GB" b="1" smtClean="0"/>
              <a:t>	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268413"/>
            <a:ext cx="7772400" cy="4475162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FF0000"/>
                </a:solidFill>
              </a:rPr>
              <a:t>Site: 	</a:t>
            </a:r>
            <a:r>
              <a:rPr lang="en-GB" b="1" smtClean="0"/>
              <a:t>The land that a settlement 		is built on.</a:t>
            </a:r>
          </a:p>
          <a:p>
            <a:pPr eaLnBrk="1" hangingPunct="1"/>
            <a:endParaRPr lang="en-GB" b="1" smtClean="0"/>
          </a:p>
          <a:p>
            <a:pPr eaLnBrk="1" hangingPunct="1"/>
            <a:r>
              <a:rPr lang="en-GB" b="1" smtClean="0"/>
              <a:t>Imagine you were alive hundreds of years ago and you had to choose a site for your settlement. What sort of things would be important to you?</a:t>
            </a:r>
          </a:p>
          <a:p>
            <a:pPr eaLnBrk="1" hangingPunct="1"/>
            <a:r>
              <a:rPr lang="en-GB" b="1" smtClean="0"/>
              <a:t>(3 minutes discuss and write down)</a:t>
            </a:r>
          </a:p>
          <a:p>
            <a:pPr eaLnBrk="1" hangingPunct="1"/>
            <a:endParaRPr lang="en-GB" b="1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 descr="j00786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11334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Line 8"/>
          <p:cNvSpPr>
            <a:spLocks noChangeShapeType="1"/>
          </p:cNvSpPr>
          <p:nvPr/>
        </p:nvSpPr>
        <p:spPr bwMode="auto">
          <a:xfrm flipV="1">
            <a:off x="5638800" y="1905000"/>
            <a:ext cx="1371600" cy="762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 flipH="1">
            <a:off x="3200400" y="4572000"/>
            <a:ext cx="1143000" cy="1143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29" name="Cloud"/>
          <p:cNvSpPr>
            <a:spLocks noChangeAspect="1" noEditPoints="1" noChangeArrowheads="1"/>
          </p:cNvSpPr>
          <p:nvPr/>
        </p:nvSpPr>
        <p:spPr bwMode="auto">
          <a:xfrm>
            <a:off x="2438400" y="2209800"/>
            <a:ext cx="4038600" cy="2706688"/>
          </a:xfrm>
          <a:custGeom>
            <a:avLst/>
            <a:gdLst>
              <a:gd name="T0" fmla="*/ 437926526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2590800" y="2819400"/>
            <a:ext cx="3810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GB" sz="2800">
                <a:solidFill>
                  <a:srgbClr val="FF0000"/>
                </a:solidFill>
              </a:rPr>
              <a:t>Factors to consider when choosing a site for a settlement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5943600" y="1447800"/>
            <a:ext cx="248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>
                <a:solidFill>
                  <a:srgbClr val="0033CC"/>
                </a:solidFill>
              </a:rPr>
              <a:t>Easy to defend?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1905000" y="5791200"/>
            <a:ext cx="1965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>
                <a:solidFill>
                  <a:srgbClr val="0033CC"/>
                </a:solidFill>
              </a:rPr>
              <a:t>Near water?</a:t>
            </a:r>
          </a:p>
        </p:txBody>
      </p:sp>
      <p:pic>
        <p:nvPicPr>
          <p:cNvPr id="39950" name="Picture 14" descr="AG00161_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81400"/>
            <a:ext cx="15779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 animBg="1"/>
      <p:bldP spid="39945" grpId="0" animBg="1"/>
      <p:bldP spid="39947" grpId="0" autoUpdateAnimBg="0"/>
      <p:bldP spid="39948" grpId="0" autoUpdateAnimBg="0"/>
      <p:bldP spid="3994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5400" smtClean="0"/>
              <a:t>How did the first settlements start?</a:t>
            </a:r>
          </a:p>
        </p:txBody>
      </p:sp>
      <p:pic>
        <p:nvPicPr>
          <p:cNvPr id="27651" name="Picture 4" descr="AG00007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14800"/>
            <a:ext cx="18446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ettling down cartoo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3495675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85800" y="5486400"/>
            <a:ext cx="7696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/>
              <a:t>The Earth was empty for billions of years. But life evolved. And about 2 million years ago…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artoon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64008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86000" y="1524000"/>
            <a:ext cx="2286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>
                <a:solidFill>
                  <a:srgbClr val="FF0000"/>
                </a:solidFill>
              </a:rPr>
              <a:t>Look what we found!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410200" y="1295400"/>
            <a:ext cx="2286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>
                <a:solidFill>
                  <a:srgbClr val="FF0000"/>
                </a:solidFill>
              </a:rPr>
              <a:t>Look what we found!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85800" y="5562600"/>
            <a:ext cx="79946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/>
              <a:t>… our ancestors appeared. They lived by eating fruit and berries, and hunting…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528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12292" grpId="0" autoUpdateAnimBg="0"/>
      <p:bldP spid="1229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artoon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696075" cy="397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447800" y="2743200"/>
            <a:ext cx="1828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>
                <a:solidFill>
                  <a:srgbClr val="FF0000"/>
                </a:solidFill>
              </a:rPr>
              <a:t>There they go again.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715000" y="3124200"/>
            <a:ext cx="2438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>
                <a:solidFill>
                  <a:srgbClr val="FF0000"/>
                </a:solidFill>
              </a:rPr>
              <a:t>Oh please, not more woolly mammoth!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14400" y="5257800"/>
            <a:ext cx="7467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/>
              <a:t>… which meant they were always on the move, chasing dinner…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  <p:bldP spid="13316" grpId="0" autoUpdateAnimBg="0"/>
      <p:bldP spid="13317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artoon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0"/>
            <a:ext cx="534035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886200" y="1143000"/>
            <a:ext cx="1981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>
                <a:solidFill>
                  <a:srgbClr val="FF0000"/>
                </a:solidFill>
              </a:rPr>
              <a:t>Do you see what I see?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572000" y="4729163"/>
            <a:ext cx="1136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>
                <a:solidFill>
                  <a:srgbClr val="FF0000"/>
                </a:solidFill>
              </a:rPr>
              <a:t>What?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33400" y="5562600"/>
            <a:ext cx="79803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/>
              <a:t>Then, one day, they noticed something amazing: where they dropped seeds, plants grew!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32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  <p:bldP spid="22532" grpId="0" autoUpdateAnimBg="0"/>
      <p:bldP spid="2253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685800"/>
            <a:ext cx="8897937" cy="1143000"/>
          </a:xfrm>
        </p:spPr>
        <p:txBody>
          <a:bodyPr/>
          <a:lstStyle/>
          <a:p>
            <a:pPr eaLnBrk="1" hangingPunct="1"/>
            <a:r>
              <a:rPr lang="en-GB" sz="3200" smtClean="0">
                <a:solidFill>
                  <a:srgbClr val="FF0000"/>
                </a:solidFill>
              </a:rPr>
              <a:t>For the standard grade exam I need to know: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772400" cy="4114800"/>
          </a:xfrm>
        </p:spPr>
        <p:txBody>
          <a:bodyPr/>
          <a:lstStyle/>
          <a:p>
            <a:pPr eaLnBrk="1" hangingPunct="1"/>
            <a:r>
              <a:rPr lang="en-GB" sz="2400" smtClean="0"/>
              <a:t>Where settlements first began</a:t>
            </a:r>
          </a:p>
          <a:p>
            <a:pPr eaLnBrk="1" hangingPunct="1"/>
            <a:r>
              <a:rPr lang="en-GB" sz="2400" smtClean="0"/>
              <a:t>The reasons why settlements have grown</a:t>
            </a:r>
          </a:p>
          <a:p>
            <a:pPr eaLnBrk="1" hangingPunct="1"/>
            <a:r>
              <a:rPr lang="en-GB" sz="2400" smtClean="0"/>
              <a:t>The different functions of settlements</a:t>
            </a:r>
          </a:p>
          <a:p>
            <a:pPr eaLnBrk="1" hangingPunct="1"/>
            <a:r>
              <a:rPr lang="en-GB" sz="2400" smtClean="0"/>
              <a:t>The spheres of influence of settlements and services</a:t>
            </a:r>
          </a:p>
          <a:p>
            <a:pPr eaLnBrk="1" hangingPunct="1"/>
            <a:r>
              <a:rPr lang="en-GB" sz="2400" smtClean="0"/>
              <a:t>The main land use in towns and their locations</a:t>
            </a:r>
          </a:p>
          <a:p>
            <a:pPr eaLnBrk="1" hangingPunct="1"/>
            <a:r>
              <a:rPr lang="en-GB" sz="2400" smtClean="0"/>
              <a:t>The changes in land use at the edge of towns</a:t>
            </a:r>
          </a:p>
          <a:p>
            <a:pPr eaLnBrk="1" hangingPunct="1"/>
            <a:r>
              <a:rPr lang="en-GB" sz="2400" smtClean="0"/>
              <a:t>The causes of and solutions to traffic congestion</a:t>
            </a:r>
          </a:p>
          <a:p>
            <a:pPr eaLnBrk="1" hangingPunct="1"/>
            <a:r>
              <a:rPr lang="en-GB" sz="2400" smtClean="0"/>
              <a:t>The causes of and solutions to urban decay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artoon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711950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362200" y="1524000"/>
            <a:ext cx="2357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>
                <a:solidFill>
                  <a:srgbClr val="FF0000"/>
                </a:solidFill>
              </a:rPr>
              <a:t>This is the life!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562600" y="2133600"/>
            <a:ext cx="1284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>
                <a:solidFill>
                  <a:srgbClr val="FF0000"/>
                </a:solidFill>
              </a:rPr>
              <a:t>Urrrrrr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57200" y="5334000"/>
            <a:ext cx="89423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/>
              <a:t>So they began to settle down in one place and grow their food. These were the first farmers.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272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14340" grpId="0" autoUpdateAnimBg="0"/>
      <p:bldP spid="14341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artoon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4071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57200" y="5562600"/>
            <a:ext cx="83518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/>
              <a:t>They chose a place for a </a:t>
            </a:r>
            <a:r>
              <a:rPr lang="en-GB" b="1">
                <a:solidFill>
                  <a:srgbClr val="FF0000"/>
                </a:solidFill>
              </a:rPr>
              <a:t>site</a:t>
            </a:r>
            <a:r>
              <a:rPr lang="en-GB"/>
              <a:t> that had what they needed. Like good flat land… water… wood for fuel…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artoon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553200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048000" y="2057400"/>
            <a:ext cx="1882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>
                <a:solidFill>
                  <a:srgbClr val="FF0000"/>
                </a:solidFill>
              </a:rPr>
              <a:t>What a nice</a:t>
            </a:r>
          </a:p>
          <a:p>
            <a:pPr eaLnBrk="1" hangingPunct="1"/>
            <a:r>
              <a:rPr lang="en-GB">
                <a:solidFill>
                  <a:srgbClr val="FF0000"/>
                </a:solidFill>
              </a:rPr>
              <a:t>day!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791200" y="2209800"/>
            <a:ext cx="1981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>
                <a:solidFill>
                  <a:srgbClr val="FF0000"/>
                </a:solidFill>
              </a:rPr>
              <a:t>Some of us have work to do.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81000" y="5562600"/>
            <a:ext cx="807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/>
              <a:t>… shelter from the wind and rain… materials for making things (clay, sand, iron ore, tin…)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528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  <p:bldP spid="16388" grpId="0" autoUpdateAnimBg="0"/>
      <p:bldP spid="16389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artoon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6686550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5715000"/>
            <a:ext cx="7696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/>
              <a:t>… easy access to other places for trading… and protection from their enemies.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artoon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63754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514600" y="1828800"/>
            <a:ext cx="2216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>
                <a:solidFill>
                  <a:srgbClr val="FF0000"/>
                </a:solidFill>
              </a:rPr>
              <a:t>What do you think then?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257800" y="1905000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>
                <a:solidFill>
                  <a:srgbClr val="FF0000"/>
                </a:solidFill>
              </a:rPr>
              <a:t>What exactly is it?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33400" y="5715000"/>
            <a:ext cx="8826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/>
              <a:t>They cleared the land and planted crops and put up dwellings. The result – a </a:t>
            </a:r>
            <a:r>
              <a:rPr lang="en-GB" b="1">
                <a:solidFill>
                  <a:srgbClr val="FF0000"/>
                </a:solidFill>
              </a:rPr>
              <a:t>settlement</a:t>
            </a:r>
            <a:r>
              <a:rPr lang="en-GB"/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9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36" grpId="0" autoUpdateAnimBg="0"/>
      <p:bldP spid="18437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artoon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0600"/>
            <a:ext cx="6019800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57200" y="5791200"/>
            <a:ext cx="77835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/>
              <a:t>Years passed. The number of humans grew. More and more settlements appeared.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artoon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57150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038600" y="1219200"/>
            <a:ext cx="336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>
                <a:solidFill>
                  <a:srgbClr val="FF0000"/>
                </a:solidFill>
              </a:rPr>
              <a:t>What’s wrong with us?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85800" y="5715000"/>
            <a:ext cx="624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/>
              <a:t>Some grew larger… and larger… and larger.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  <p:bldP spid="23556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artoon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066800"/>
            <a:ext cx="3700463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81000" y="5791200"/>
            <a:ext cx="78914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/>
              <a:t>Now there are over 7 billion people on the earth, and half of them live in cities.</a:t>
            </a:r>
          </a:p>
        </p:txBody>
      </p:sp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4859338" y="1916113"/>
            <a:ext cx="288925" cy="3603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GB"/>
              <a:t>7</a:t>
            </a:r>
          </a:p>
        </p:txBody>
      </p:sp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j0078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11334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Line 3"/>
          <p:cNvSpPr>
            <a:spLocks noChangeShapeType="1"/>
          </p:cNvSpPr>
          <p:nvPr/>
        </p:nvSpPr>
        <p:spPr bwMode="auto">
          <a:xfrm flipV="1">
            <a:off x="5638800" y="1905000"/>
            <a:ext cx="1371600" cy="762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 flipH="1">
            <a:off x="3200400" y="4572000"/>
            <a:ext cx="1143000" cy="1143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65" name="Cloud"/>
          <p:cNvSpPr>
            <a:spLocks noChangeAspect="1" noEditPoints="1" noChangeArrowheads="1"/>
          </p:cNvSpPr>
          <p:nvPr/>
        </p:nvSpPr>
        <p:spPr bwMode="auto">
          <a:xfrm>
            <a:off x="2438400" y="2209800"/>
            <a:ext cx="4038600" cy="2706688"/>
          </a:xfrm>
          <a:custGeom>
            <a:avLst/>
            <a:gdLst>
              <a:gd name="T0" fmla="*/ 437926526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590800" y="2819400"/>
            <a:ext cx="3810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GB" sz="2800">
                <a:solidFill>
                  <a:srgbClr val="FF0000"/>
                </a:solidFill>
              </a:rPr>
              <a:t>Factors to consider when choosing a site for a settlement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5943600" y="1447800"/>
            <a:ext cx="2328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>
                <a:solidFill>
                  <a:srgbClr val="0033CC"/>
                </a:solidFill>
              </a:rPr>
              <a:t>Easy to defend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1905000" y="5791200"/>
            <a:ext cx="1804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>
                <a:solidFill>
                  <a:srgbClr val="0033CC"/>
                </a:solidFill>
              </a:rPr>
              <a:t>Near water</a:t>
            </a:r>
          </a:p>
        </p:txBody>
      </p:sp>
      <p:pic>
        <p:nvPicPr>
          <p:cNvPr id="40969" name="Picture 9" descr="AG00161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81400"/>
            <a:ext cx="15779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1403350" y="1196975"/>
            <a:ext cx="309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rgbClr val="0033CC"/>
                </a:solidFill>
              </a:rPr>
              <a:t>To be near woodland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250825" y="3933825"/>
            <a:ext cx="23050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rgbClr val="0033CC"/>
                </a:solidFill>
              </a:rPr>
              <a:t>To be avoid marshland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4500563" y="5300663"/>
            <a:ext cx="24479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rgbClr val="0033CC"/>
                </a:solidFill>
              </a:rPr>
              <a:t>To be near farmland (Fertile soil)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4" grpId="0"/>
      <p:bldP spid="5223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43000"/>
            <a:ext cx="8534400" cy="1143000"/>
          </a:xfrm>
        </p:spPr>
        <p:txBody>
          <a:bodyPr/>
          <a:lstStyle/>
          <a:p>
            <a:pPr eaLnBrk="1" hangingPunct="1"/>
            <a:r>
              <a:rPr lang="en-GB" sz="2800" b="1" i="0" smtClean="0">
                <a:solidFill>
                  <a:schemeClr val="tx1"/>
                </a:solidFill>
              </a:rPr>
              <a:t>When people first built settlements hundreds of years ago, they chose things which provided the five things they needed the most :</a:t>
            </a:r>
          </a:p>
        </p:txBody>
      </p:sp>
      <p:pic>
        <p:nvPicPr>
          <p:cNvPr id="48131" name="Picture 3" descr="Settlement S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5105400" cy="3646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524000" y="2895600"/>
            <a:ext cx="1349375" cy="835025"/>
          </a:xfrm>
          <a:prstGeom prst="rect">
            <a:avLst/>
          </a:prstGeom>
          <a:solidFill>
            <a:srgbClr val="FF99CC"/>
          </a:solidFill>
          <a:ln w="12700">
            <a:solidFill>
              <a:srgbClr val="FF99CC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/>
              <a:t>Good</a:t>
            </a:r>
          </a:p>
          <a:p>
            <a:pPr eaLnBrk="1" hangingPunct="1"/>
            <a:r>
              <a:rPr lang="en-GB"/>
              <a:t>defence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828800" y="5410200"/>
            <a:ext cx="1500188" cy="469900"/>
          </a:xfrm>
          <a:prstGeom prst="rect">
            <a:avLst/>
          </a:prstGeom>
          <a:solidFill>
            <a:srgbClr val="FF99CC"/>
          </a:solidFill>
          <a:ln w="12700">
            <a:solidFill>
              <a:srgbClr val="FF99CC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/>
              <a:t>Farmland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6858000" y="2514600"/>
            <a:ext cx="1539875" cy="1200150"/>
          </a:xfrm>
          <a:prstGeom prst="rect">
            <a:avLst/>
          </a:prstGeom>
          <a:solidFill>
            <a:srgbClr val="FF99CC"/>
          </a:solidFill>
          <a:ln w="12700">
            <a:solidFill>
              <a:srgbClr val="FF99CC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/>
              <a:t>Fuel and building materials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6477000" y="5105400"/>
            <a:ext cx="2092325" cy="469900"/>
          </a:xfrm>
          <a:prstGeom prst="rect">
            <a:avLst/>
          </a:prstGeom>
          <a:solidFill>
            <a:srgbClr val="FF99CC"/>
          </a:solidFill>
          <a:ln w="12700">
            <a:solidFill>
              <a:srgbClr val="FF99CC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/>
              <a:t>Water supply</a:t>
            </a:r>
          </a:p>
        </p:txBody>
      </p:sp>
      <p:pic>
        <p:nvPicPr>
          <p:cNvPr id="48136" name="Picture 8" descr="j007614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10000"/>
            <a:ext cx="1728788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9" descr="BD13771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0"/>
            <a:ext cx="1371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10" descr="AG00628_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638800"/>
            <a:ext cx="1371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11" descr="AG00603_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13716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0" y="4149725"/>
            <a:ext cx="2051050" cy="469900"/>
          </a:xfrm>
          <a:prstGeom prst="rect">
            <a:avLst/>
          </a:prstGeom>
          <a:solidFill>
            <a:srgbClr val="FF99CC"/>
          </a:solidFill>
          <a:ln w="12700">
            <a:solidFill>
              <a:srgbClr val="FF99CC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/>
              <a:t>On dry land</a:t>
            </a: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4572000" y="2708275"/>
            <a:ext cx="2051050" cy="469900"/>
          </a:xfrm>
          <a:prstGeom prst="rect">
            <a:avLst/>
          </a:prstGeom>
          <a:solidFill>
            <a:srgbClr val="FF99CC"/>
          </a:solidFill>
          <a:ln w="12700">
            <a:solidFill>
              <a:srgbClr val="FF99CC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/>
              <a:t>Sheltered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15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utoUpdateAnimBg="0"/>
      <p:bldP spid="48132" grpId="0" animBg="1" autoUpdateAnimBg="0"/>
      <p:bldP spid="48133" grpId="0" animBg="1" autoUpdateAnimBg="0"/>
      <p:bldP spid="48134" grpId="0" animBg="1" autoUpdateAnimBg="0"/>
      <p:bldP spid="48135" grpId="0" animBg="1" autoUpdateAnimBg="0"/>
      <p:bldP spid="48140" grpId="0" animBg="1" autoUpdateAnimBg="0"/>
      <p:bldP spid="48141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7772400" cy="1143000"/>
          </a:xfrm>
        </p:spPr>
        <p:txBody>
          <a:bodyPr/>
          <a:lstStyle/>
          <a:p>
            <a:pPr eaLnBrk="1" hangingPunct="1"/>
            <a:r>
              <a:rPr lang="en-GB" sz="2800" b="1" smtClean="0">
                <a:solidFill>
                  <a:srgbClr val="FF0000"/>
                </a:solidFill>
              </a:rPr>
              <a:t>You will also need to know the following enquiry skills: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400" smtClean="0"/>
              <a:t>How and where to </a:t>
            </a:r>
            <a:r>
              <a:rPr lang="en-GB" sz="2400" b="1" smtClean="0">
                <a:solidFill>
                  <a:srgbClr val="FF0000"/>
                </a:solidFill>
              </a:rPr>
              <a:t>gather</a:t>
            </a:r>
            <a:r>
              <a:rPr lang="en-GB" sz="2400" smtClean="0"/>
              <a:t> information on towns, by undertaking surveys and questionnaires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How to </a:t>
            </a:r>
            <a:r>
              <a:rPr lang="en-GB" sz="2400" b="1" smtClean="0">
                <a:solidFill>
                  <a:srgbClr val="FF0000"/>
                </a:solidFill>
              </a:rPr>
              <a:t>process</a:t>
            </a:r>
            <a:r>
              <a:rPr lang="en-GB" sz="2400" smtClean="0"/>
              <a:t> this information, by drawing bar graphs and scatter graphs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How to </a:t>
            </a:r>
            <a:r>
              <a:rPr lang="en-GB" sz="2400" b="1" smtClean="0">
                <a:solidFill>
                  <a:srgbClr val="FF0000"/>
                </a:solidFill>
              </a:rPr>
              <a:t>analyse</a:t>
            </a:r>
            <a:r>
              <a:rPr lang="en-GB" sz="2400" smtClean="0"/>
              <a:t> the information</a:t>
            </a:r>
          </a:p>
        </p:txBody>
      </p:sp>
      <p:pic>
        <p:nvPicPr>
          <p:cNvPr id="8196" name="Picture 4" descr="BS0055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91000"/>
            <a:ext cx="20637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How do you think that London has changed over the years to become a site with many advantages?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London was a </a:t>
            </a:r>
            <a:r>
              <a:rPr lang="en-GB" b="1" smtClean="0"/>
              <a:t>route centre </a:t>
            </a:r>
            <a:r>
              <a:rPr lang="en-GB" smtClean="0"/>
              <a:t>this meant that many people used it and it grew very quickly.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Route centre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65400"/>
            <a:ext cx="7772400" cy="3697288"/>
          </a:xfrm>
        </p:spPr>
        <p:txBody>
          <a:bodyPr/>
          <a:lstStyle/>
          <a:p>
            <a:pPr eaLnBrk="1" hangingPunct="1"/>
            <a:r>
              <a:rPr lang="en-GB" smtClean="0"/>
              <a:t>A place where many roads/paths cross.</a:t>
            </a:r>
          </a:p>
          <a:p>
            <a:pPr eaLnBrk="1" hangingPunct="1"/>
            <a:r>
              <a:rPr lang="en-GB" smtClean="0"/>
              <a:t>Many years ago this meant that it was the best place for trade to happen.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So far we have covered: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a settlement is.</a:t>
            </a:r>
          </a:p>
          <a:p>
            <a:pPr eaLnBrk="1" hangingPunct="1"/>
            <a:r>
              <a:rPr lang="en-GB" smtClean="0"/>
              <a:t>What a site is.</a:t>
            </a:r>
          </a:p>
          <a:p>
            <a:pPr eaLnBrk="1" hangingPunct="1"/>
            <a:r>
              <a:rPr lang="en-GB" smtClean="0"/>
              <a:t>What makes a good site.</a:t>
            </a:r>
          </a:p>
          <a:p>
            <a:pPr eaLnBrk="1" hangingPunct="1"/>
            <a:r>
              <a:rPr lang="en-GB" smtClean="0"/>
              <a:t>Reasons for the first sites coming about.</a:t>
            </a:r>
          </a:p>
          <a:p>
            <a:pPr eaLnBrk="1" hangingPunct="1"/>
            <a:r>
              <a:rPr lang="en-GB" smtClean="0"/>
              <a:t>What a route centre is.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Today:	 Learning Intentions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To look at different types of settlements.</a:t>
            </a:r>
          </a:p>
          <a:p>
            <a:pPr eaLnBrk="1" hangingPunct="1"/>
            <a:r>
              <a:rPr lang="en-GB" smtClean="0"/>
              <a:t>To learn what we mean by </a:t>
            </a:r>
            <a:r>
              <a:rPr lang="en-GB" u="sng" smtClean="0"/>
              <a:t>function</a:t>
            </a:r>
            <a:r>
              <a:rPr lang="en-GB" smtClean="0"/>
              <a:t> </a:t>
            </a:r>
          </a:p>
          <a:p>
            <a:pPr eaLnBrk="1" hangingPunct="1"/>
            <a:r>
              <a:rPr lang="en-GB" smtClean="0"/>
              <a:t>To find out why Glasgow first became a settlement.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Settlement Sizes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You get settlements of different sizes, from the very large to the very small</a:t>
            </a:r>
          </a:p>
          <a:p>
            <a:pPr eaLnBrk="1" hangingPunct="1">
              <a:buFontTx/>
              <a:buNone/>
            </a:pPr>
            <a:endParaRPr lang="en-GB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772400" cy="1143000"/>
          </a:xfrm>
        </p:spPr>
        <p:txBody>
          <a:bodyPr/>
          <a:lstStyle/>
          <a:p>
            <a:pPr eaLnBrk="1" hangingPunct="1"/>
            <a:r>
              <a:rPr lang="en-GB" sz="3600" b="1" i="0" smtClean="0"/>
              <a:t>A settlement pyramid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00200" y="1981200"/>
            <a:ext cx="3276600" cy="4572000"/>
            <a:chOff x="1248" y="240"/>
            <a:chExt cx="4176" cy="3600"/>
          </a:xfrm>
        </p:grpSpPr>
        <p:sp>
          <p:nvSpPr>
            <p:cNvPr id="48148" name="Pyr1"/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5400 w 21600"/>
                <a:gd name="T10" fmla="*/ 11802 h 21600"/>
                <a:gd name="T11" fmla="*/ 16200 w 21600"/>
                <a:gd name="T12" fmla="*/ 20598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round/>
              <a:headEnd/>
              <a:tailEnd/>
            </a:ln>
            <a:scene3d>
              <a:camera prst="legacyPerspectiveFront">
                <a:rot lat="1500000" lon="20099993" rev="0"/>
              </a:camera>
              <a:lightRig rig="legacyFlat4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D8EBB3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48149" name="Pyr2"/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0 h 21600"/>
                <a:gd name="T4" fmla="*/ 2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789 w 21600"/>
                <a:gd name="T13" fmla="*/ 508 h 21600"/>
                <a:gd name="T14" fmla="*/ 15811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round/>
              <a:headEnd/>
              <a:tailEnd/>
            </a:ln>
            <a:scene3d>
              <a:camera prst="legacyPerspectiveFront">
                <a:rot lat="1500000" lon="20099993" rev="0"/>
              </a:camera>
              <a:lightRig rig="legacyFlat4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CCF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48150" name="Pyr3"/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2 w 21600"/>
                <a:gd name="T1" fmla="*/ 0 h 21600"/>
                <a:gd name="T2" fmla="*/ 7 w 21600"/>
                <a:gd name="T3" fmla="*/ 0 h 21600"/>
                <a:gd name="T4" fmla="*/ 9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290 w 21600"/>
                <a:gd name="T13" fmla="*/ 508 h 21600"/>
                <a:gd name="T14" fmla="*/ 16310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round/>
              <a:headEnd/>
              <a:tailEnd/>
            </a:ln>
            <a:scene3d>
              <a:camera prst="legacyPerspectiveFront">
                <a:rot lat="1500000" lon="20099993" rev="0"/>
              </a:camera>
              <a:lightRig rig="legacyFlat4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BE7D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48151" name="Pyr4"/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4 w 21600"/>
                <a:gd name="T1" fmla="*/ 0 h 21600"/>
                <a:gd name="T2" fmla="*/ 26 w 21600"/>
                <a:gd name="T3" fmla="*/ 0 h 21600"/>
                <a:gd name="T4" fmla="*/ 3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84 w 21600"/>
                <a:gd name="T13" fmla="*/ 508 h 21600"/>
                <a:gd name="T14" fmla="*/ 17312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round/>
              <a:headEnd/>
              <a:tailEnd/>
            </a:ln>
            <a:scene3d>
              <a:camera prst="legacyPerspectiveFront">
                <a:rot lat="1500000" lon="20099993" rev="0"/>
              </a:camera>
              <a:lightRig rig="legacyFlat4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CC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2667000" y="5715000"/>
            <a:ext cx="120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/>
              <a:t>Hamlet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2667000" y="4495800"/>
            <a:ext cx="1120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/>
              <a:t>Village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2819400" y="2286000"/>
            <a:ext cx="75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/>
              <a:t>City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2743200" y="3352800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/>
              <a:t>Town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533400" y="1600200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u="sng"/>
              <a:t>Size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4419600" y="1600200"/>
            <a:ext cx="164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u="sng"/>
              <a:t>Frequency</a:t>
            </a: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381000" y="2133600"/>
            <a:ext cx="1290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1800"/>
              <a:t>Very large</a:t>
            </a: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304800" y="6172200"/>
            <a:ext cx="1285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1800"/>
              <a:t>Very small</a:t>
            </a:r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>
            <a:off x="914400" y="2514600"/>
            <a:ext cx="0" cy="3581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4800600" y="2133600"/>
            <a:ext cx="604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1800"/>
              <a:t>Few</a:t>
            </a:r>
          </a:p>
        </p:txBody>
      </p:sp>
      <p:sp>
        <p:nvSpPr>
          <p:cNvPr id="42006" name="Text Box 22"/>
          <p:cNvSpPr txBox="1">
            <a:spLocks noChangeArrowheads="1"/>
          </p:cNvSpPr>
          <p:nvPr/>
        </p:nvSpPr>
        <p:spPr bwMode="auto">
          <a:xfrm>
            <a:off x="4800600" y="6172200"/>
            <a:ext cx="741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1800"/>
              <a:t>Many</a:t>
            </a:r>
          </a:p>
        </p:txBody>
      </p:sp>
      <p:sp>
        <p:nvSpPr>
          <p:cNvPr id="42008" name="Line 24"/>
          <p:cNvSpPr>
            <a:spLocks noChangeShapeType="1"/>
          </p:cNvSpPr>
          <p:nvPr/>
        </p:nvSpPr>
        <p:spPr bwMode="auto">
          <a:xfrm>
            <a:off x="5105400" y="2514600"/>
            <a:ext cx="0" cy="3505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5867400" y="52578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/>
              <a:t>eg : Gladsmuir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5867400" y="4191000"/>
            <a:ext cx="2298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/>
              <a:t>eg: East Linton</a:t>
            </a:r>
          </a:p>
        </p:txBody>
      </p:sp>
      <p:sp>
        <p:nvSpPr>
          <p:cNvPr id="42011" name="Text Box 27"/>
          <p:cNvSpPr txBox="1">
            <a:spLocks noChangeArrowheads="1"/>
          </p:cNvSpPr>
          <p:nvPr/>
        </p:nvSpPr>
        <p:spPr bwMode="auto">
          <a:xfrm>
            <a:off x="5867400" y="3048000"/>
            <a:ext cx="2312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/>
              <a:t>eg: Haddington</a:t>
            </a:r>
          </a:p>
        </p:txBody>
      </p:sp>
      <p:sp>
        <p:nvSpPr>
          <p:cNvPr id="42012" name="Text Box 28"/>
          <p:cNvSpPr txBox="1">
            <a:spLocks noChangeArrowheads="1"/>
          </p:cNvSpPr>
          <p:nvPr/>
        </p:nvSpPr>
        <p:spPr bwMode="auto">
          <a:xfrm>
            <a:off x="5867400" y="21336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/>
              <a:t>eg: Edinburgh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0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5" grpId="0" autoUpdateAnimBg="0"/>
      <p:bldP spid="41996" grpId="0" autoUpdateAnimBg="0"/>
      <p:bldP spid="41997" grpId="0" autoUpdateAnimBg="0"/>
      <p:bldP spid="41998" grpId="0" autoUpdateAnimBg="0"/>
      <p:bldP spid="41999" grpId="0" autoUpdateAnimBg="0"/>
      <p:bldP spid="42000" grpId="0" autoUpdateAnimBg="0"/>
      <p:bldP spid="42001" grpId="0" autoUpdateAnimBg="0"/>
      <p:bldP spid="42002" grpId="0" autoUpdateAnimBg="0"/>
      <p:bldP spid="42003" grpId="0" animBg="1"/>
      <p:bldP spid="42005" grpId="0" autoUpdateAnimBg="0"/>
      <p:bldP spid="42006" grpId="0" autoUpdateAnimBg="0"/>
      <p:bldP spid="42008" grpId="0" animBg="1"/>
      <p:bldP spid="42009" grpId="0" autoUpdateAnimBg="0"/>
      <p:bldP spid="42010" grpId="0" autoUpdateAnimBg="0"/>
      <p:bldP spid="42011" grpId="0" autoUpdateAnimBg="0"/>
      <p:bldP spid="42012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b="1" smtClean="0"/>
              <a:t>Other types of settlement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47888"/>
            <a:ext cx="7772400" cy="1433512"/>
          </a:xfrm>
        </p:spPr>
        <p:txBody>
          <a:bodyPr/>
          <a:lstStyle/>
          <a:p>
            <a:pPr eaLnBrk="1" hangingPunct="1"/>
            <a:r>
              <a:rPr lang="en-GB" sz="3200" smtClean="0"/>
              <a:t>Isolated – A single house or dwelling (eg: farm house)</a:t>
            </a:r>
          </a:p>
          <a:p>
            <a:pPr eaLnBrk="1" hangingPunct="1">
              <a:buFontTx/>
              <a:buNone/>
            </a:pPr>
            <a:endParaRPr lang="en-GB" sz="3200" smtClean="0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3733800"/>
            <a:ext cx="7467600" cy="1371600"/>
          </a:xfrm>
        </p:spPr>
        <p:txBody>
          <a:bodyPr/>
          <a:lstStyle/>
          <a:p>
            <a:pPr eaLnBrk="1" hangingPunct="1"/>
            <a:r>
              <a:rPr lang="en-GB" sz="3200" smtClean="0"/>
              <a:t>Megalopolis – A densely populated region with several major cities.</a:t>
            </a:r>
          </a:p>
        </p:txBody>
      </p:sp>
      <p:pic>
        <p:nvPicPr>
          <p:cNvPr id="43012" name="Picture 4" descr="Farm Hou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52800"/>
            <a:ext cx="441960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  <p:bldP spid="43014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7772400" cy="1143000"/>
          </a:xfrm>
        </p:spPr>
        <p:txBody>
          <a:bodyPr/>
          <a:lstStyle/>
          <a:p>
            <a:pPr eaLnBrk="1" hangingPunct="1"/>
            <a:r>
              <a:rPr lang="en-GB" sz="3600" b="1" i="0" smtClean="0"/>
              <a:t>Megalopolis Example - Boswash</a:t>
            </a:r>
          </a:p>
        </p:txBody>
      </p:sp>
      <p:pic>
        <p:nvPicPr>
          <p:cNvPr id="45059" name="Picture 3" descr="usa-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6961188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Oval 4"/>
          <p:cNvSpPr>
            <a:spLocks noChangeArrowheads="1"/>
          </p:cNvSpPr>
          <p:nvPr/>
        </p:nvSpPr>
        <p:spPr bwMode="auto">
          <a:xfrm>
            <a:off x="6096000" y="2590800"/>
            <a:ext cx="1143000" cy="15240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061" name="Picture 5" descr="ag00350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990600"/>
            <a:ext cx="10191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Function of a settlement.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Function of a settlement:</a:t>
            </a:r>
          </a:p>
          <a:p>
            <a:pPr lvl="1" eaLnBrk="1" hangingPunct="1"/>
            <a:r>
              <a:rPr lang="en-GB" smtClean="0"/>
              <a:t>This is the economic function of a town.</a:t>
            </a:r>
          </a:p>
          <a:p>
            <a:pPr lvl="1" eaLnBrk="1" hangingPunct="1"/>
            <a:r>
              <a:rPr lang="en-GB" smtClean="0"/>
              <a:t>When settlements first came about they would usually only have one function.</a:t>
            </a:r>
          </a:p>
          <a:p>
            <a:pPr lvl="1" eaLnBrk="1" hangingPunct="1"/>
            <a:r>
              <a:rPr lang="en-GB" smtClean="0"/>
              <a:t>Over time they may have gained more functions and this is how large cities have grown.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Functions: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Who can think of a function for a settlement? </a:t>
            </a:r>
          </a:p>
          <a:p>
            <a:pPr eaLnBrk="1" hangingPunct="1"/>
            <a:r>
              <a:rPr lang="en-GB" smtClean="0"/>
              <a:t>Market town</a:t>
            </a:r>
          </a:p>
          <a:p>
            <a:pPr eaLnBrk="1" hangingPunct="1"/>
            <a:r>
              <a:rPr lang="en-GB" smtClean="0"/>
              <a:t>Industrial town</a:t>
            </a:r>
          </a:p>
          <a:p>
            <a:pPr eaLnBrk="1" hangingPunct="1"/>
            <a:r>
              <a:rPr lang="en-GB" smtClean="0"/>
              <a:t>Port based settlement</a:t>
            </a:r>
          </a:p>
          <a:p>
            <a:pPr eaLnBrk="1" hangingPunct="1"/>
            <a:r>
              <a:rPr lang="en-GB" smtClean="0"/>
              <a:t>Defensive stronghold</a:t>
            </a:r>
          </a:p>
          <a:p>
            <a:pPr eaLnBrk="1" hangingPunct="1"/>
            <a:r>
              <a:rPr lang="en-GB" smtClean="0"/>
              <a:t>Tourist town/attraction </a:t>
            </a:r>
            <a:r>
              <a:rPr lang="en-GB" sz="2000" smtClean="0"/>
              <a:t>(for example a costal town)</a:t>
            </a:r>
          </a:p>
          <a:p>
            <a:pPr eaLnBrk="1" hangingPunct="1"/>
            <a:endParaRPr lang="en-GB" sz="200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Learning intentions: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To learn what we mean by settlement.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To learn what we mean by site.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To lean what makes a “good” site for a settlement.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Learning intentions.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To learn how to use maps to identify sites and settlements.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To learn about different settlement shapes.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Sites on a map.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This is HARD!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You must look at all the information that you have been given (i.e what is on the map)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Defensive points:	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On raised ground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Surrounded by water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Wet point sites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Beside water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Access to fresh water, streams + lakes.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Dry point site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On high ground close to water.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Marsh land below may be prone to flooding but high ground is not.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Transport routes/bridging points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All routes/roads go through there.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Possibly due to the landscape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Will be the only point to cross a river/stream.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Task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For each of the slides you are going to be shown: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Write what type of site you think it is and……..</a:t>
            </a:r>
          </a:p>
          <a:p>
            <a:pPr eaLnBrk="1" hangingPunct="1"/>
            <a:r>
              <a:rPr lang="en-GB" smtClean="0"/>
              <a:t>The reason why you think this.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908050"/>
            <a:ext cx="7772400" cy="576263"/>
          </a:xfrm>
        </p:spPr>
        <p:txBody>
          <a:bodyPr/>
          <a:lstStyle/>
          <a:p>
            <a:pPr eaLnBrk="1" hangingPunct="1"/>
            <a:r>
              <a:rPr lang="en-GB" sz="4000" smtClean="0"/>
              <a:t>Nucleated settlements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42497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Settlement is located with buildings grouped close to each other.</a:t>
            </a:r>
          </a:p>
          <a:p>
            <a:pPr eaLnBrk="1" hangingPunct="1">
              <a:lnSpc>
                <a:spcPct val="90000"/>
              </a:lnSpc>
            </a:pPr>
            <a:endParaRPr lang="en-GB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This may be for defensive or social reasons.</a:t>
            </a:r>
          </a:p>
          <a:p>
            <a:pPr eaLnBrk="1" hangingPunct="1">
              <a:lnSpc>
                <a:spcPct val="90000"/>
              </a:lnSpc>
            </a:pPr>
            <a:endParaRPr lang="en-GB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Makes it easy for settlement to grow and develop.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Dispersed settlement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7888"/>
            <a:ext cx="7772400" cy="3729037"/>
          </a:xfrm>
        </p:spPr>
        <p:txBody>
          <a:bodyPr/>
          <a:lstStyle/>
          <a:p>
            <a:pPr eaLnBrk="1" hangingPunct="1"/>
            <a:r>
              <a:rPr lang="en-GB" sz="2800" smtClean="0"/>
              <a:t>Buildings are scattered.</a:t>
            </a:r>
          </a:p>
          <a:p>
            <a:pPr eaLnBrk="1" hangingPunct="1"/>
            <a:endParaRPr lang="en-GB" sz="2800" smtClean="0"/>
          </a:p>
          <a:p>
            <a:pPr eaLnBrk="1" hangingPunct="1"/>
            <a:r>
              <a:rPr lang="en-GB" sz="2800" smtClean="0"/>
              <a:t>Farm houses will be scattered around so it is easier to go from one to another.</a:t>
            </a:r>
          </a:p>
          <a:p>
            <a:pPr eaLnBrk="1" hangingPunct="1"/>
            <a:endParaRPr lang="en-GB" sz="2800" smtClean="0"/>
          </a:p>
          <a:p>
            <a:pPr eaLnBrk="1" hangingPunct="1"/>
            <a:r>
              <a:rPr lang="en-GB" sz="2800" smtClean="0"/>
              <a:t>No need to return to one point all the time.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Composite settlement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52738"/>
            <a:ext cx="7772400" cy="3409950"/>
          </a:xfrm>
        </p:spPr>
        <p:txBody>
          <a:bodyPr/>
          <a:lstStyle/>
          <a:p>
            <a:pPr eaLnBrk="1" hangingPunct="1"/>
            <a:r>
              <a:rPr lang="en-GB" smtClean="0"/>
              <a:t>Is a mixture of both Nucleated and Dispersed.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FF0000"/>
                </a:solidFill>
              </a:rPr>
              <a:t>What are settlements?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GB" sz="3600" smtClean="0"/>
              <a:t>‘Settlements are places where people live and work’</a:t>
            </a:r>
          </a:p>
        </p:txBody>
      </p:sp>
      <p:pic>
        <p:nvPicPr>
          <p:cNvPr id="9220" name="Picture 4" descr="j00787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33800"/>
            <a:ext cx="25527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Shaped on a map.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First off map basics!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4 Figure grid references.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Use the OS Map to find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7888"/>
            <a:ext cx="7772400" cy="3567112"/>
          </a:xfrm>
        </p:spPr>
        <p:txBody>
          <a:bodyPr/>
          <a:lstStyle/>
          <a:p>
            <a:pPr eaLnBrk="1" hangingPunct="1"/>
            <a:r>
              <a:rPr lang="en-GB" sz="2800" smtClean="0"/>
              <a:t>An isolated settlement</a:t>
            </a:r>
          </a:p>
          <a:p>
            <a:pPr eaLnBrk="1" hangingPunct="1"/>
            <a:r>
              <a:rPr lang="en-GB" sz="2800" smtClean="0"/>
              <a:t>A hamlet</a:t>
            </a:r>
          </a:p>
          <a:p>
            <a:pPr eaLnBrk="1" hangingPunct="1"/>
            <a:r>
              <a:rPr lang="en-GB" sz="2800" smtClean="0"/>
              <a:t>A village</a:t>
            </a:r>
          </a:p>
          <a:p>
            <a:pPr eaLnBrk="1" hangingPunct="1"/>
            <a:r>
              <a:rPr lang="en-GB" sz="2800" smtClean="0"/>
              <a:t>A town</a:t>
            </a:r>
          </a:p>
          <a:p>
            <a:pPr eaLnBrk="1" hangingPunct="1"/>
            <a:endParaRPr lang="en-GB" sz="2800" smtClean="0"/>
          </a:p>
          <a:p>
            <a:pPr eaLnBrk="1" hangingPunct="1"/>
            <a:r>
              <a:rPr lang="en-GB" sz="2800" smtClean="0"/>
              <a:t>Don’t forget to write a 4 or 6 figure grid reference with each example.</a:t>
            </a:r>
          </a:p>
          <a:p>
            <a:pPr eaLnBrk="1" hangingPunct="1"/>
            <a:endParaRPr lang="en-GB" sz="28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growth of towns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400" smtClean="0"/>
              <a:t> A settlements </a:t>
            </a:r>
            <a:r>
              <a:rPr lang="en-GB" sz="2400" b="1" smtClean="0">
                <a:solidFill>
                  <a:srgbClr val="FF0000"/>
                </a:solidFill>
              </a:rPr>
              <a:t>functions</a:t>
            </a:r>
            <a:r>
              <a:rPr lang="en-GB" sz="2400" smtClean="0"/>
              <a:t> are activities that take place there.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Smaller settlements have few functions (perhaps just a church, a shop, a public house etc…)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Bigger settlements have more functions, which is why more people choose to live in towns and cities.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ormal UK House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573405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143000" y="1371600"/>
            <a:ext cx="2057400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Image 1</a:t>
            </a: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frica vill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48895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1371600" y="1524000"/>
            <a:ext cx="2057400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Image 2</a:t>
            </a: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razi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1296988"/>
            <a:ext cx="6275387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990600" y="1219200"/>
            <a:ext cx="2057400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Image 3</a:t>
            </a: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</p:sld>
</file>

<file path=ppt/theme/theme1.xml><?xml version="1.0" encoding="utf-8"?>
<a:theme xmlns:a="http://schemas.openxmlformats.org/drawingml/2006/main" name="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Designs\Global.pot</Template>
  <TotalTime>678</TotalTime>
  <Words>1269</Words>
  <Application>Microsoft Office PowerPoint</Application>
  <PresentationFormat>On-screen Show (4:3)</PresentationFormat>
  <Paragraphs>212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Comic Sans MS</vt:lpstr>
      <vt:lpstr>Arial</vt:lpstr>
      <vt:lpstr>Calibri</vt:lpstr>
      <vt:lpstr>Times New Roman</vt:lpstr>
      <vt:lpstr>Global</vt:lpstr>
      <vt:lpstr>Site,Settlement and Situation Unit</vt:lpstr>
      <vt:lpstr>Why is it important to study settlement?</vt:lpstr>
      <vt:lpstr>For the standard grade exam I need to know:</vt:lpstr>
      <vt:lpstr>You will also need to know the following enquiry skills:</vt:lpstr>
      <vt:lpstr>Learning intentions:</vt:lpstr>
      <vt:lpstr>What are settlements?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Remember!</vt:lpstr>
      <vt:lpstr>PowerPoint Presentation</vt:lpstr>
      <vt:lpstr>PowerPoint Presentation</vt:lpstr>
      <vt:lpstr>PowerPoint Presentation</vt:lpstr>
      <vt:lpstr>How did the first settlements start?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people first built settlements hundreds of years ago, they chose things which provided the five things they needed the most :</vt:lpstr>
      <vt:lpstr>PowerPoint Presentation</vt:lpstr>
      <vt:lpstr>Route centre</vt:lpstr>
      <vt:lpstr>So far we have covered:</vt:lpstr>
      <vt:lpstr>Today:  Learning Intentions </vt:lpstr>
      <vt:lpstr>Settlement Sizes</vt:lpstr>
      <vt:lpstr>A settlement pyramid</vt:lpstr>
      <vt:lpstr>Other types of settlement</vt:lpstr>
      <vt:lpstr>Megalopolis Example - Boswash</vt:lpstr>
      <vt:lpstr>Function of a settlement.</vt:lpstr>
      <vt:lpstr>Functions:</vt:lpstr>
      <vt:lpstr>Learning intentions.</vt:lpstr>
      <vt:lpstr>Sites on a map.</vt:lpstr>
      <vt:lpstr>Defensive points: </vt:lpstr>
      <vt:lpstr>Wet point sites</vt:lpstr>
      <vt:lpstr>Dry point site</vt:lpstr>
      <vt:lpstr>Transport routes/bridging points</vt:lpstr>
      <vt:lpstr>Task</vt:lpstr>
      <vt:lpstr>Nucleated settlements</vt:lpstr>
      <vt:lpstr>Dispersed settlement</vt:lpstr>
      <vt:lpstr>Composite settlement</vt:lpstr>
      <vt:lpstr>Shaped on a map.</vt:lpstr>
      <vt:lpstr>Use the OS Map to find</vt:lpstr>
      <vt:lpstr>The growth of towns</vt:lpstr>
    </vt:vector>
  </TitlesOfParts>
  <Company>Home 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 Bray’s Settlement Unit</dc:title>
  <dc:creator>Bray</dc:creator>
  <cp:lastModifiedBy>Teacher E-Solutions</cp:lastModifiedBy>
  <cp:revision>25</cp:revision>
  <dcterms:created xsi:type="dcterms:W3CDTF">2001-11-04T15:56:50Z</dcterms:created>
  <dcterms:modified xsi:type="dcterms:W3CDTF">2019-01-18T16:57:20Z</dcterms:modified>
</cp:coreProperties>
</file>