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57" r:id="rId3"/>
    <p:sldId id="258" r:id="rId4"/>
    <p:sldId id="259" r:id="rId5"/>
    <p:sldId id="260" r:id="rId6"/>
    <p:sldId id="261" r:id="rId7"/>
    <p:sldId id="262" r:id="rId8"/>
    <p:sldId id="263" r:id="rId9"/>
    <p:sldId id="270" r:id="rId10"/>
    <p:sldId id="266" r:id="rId11"/>
    <p:sldId id="267" r:id="rId12"/>
    <p:sldId id="264" r:id="rId13"/>
    <p:sldId id="265" r:id="rId14"/>
    <p:sldId id="269" r:id="rId15"/>
    <p:sldId id="268" r:id="rId16"/>
    <p:sldId id="271" r:id="rId17"/>
    <p:sldId id="272"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T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596EA66-D738-4DE8-8A73-539AEBD1A4FB}" type="datetimeFigureOut">
              <a:rPr lang="en-US"/>
              <a:pPr>
                <a:defRPr/>
              </a:pPr>
              <a:t>1/18/2019</a:t>
            </a:fld>
            <a:endParaRPr lang="en-T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TT"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TT"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T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56D605B-5E01-423F-B78C-489086F84F25}" type="slidenum">
              <a:rPr lang="en-TT"/>
              <a:pPr>
                <a:defRPr/>
              </a:pPr>
              <a:t>‹#›</a:t>
            </a:fld>
            <a:endParaRPr lang="en-TT"/>
          </a:p>
        </p:txBody>
      </p:sp>
    </p:spTree>
    <p:extLst>
      <p:ext uri="{BB962C8B-B14F-4D97-AF65-F5344CB8AC3E}">
        <p14:creationId xmlns:p14="http://schemas.microsoft.com/office/powerpoint/2010/main" val="3169274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BD04E7-F961-41CF-84EA-317A677D8F77}" type="slidenum">
              <a:rPr lang="en-TT" smtClean="0"/>
              <a:pPr fontAlgn="base">
                <a:spcBef>
                  <a:spcPct val="0"/>
                </a:spcBef>
                <a:spcAft>
                  <a:spcPct val="0"/>
                </a:spcAft>
                <a:defRPr/>
              </a:pPr>
              <a:t>1</a:t>
            </a:fld>
            <a:endParaRPr lang="en-T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A05CBD-DB24-46B6-9CEB-D00F5A7FB1BD}" type="slidenum">
              <a:rPr lang="en-TT" smtClean="0"/>
              <a:pPr fontAlgn="base">
                <a:spcBef>
                  <a:spcPct val="0"/>
                </a:spcBef>
                <a:spcAft>
                  <a:spcPct val="0"/>
                </a:spcAft>
                <a:defRPr/>
              </a:pPr>
              <a:t>11</a:t>
            </a:fld>
            <a:endParaRPr lang="en-T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58E1C2-A139-412D-B992-E09C3F74083B}" type="slidenum">
              <a:rPr lang="en-TT" smtClean="0"/>
              <a:pPr fontAlgn="base">
                <a:spcBef>
                  <a:spcPct val="0"/>
                </a:spcBef>
                <a:spcAft>
                  <a:spcPct val="0"/>
                </a:spcAft>
                <a:defRPr/>
              </a:pPr>
              <a:t>12</a:t>
            </a:fld>
            <a:endParaRPr lang="en-T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EC0227-AC22-4192-9063-56E210B90D26}" type="slidenum">
              <a:rPr lang="en-TT" smtClean="0"/>
              <a:pPr fontAlgn="base">
                <a:spcBef>
                  <a:spcPct val="0"/>
                </a:spcBef>
                <a:spcAft>
                  <a:spcPct val="0"/>
                </a:spcAft>
                <a:defRPr/>
              </a:pPr>
              <a:t>13</a:t>
            </a:fld>
            <a:endParaRPr lang="en-T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778188-B957-43A1-9D7D-15F869631496}" type="slidenum">
              <a:rPr lang="en-TT" smtClean="0"/>
              <a:pPr fontAlgn="base">
                <a:spcBef>
                  <a:spcPct val="0"/>
                </a:spcBef>
                <a:spcAft>
                  <a:spcPct val="0"/>
                </a:spcAft>
                <a:defRPr/>
              </a:pPr>
              <a:t>2</a:t>
            </a:fld>
            <a:endParaRPr lang="en-T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E8568-923F-4271-B14D-F0A6A681C725}" type="slidenum">
              <a:rPr lang="en-TT" smtClean="0"/>
              <a:pPr fontAlgn="base">
                <a:spcBef>
                  <a:spcPct val="0"/>
                </a:spcBef>
                <a:spcAft>
                  <a:spcPct val="0"/>
                </a:spcAft>
                <a:defRPr/>
              </a:pPr>
              <a:t>3</a:t>
            </a:fld>
            <a:endParaRPr lang="en-T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9A336F-7AA0-47E8-B1DE-0EC911F61A29}" type="slidenum">
              <a:rPr lang="en-TT" smtClean="0"/>
              <a:pPr fontAlgn="base">
                <a:spcBef>
                  <a:spcPct val="0"/>
                </a:spcBef>
                <a:spcAft>
                  <a:spcPct val="0"/>
                </a:spcAft>
                <a:defRPr/>
              </a:pPr>
              <a:t>4</a:t>
            </a:fld>
            <a:endParaRPr lang="en-T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2337B4-510E-408F-B630-7C58F2626F30}" type="slidenum">
              <a:rPr lang="en-TT" smtClean="0"/>
              <a:pPr fontAlgn="base">
                <a:spcBef>
                  <a:spcPct val="0"/>
                </a:spcBef>
                <a:spcAft>
                  <a:spcPct val="0"/>
                </a:spcAft>
                <a:defRPr/>
              </a:pPr>
              <a:t>5</a:t>
            </a:fld>
            <a:endParaRPr lang="en-T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6ABEE9B-A3F8-4919-8E69-E09B9F92F334}" type="slidenum">
              <a:rPr lang="en-TT" smtClean="0"/>
              <a:pPr fontAlgn="base">
                <a:spcBef>
                  <a:spcPct val="0"/>
                </a:spcBef>
                <a:spcAft>
                  <a:spcPct val="0"/>
                </a:spcAft>
                <a:defRPr/>
              </a:pPr>
              <a:t>6</a:t>
            </a:fld>
            <a:endParaRPr lang="en-T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356322-FBC9-4C57-9360-7FAABDAEB460}" type="slidenum">
              <a:rPr lang="en-TT" smtClean="0"/>
              <a:pPr fontAlgn="base">
                <a:spcBef>
                  <a:spcPct val="0"/>
                </a:spcBef>
                <a:spcAft>
                  <a:spcPct val="0"/>
                </a:spcAft>
                <a:defRPr/>
              </a:pPr>
              <a:t>7</a:t>
            </a:fld>
            <a:endParaRPr lang="en-T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EE3584-F006-4D0E-B6CD-6D60BF030B92}" type="slidenum">
              <a:rPr lang="en-TT" smtClean="0"/>
              <a:pPr fontAlgn="base">
                <a:spcBef>
                  <a:spcPct val="0"/>
                </a:spcBef>
                <a:spcAft>
                  <a:spcPct val="0"/>
                </a:spcAft>
                <a:defRPr/>
              </a:pPr>
              <a:t>8</a:t>
            </a:fld>
            <a:endParaRPr lang="en-T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0AB36E-31CC-4928-BA65-7E79B0EC8BB4}" type="slidenum">
              <a:rPr lang="en-TT" smtClean="0"/>
              <a:pPr fontAlgn="base">
                <a:spcBef>
                  <a:spcPct val="0"/>
                </a:spcBef>
                <a:spcAft>
                  <a:spcPct val="0"/>
                </a:spcAft>
                <a:defRPr/>
              </a:pPr>
              <a:t>10</a:t>
            </a:fld>
            <a:endParaRPr lang="en-T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n-US" smtClean="0"/>
              <a:t>Click to edit Master title style</a:t>
            </a:r>
            <a:endParaRPr lang="en-US"/>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extLst/>
          </a:lstStyle>
          <a:p>
            <a:pPr>
              <a:defRPr/>
            </a:pPr>
            <a:fld id="{7EC1D2F4-B2CB-4FB0-B640-B1A803D7B50C}" type="datetimeFigureOut">
              <a:rPr lang="en-US"/>
              <a:pPr>
                <a:defRPr/>
              </a:pPr>
              <a:t>1/18/2019</a:t>
            </a:fld>
            <a:endParaRPr lang="en-TT"/>
          </a:p>
        </p:txBody>
      </p:sp>
      <p:sp>
        <p:nvSpPr>
          <p:cNvPr id="16" name="Footer Placeholder 16"/>
          <p:cNvSpPr>
            <a:spLocks noGrp="1"/>
          </p:cNvSpPr>
          <p:nvPr>
            <p:ph type="ftr" sz="quarter" idx="11"/>
          </p:nvPr>
        </p:nvSpPr>
        <p:spPr/>
        <p:txBody>
          <a:bodyPr/>
          <a:lstStyle>
            <a:lvl1pPr>
              <a:defRPr/>
            </a:lvl1pPr>
            <a:extLst/>
          </a:lstStyle>
          <a:p>
            <a:pPr>
              <a:defRPr/>
            </a:pPr>
            <a:endParaRPr lang="en-TT"/>
          </a:p>
        </p:txBody>
      </p:sp>
      <p:sp>
        <p:nvSpPr>
          <p:cNvPr id="17" name="Slide Number Placeholder 28"/>
          <p:cNvSpPr>
            <a:spLocks noGrp="1"/>
          </p:cNvSpPr>
          <p:nvPr>
            <p:ph type="sldNum" sz="quarter" idx="12"/>
          </p:nvPr>
        </p:nvSpPr>
        <p:spPr/>
        <p:txBody>
          <a:bodyPr/>
          <a:lstStyle>
            <a:lvl1pPr>
              <a:defRPr/>
            </a:lvl1pPr>
            <a:extLst/>
          </a:lstStyle>
          <a:p>
            <a:pPr>
              <a:defRPr/>
            </a:pPr>
            <a:fld id="{BCF30097-7BC1-408F-A494-692DB9A776BA}" type="slidenum">
              <a:rPr lang="en-TT"/>
              <a:pPr>
                <a:defRPr/>
              </a:pPr>
              <a:t>‹#›</a:t>
            </a:fld>
            <a:endParaRPr lang="en-TT"/>
          </a:p>
        </p:txBody>
      </p:sp>
    </p:spTree>
    <p:extLst>
      <p:ext uri="{BB962C8B-B14F-4D97-AF65-F5344CB8AC3E}">
        <p14:creationId xmlns:p14="http://schemas.microsoft.com/office/powerpoint/2010/main" val="4011805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5820892-BEA9-4EDA-819B-EEB83F07D8D4}" type="datetimeFigureOut">
              <a:rPr lang="en-US"/>
              <a:pPr>
                <a:defRPr/>
              </a:pPr>
              <a:t>1/18/2019</a:t>
            </a:fld>
            <a:endParaRPr lang="en-TT"/>
          </a:p>
        </p:txBody>
      </p:sp>
      <p:sp>
        <p:nvSpPr>
          <p:cNvPr id="5" name="Footer Placeholder 2"/>
          <p:cNvSpPr>
            <a:spLocks noGrp="1"/>
          </p:cNvSpPr>
          <p:nvPr>
            <p:ph type="ftr" sz="quarter" idx="11"/>
          </p:nvPr>
        </p:nvSpPr>
        <p:spPr/>
        <p:txBody>
          <a:bodyPr/>
          <a:lstStyle>
            <a:lvl1pPr>
              <a:defRPr/>
            </a:lvl1pPr>
          </a:lstStyle>
          <a:p>
            <a:pPr>
              <a:defRPr/>
            </a:pPr>
            <a:endParaRPr lang="en-TT"/>
          </a:p>
        </p:txBody>
      </p:sp>
      <p:sp>
        <p:nvSpPr>
          <p:cNvPr id="6" name="Slide Number Placeholder 22"/>
          <p:cNvSpPr>
            <a:spLocks noGrp="1"/>
          </p:cNvSpPr>
          <p:nvPr>
            <p:ph type="sldNum" sz="quarter" idx="12"/>
          </p:nvPr>
        </p:nvSpPr>
        <p:spPr/>
        <p:txBody>
          <a:bodyPr/>
          <a:lstStyle>
            <a:lvl1pPr>
              <a:defRPr/>
            </a:lvl1pPr>
          </a:lstStyle>
          <a:p>
            <a:pPr>
              <a:defRPr/>
            </a:pPr>
            <a:fld id="{B71BDD53-C7E1-45CF-AA32-977CA97ED514}" type="slidenum">
              <a:rPr lang="en-TT"/>
              <a:pPr>
                <a:defRPr/>
              </a:pPr>
              <a:t>‹#›</a:t>
            </a:fld>
            <a:endParaRPr lang="en-TT"/>
          </a:p>
        </p:txBody>
      </p:sp>
    </p:spTree>
    <p:extLst>
      <p:ext uri="{BB962C8B-B14F-4D97-AF65-F5344CB8AC3E}">
        <p14:creationId xmlns:p14="http://schemas.microsoft.com/office/powerpoint/2010/main" val="385573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91D8506-DD41-4CAB-8D8E-26C031475A93}" type="datetimeFigureOut">
              <a:rPr lang="en-US"/>
              <a:pPr>
                <a:defRPr/>
              </a:pPr>
              <a:t>1/18/2019</a:t>
            </a:fld>
            <a:endParaRPr lang="en-TT"/>
          </a:p>
        </p:txBody>
      </p:sp>
      <p:sp>
        <p:nvSpPr>
          <p:cNvPr id="5" name="Footer Placeholder 2"/>
          <p:cNvSpPr>
            <a:spLocks noGrp="1"/>
          </p:cNvSpPr>
          <p:nvPr>
            <p:ph type="ftr" sz="quarter" idx="11"/>
          </p:nvPr>
        </p:nvSpPr>
        <p:spPr/>
        <p:txBody>
          <a:bodyPr/>
          <a:lstStyle>
            <a:lvl1pPr>
              <a:defRPr/>
            </a:lvl1pPr>
          </a:lstStyle>
          <a:p>
            <a:pPr>
              <a:defRPr/>
            </a:pPr>
            <a:endParaRPr lang="en-TT"/>
          </a:p>
        </p:txBody>
      </p:sp>
      <p:sp>
        <p:nvSpPr>
          <p:cNvPr id="6" name="Slide Number Placeholder 22"/>
          <p:cNvSpPr>
            <a:spLocks noGrp="1"/>
          </p:cNvSpPr>
          <p:nvPr>
            <p:ph type="sldNum" sz="quarter" idx="12"/>
          </p:nvPr>
        </p:nvSpPr>
        <p:spPr/>
        <p:txBody>
          <a:bodyPr/>
          <a:lstStyle>
            <a:lvl1pPr>
              <a:defRPr/>
            </a:lvl1pPr>
          </a:lstStyle>
          <a:p>
            <a:pPr>
              <a:defRPr/>
            </a:pPr>
            <a:fld id="{E0EC2746-7EC4-4AE0-B566-4C47019440D2}" type="slidenum">
              <a:rPr lang="en-TT"/>
              <a:pPr>
                <a:defRPr/>
              </a:pPr>
              <a:t>‹#›</a:t>
            </a:fld>
            <a:endParaRPr lang="en-TT"/>
          </a:p>
        </p:txBody>
      </p:sp>
    </p:spTree>
    <p:extLst>
      <p:ext uri="{BB962C8B-B14F-4D97-AF65-F5344CB8AC3E}">
        <p14:creationId xmlns:p14="http://schemas.microsoft.com/office/powerpoint/2010/main" val="282136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49274AE-05D4-49EA-A578-40EAC90FB365}" type="datetimeFigureOut">
              <a:rPr lang="en-US"/>
              <a:pPr>
                <a:defRPr/>
              </a:pPr>
              <a:t>1/18/2019</a:t>
            </a:fld>
            <a:endParaRPr lang="en-TT"/>
          </a:p>
        </p:txBody>
      </p:sp>
      <p:sp>
        <p:nvSpPr>
          <p:cNvPr id="5" name="Footer Placeholder 2"/>
          <p:cNvSpPr>
            <a:spLocks noGrp="1"/>
          </p:cNvSpPr>
          <p:nvPr>
            <p:ph type="ftr" sz="quarter" idx="11"/>
          </p:nvPr>
        </p:nvSpPr>
        <p:spPr/>
        <p:txBody>
          <a:bodyPr/>
          <a:lstStyle>
            <a:lvl1pPr>
              <a:defRPr/>
            </a:lvl1pPr>
          </a:lstStyle>
          <a:p>
            <a:pPr>
              <a:defRPr/>
            </a:pPr>
            <a:endParaRPr lang="en-TT"/>
          </a:p>
        </p:txBody>
      </p:sp>
      <p:sp>
        <p:nvSpPr>
          <p:cNvPr id="6" name="Slide Number Placeholder 22"/>
          <p:cNvSpPr>
            <a:spLocks noGrp="1"/>
          </p:cNvSpPr>
          <p:nvPr>
            <p:ph type="sldNum" sz="quarter" idx="12"/>
          </p:nvPr>
        </p:nvSpPr>
        <p:spPr/>
        <p:txBody>
          <a:bodyPr/>
          <a:lstStyle>
            <a:lvl1pPr>
              <a:defRPr/>
            </a:lvl1pPr>
          </a:lstStyle>
          <a:p>
            <a:pPr>
              <a:defRPr/>
            </a:pPr>
            <a:fld id="{18636C93-2C48-49E9-80F6-7DDA18D97017}" type="slidenum">
              <a:rPr lang="en-TT"/>
              <a:pPr>
                <a:defRPr/>
              </a:pPr>
              <a:t>‹#›</a:t>
            </a:fld>
            <a:endParaRPr lang="en-TT"/>
          </a:p>
        </p:txBody>
      </p:sp>
    </p:spTree>
    <p:extLst>
      <p:ext uri="{BB962C8B-B14F-4D97-AF65-F5344CB8AC3E}">
        <p14:creationId xmlns:p14="http://schemas.microsoft.com/office/powerpoint/2010/main" val="273321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5" name="Freeform 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n-US" smtClean="0"/>
              <a:t>Click to edit Master title style</a:t>
            </a:r>
            <a:endParaRPr lang="en-US"/>
          </a:p>
        </p:txBody>
      </p:sp>
      <p:sp>
        <p:nvSpPr>
          <p:cNvPr id="25" name="Date Placeholder 3"/>
          <p:cNvSpPr>
            <a:spLocks noGrp="1"/>
          </p:cNvSpPr>
          <p:nvPr>
            <p:ph type="dt" sz="half" idx="10"/>
          </p:nvPr>
        </p:nvSpPr>
        <p:spPr/>
        <p:txBody>
          <a:bodyPr/>
          <a:lstStyle>
            <a:lvl1pPr>
              <a:defRPr/>
            </a:lvl1pPr>
            <a:extLst/>
          </a:lstStyle>
          <a:p>
            <a:pPr>
              <a:defRPr/>
            </a:pPr>
            <a:fld id="{2C6FBB62-82B5-4667-9FC1-007AAE54376E}" type="datetimeFigureOut">
              <a:rPr lang="en-US"/>
              <a:pPr>
                <a:defRPr/>
              </a:pPr>
              <a:t>1/18/2019</a:t>
            </a:fld>
            <a:endParaRPr lang="en-TT"/>
          </a:p>
        </p:txBody>
      </p:sp>
      <p:sp>
        <p:nvSpPr>
          <p:cNvPr id="26" name="Footer Placeholder 4"/>
          <p:cNvSpPr>
            <a:spLocks noGrp="1"/>
          </p:cNvSpPr>
          <p:nvPr>
            <p:ph type="ftr" sz="quarter" idx="11"/>
          </p:nvPr>
        </p:nvSpPr>
        <p:spPr/>
        <p:txBody>
          <a:bodyPr/>
          <a:lstStyle>
            <a:lvl1pPr>
              <a:defRPr/>
            </a:lvl1pPr>
            <a:extLst/>
          </a:lstStyle>
          <a:p>
            <a:pPr>
              <a:defRPr/>
            </a:pPr>
            <a:endParaRPr lang="en-TT"/>
          </a:p>
        </p:txBody>
      </p:sp>
      <p:sp>
        <p:nvSpPr>
          <p:cNvPr id="27" name="Slide Number Placeholder 5"/>
          <p:cNvSpPr>
            <a:spLocks noGrp="1"/>
          </p:cNvSpPr>
          <p:nvPr>
            <p:ph type="sldNum" sz="quarter" idx="12"/>
          </p:nvPr>
        </p:nvSpPr>
        <p:spPr/>
        <p:txBody>
          <a:bodyPr/>
          <a:lstStyle>
            <a:lvl1pPr>
              <a:defRPr/>
            </a:lvl1pPr>
            <a:extLst/>
          </a:lstStyle>
          <a:p>
            <a:pPr>
              <a:defRPr/>
            </a:pPr>
            <a:fld id="{93B405EC-C534-4159-B369-75B64A3BDF28}" type="slidenum">
              <a:rPr lang="en-TT"/>
              <a:pPr>
                <a:defRPr/>
              </a:pPr>
              <a:t>‹#›</a:t>
            </a:fld>
            <a:endParaRPr lang="en-TT"/>
          </a:p>
        </p:txBody>
      </p:sp>
    </p:spTree>
    <p:extLst>
      <p:ext uri="{BB962C8B-B14F-4D97-AF65-F5344CB8AC3E}">
        <p14:creationId xmlns:p14="http://schemas.microsoft.com/office/powerpoint/2010/main" val="209581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E1DF3032-44F6-4542-B520-478BE25E7141}" type="datetimeFigureOut">
              <a:rPr lang="en-US"/>
              <a:pPr>
                <a:defRPr/>
              </a:pPr>
              <a:t>1/18/2019</a:t>
            </a:fld>
            <a:endParaRPr lang="en-TT"/>
          </a:p>
        </p:txBody>
      </p:sp>
      <p:sp>
        <p:nvSpPr>
          <p:cNvPr id="6" name="Footer Placeholder 5"/>
          <p:cNvSpPr>
            <a:spLocks noGrp="1"/>
          </p:cNvSpPr>
          <p:nvPr>
            <p:ph type="ftr" sz="quarter" idx="11"/>
          </p:nvPr>
        </p:nvSpPr>
        <p:spPr/>
        <p:txBody>
          <a:bodyPr/>
          <a:lstStyle>
            <a:lvl1pPr>
              <a:defRPr/>
            </a:lvl1pPr>
            <a:extLst/>
          </a:lstStyle>
          <a:p>
            <a:pPr>
              <a:defRPr/>
            </a:pPr>
            <a:endParaRPr lang="en-TT"/>
          </a:p>
        </p:txBody>
      </p:sp>
      <p:sp>
        <p:nvSpPr>
          <p:cNvPr id="7" name="Slide Number Placeholder 6"/>
          <p:cNvSpPr>
            <a:spLocks noGrp="1"/>
          </p:cNvSpPr>
          <p:nvPr>
            <p:ph type="sldNum" sz="quarter" idx="12"/>
          </p:nvPr>
        </p:nvSpPr>
        <p:spPr/>
        <p:txBody>
          <a:bodyPr/>
          <a:lstStyle>
            <a:lvl1pPr>
              <a:defRPr/>
            </a:lvl1pPr>
            <a:extLst/>
          </a:lstStyle>
          <a:p>
            <a:pPr>
              <a:defRPr/>
            </a:pPr>
            <a:fld id="{9BDADD5B-A3AC-4E88-B946-EFC4CAB03035}" type="slidenum">
              <a:rPr lang="en-TT"/>
              <a:pPr>
                <a:defRPr/>
              </a:pPr>
              <a:t>‹#›</a:t>
            </a:fld>
            <a:endParaRPr lang="en-TT"/>
          </a:p>
        </p:txBody>
      </p:sp>
    </p:spTree>
    <p:extLst>
      <p:ext uri="{BB962C8B-B14F-4D97-AF65-F5344CB8AC3E}">
        <p14:creationId xmlns:p14="http://schemas.microsoft.com/office/powerpoint/2010/main" val="197028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extLst/>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p:txBody>
          <a:bodyPr/>
          <a:lstStyle>
            <a:lvl1pPr>
              <a:defRPr/>
            </a:lvl1pPr>
            <a:extLst/>
          </a:lstStyle>
          <a:p>
            <a:pPr>
              <a:defRPr/>
            </a:pPr>
            <a:fld id="{BF89EFBA-E4ED-4752-AE2D-25FAEB58EAFA}" type="datetimeFigureOut">
              <a:rPr lang="en-US"/>
              <a:pPr>
                <a:defRPr/>
              </a:pPr>
              <a:t>1/18/2019</a:t>
            </a:fld>
            <a:endParaRPr lang="en-TT"/>
          </a:p>
        </p:txBody>
      </p:sp>
      <p:sp>
        <p:nvSpPr>
          <p:cNvPr id="18" name="Footer Placeholder 7"/>
          <p:cNvSpPr>
            <a:spLocks noGrp="1"/>
          </p:cNvSpPr>
          <p:nvPr>
            <p:ph type="ftr" sz="quarter" idx="11"/>
          </p:nvPr>
        </p:nvSpPr>
        <p:spPr/>
        <p:txBody>
          <a:bodyPr/>
          <a:lstStyle>
            <a:lvl1pPr>
              <a:defRPr/>
            </a:lvl1pPr>
            <a:extLst/>
          </a:lstStyle>
          <a:p>
            <a:pPr>
              <a:defRPr/>
            </a:pPr>
            <a:endParaRPr lang="en-TT"/>
          </a:p>
        </p:txBody>
      </p:sp>
      <p:sp>
        <p:nvSpPr>
          <p:cNvPr id="19" name="Slide Number Placeholder 8"/>
          <p:cNvSpPr>
            <a:spLocks noGrp="1"/>
          </p:cNvSpPr>
          <p:nvPr>
            <p:ph type="sldNum" sz="quarter" idx="12"/>
          </p:nvPr>
        </p:nvSpPr>
        <p:spPr/>
        <p:txBody>
          <a:bodyPr/>
          <a:lstStyle>
            <a:lvl1pPr>
              <a:defRPr/>
            </a:lvl1pPr>
            <a:extLst/>
          </a:lstStyle>
          <a:p>
            <a:pPr>
              <a:defRPr/>
            </a:pPr>
            <a:fld id="{14C723D9-D899-4648-9EC9-AEA7951F8872}" type="slidenum">
              <a:rPr lang="en-TT"/>
              <a:pPr>
                <a:defRPr/>
              </a:pPr>
              <a:t>‹#›</a:t>
            </a:fld>
            <a:endParaRPr lang="en-TT"/>
          </a:p>
        </p:txBody>
      </p:sp>
    </p:spTree>
    <p:extLst>
      <p:ext uri="{BB962C8B-B14F-4D97-AF65-F5344CB8AC3E}">
        <p14:creationId xmlns:p14="http://schemas.microsoft.com/office/powerpoint/2010/main" val="361323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D025631-D815-48B5-A8A2-E0F6FC999B3B}" type="datetimeFigureOut">
              <a:rPr lang="en-US"/>
              <a:pPr>
                <a:defRPr/>
              </a:pPr>
              <a:t>1/18/2019</a:t>
            </a:fld>
            <a:endParaRPr lang="en-TT"/>
          </a:p>
        </p:txBody>
      </p:sp>
      <p:sp>
        <p:nvSpPr>
          <p:cNvPr id="4" name="Footer Placeholder 2"/>
          <p:cNvSpPr>
            <a:spLocks noGrp="1"/>
          </p:cNvSpPr>
          <p:nvPr>
            <p:ph type="ftr" sz="quarter" idx="11"/>
          </p:nvPr>
        </p:nvSpPr>
        <p:spPr/>
        <p:txBody>
          <a:bodyPr/>
          <a:lstStyle>
            <a:lvl1pPr>
              <a:defRPr/>
            </a:lvl1pPr>
          </a:lstStyle>
          <a:p>
            <a:pPr>
              <a:defRPr/>
            </a:pPr>
            <a:endParaRPr lang="en-TT"/>
          </a:p>
        </p:txBody>
      </p:sp>
      <p:sp>
        <p:nvSpPr>
          <p:cNvPr id="5" name="Slide Number Placeholder 22"/>
          <p:cNvSpPr>
            <a:spLocks noGrp="1"/>
          </p:cNvSpPr>
          <p:nvPr>
            <p:ph type="sldNum" sz="quarter" idx="12"/>
          </p:nvPr>
        </p:nvSpPr>
        <p:spPr/>
        <p:txBody>
          <a:bodyPr/>
          <a:lstStyle>
            <a:lvl1pPr>
              <a:defRPr/>
            </a:lvl1pPr>
          </a:lstStyle>
          <a:p>
            <a:pPr>
              <a:defRPr/>
            </a:pPr>
            <a:fld id="{A6BC4B35-3736-4D32-9FFD-B1547738100B}" type="slidenum">
              <a:rPr lang="en-TT"/>
              <a:pPr>
                <a:defRPr/>
              </a:pPr>
              <a:t>‹#›</a:t>
            </a:fld>
            <a:endParaRPr lang="en-TT"/>
          </a:p>
        </p:txBody>
      </p:sp>
    </p:spTree>
    <p:extLst>
      <p:ext uri="{BB962C8B-B14F-4D97-AF65-F5344CB8AC3E}">
        <p14:creationId xmlns:p14="http://schemas.microsoft.com/office/powerpoint/2010/main" val="848247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fld id="{27CB119A-36F3-4F5C-AA83-2BB4A8518964}" type="datetimeFigureOut">
              <a:rPr lang="en-US"/>
              <a:pPr>
                <a:defRPr/>
              </a:pPr>
              <a:t>1/18/2019</a:t>
            </a:fld>
            <a:endParaRPr lang="en-TT"/>
          </a:p>
        </p:txBody>
      </p:sp>
      <p:sp>
        <p:nvSpPr>
          <p:cNvPr id="3" name="Footer Placeholder 2"/>
          <p:cNvSpPr>
            <a:spLocks noGrp="1"/>
          </p:cNvSpPr>
          <p:nvPr>
            <p:ph type="ftr" sz="quarter" idx="11"/>
          </p:nvPr>
        </p:nvSpPr>
        <p:spPr/>
        <p:txBody>
          <a:bodyPr/>
          <a:lstStyle>
            <a:lvl1pPr>
              <a:defRPr/>
            </a:lvl1pPr>
            <a:extLst/>
          </a:lstStyle>
          <a:p>
            <a:pPr>
              <a:defRPr/>
            </a:pPr>
            <a:endParaRPr lang="en-TT"/>
          </a:p>
        </p:txBody>
      </p:sp>
      <p:sp>
        <p:nvSpPr>
          <p:cNvPr id="4" name="Slide Number Placeholder 3"/>
          <p:cNvSpPr>
            <a:spLocks noGrp="1"/>
          </p:cNvSpPr>
          <p:nvPr>
            <p:ph type="sldNum" sz="quarter" idx="12"/>
          </p:nvPr>
        </p:nvSpPr>
        <p:spPr/>
        <p:txBody>
          <a:bodyPr/>
          <a:lstStyle>
            <a:lvl1pPr>
              <a:defRPr/>
            </a:lvl1pPr>
            <a:extLst/>
          </a:lstStyle>
          <a:p>
            <a:pPr>
              <a:defRPr/>
            </a:pPr>
            <a:fld id="{41A68415-8C40-4C52-9141-367BF2390A08}" type="slidenum">
              <a:rPr lang="en-TT"/>
              <a:pPr>
                <a:defRPr/>
              </a:pPr>
              <a:t>‹#›</a:t>
            </a:fld>
            <a:endParaRPr lang="en-TT"/>
          </a:p>
        </p:txBody>
      </p:sp>
    </p:spTree>
    <p:extLst>
      <p:ext uri="{BB962C8B-B14F-4D97-AF65-F5344CB8AC3E}">
        <p14:creationId xmlns:p14="http://schemas.microsoft.com/office/powerpoint/2010/main" val="31973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EBBC1654-8529-421F-86C1-4E1B2BDAE8AF}" type="datetimeFigureOut">
              <a:rPr lang="en-US"/>
              <a:pPr>
                <a:defRPr/>
              </a:pPr>
              <a:t>1/18/2019</a:t>
            </a:fld>
            <a:endParaRPr lang="en-TT"/>
          </a:p>
        </p:txBody>
      </p:sp>
      <p:sp>
        <p:nvSpPr>
          <p:cNvPr id="6" name="Footer Placeholder 2"/>
          <p:cNvSpPr>
            <a:spLocks noGrp="1"/>
          </p:cNvSpPr>
          <p:nvPr>
            <p:ph type="ftr" sz="quarter" idx="11"/>
          </p:nvPr>
        </p:nvSpPr>
        <p:spPr/>
        <p:txBody>
          <a:bodyPr/>
          <a:lstStyle>
            <a:lvl1pPr>
              <a:defRPr/>
            </a:lvl1pPr>
          </a:lstStyle>
          <a:p>
            <a:pPr>
              <a:defRPr/>
            </a:pPr>
            <a:endParaRPr lang="en-TT"/>
          </a:p>
        </p:txBody>
      </p:sp>
      <p:sp>
        <p:nvSpPr>
          <p:cNvPr id="7" name="Slide Number Placeholder 22"/>
          <p:cNvSpPr>
            <a:spLocks noGrp="1"/>
          </p:cNvSpPr>
          <p:nvPr>
            <p:ph type="sldNum" sz="quarter" idx="12"/>
          </p:nvPr>
        </p:nvSpPr>
        <p:spPr/>
        <p:txBody>
          <a:bodyPr/>
          <a:lstStyle>
            <a:lvl1pPr>
              <a:defRPr/>
            </a:lvl1pPr>
          </a:lstStyle>
          <a:p>
            <a:pPr>
              <a:defRPr/>
            </a:pPr>
            <a:fld id="{6A49EF5A-0552-43BB-87C2-2943CAF02C2C}" type="slidenum">
              <a:rPr lang="en-TT"/>
              <a:pPr>
                <a:defRPr/>
              </a:pPr>
              <a:t>‹#›</a:t>
            </a:fld>
            <a:endParaRPr lang="en-TT"/>
          </a:p>
        </p:txBody>
      </p:sp>
    </p:spTree>
    <p:extLst>
      <p:ext uri="{BB962C8B-B14F-4D97-AF65-F5344CB8AC3E}">
        <p14:creationId xmlns:p14="http://schemas.microsoft.com/office/powerpoint/2010/main" val="505092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9"/>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63593" y="1298375"/>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4513" y="1297400"/>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63593" y="1298375"/>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4513" y="1297400"/>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63592" y="1298373"/>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4512" y="1297398"/>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p:spPr>
        <p:txBody>
          <a:bodyPr/>
          <a:lstStyle>
            <a:lvl1pPr>
              <a:defRPr/>
            </a:lvl1pPr>
            <a:extLst/>
          </a:lstStyle>
          <a:p>
            <a:pPr>
              <a:defRPr/>
            </a:pPr>
            <a:fld id="{2902C918-C39C-44BF-BDB7-EE68EE049DD5}" type="datetimeFigureOut">
              <a:rPr lang="en-US"/>
              <a:pPr>
                <a:defRPr/>
              </a:pPr>
              <a:t>1/18/2019</a:t>
            </a:fld>
            <a:endParaRPr lang="en-TT"/>
          </a:p>
        </p:txBody>
      </p:sp>
      <p:sp>
        <p:nvSpPr>
          <p:cNvPr id="20" name="Footer Placeholder 5"/>
          <p:cNvSpPr>
            <a:spLocks noGrp="1"/>
          </p:cNvSpPr>
          <p:nvPr>
            <p:ph type="ftr" sz="quarter" idx="11"/>
          </p:nvPr>
        </p:nvSpPr>
        <p:spPr>
          <a:xfrm>
            <a:off x="914400" y="55563"/>
            <a:ext cx="5562600" cy="365125"/>
          </a:xfrm>
        </p:spPr>
        <p:txBody>
          <a:bodyPr/>
          <a:lstStyle>
            <a:lvl1pPr>
              <a:defRPr/>
            </a:lvl1pPr>
            <a:extLst/>
          </a:lstStyle>
          <a:p>
            <a:pPr>
              <a:defRPr/>
            </a:pPr>
            <a:endParaRPr lang="en-TT"/>
          </a:p>
        </p:txBody>
      </p:sp>
      <p:sp>
        <p:nvSpPr>
          <p:cNvPr id="21" name="Slide Number Placeholder 6"/>
          <p:cNvSpPr>
            <a:spLocks noGrp="1"/>
          </p:cNvSpPr>
          <p:nvPr>
            <p:ph type="sldNum" sz="quarter" idx="12"/>
          </p:nvPr>
        </p:nvSpPr>
        <p:spPr>
          <a:xfrm>
            <a:off x="8610600" y="55563"/>
            <a:ext cx="457200" cy="365125"/>
          </a:xfrm>
        </p:spPr>
        <p:txBody>
          <a:bodyPr/>
          <a:lstStyle>
            <a:lvl1pPr>
              <a:defRPr/>
            </a:lvl1pPr>
            <a:extLst/>
          </a:lstStyle>
          <a:p>
            <a:pPr>
              <a:defRPr/>
            </a:pPr>
            <a:fld id="{09E30398-A444-454F-A140-F11014FAD0DC}" type="slidenum">
              <a:rPr lang="en-TT"/>
              <a:pPr>
                <a:defRPr/>
              </a:pPr>
              <a:t>‹#›</a:t>
            </a:fld>
            <a:endParaRPr lang="en-TT"/>
          </a:p>
        </p:txBody>
      </p:sp>
    </p:spTree>
    <p:extLst>
      <p:ext uri="{BB962C8B-B14F-4D97-AF65-F5344CB8AC3E}">
        <p14:creationId xmlns:p14="http://schemas.microsoft.com/office/powerpoint/2010/main" val="350708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en-US" smtClean="0"/>
              <a:t>Click to edit Master title style</a:t>
            </a:r>
            <a:endParaRPr lang="en-US"/>
          </a:p>
        </p:txBody>
      </p:sp>
      <p:sp>
        <p:nvSpPr>
          <p:cNvPr id="1036" name="Text Placeholder 12"/>
          <p:cNvSpPr>
            <a:spLocks noGrp="1"/>
          </p:cNvSpPr>
          <p:nvPr>
            <p:ph type="body" idx="1"/>
          </p:nvPr>
        </p:nvSpPr>
        <p:spPr bwMode="auto">
          <a:xfrm>
            <a:off x="914400" y="178435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fontAlgn="auto" latinLnBrk="0" hangingPunct="1">
              <a:spcBef>
                <a:spcPts val="0"/>
              </a:spcBef>
              <a:spcAft>
                <a:spcPts val="0"/>
              </a:spcAft>
              <a:defRPr kumimoji="0" sz="1100">
                <a:solidFill>
                  <a:schemeClr val="tx2"/>
                </a:solidFill>
                <a:latin typeface="+mn-lt"/>
                <a:cs typeface="+mn-cs"/>
              </a:defRPr>
            </a:lvl1pPr>
            <a:extLst/>
          </a:lstStyle>
          <a:p>
            <a:pPr>
              <a:defRPr/>
            </a:pPr>
            <a:fld id="{77ECD432-6AF5-4D76-8CA1-7D5DD3246468}" type="datetimeFigureOut">
              <a:rPr lang="en-US"/>
              <a:pPr>
                <a:defRPr/>
              </a:pPr>
              <a:t>1/18/2019</a:t>
            </a:fld>
            <a:endParaRPr lang="en-TT"/>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endParaRPr lang="en-TT"/>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fontAlgn="auto" latinLnBrk="0" hangingPunct="1">
              <a:spcBef>
                <a:spcPts val="0"/>
              </a:spcBef>
              <a:spcAft>
                <a:spcPts val="0"/>
              </a:spcAft>
              <a:defRPr kumimoji="0" sz="1200">
                <a:solidFill>
                  <a:schemeClr val="tx2"/>
                </a:solidFill>
                <a:latin typeface="+mn-lt"/>
                <a:cs typeface="+mn-cs"/>
              </a:defRPr>
            </a:lvl1pPr>
            <a:extLst/>
          </a:lstStyle>
          <a:p>
            <a:pPr>
              <a:defRPr/>
            </a:pPr>
            <a:fld id="{57125A81-4913-40E7-A8C0-D66298E88231}" type="slidenum">
              <a:rPr lang="en-TT"/>
              <a:pPr>
                <a:defRPr/>
              </a:pPr>
              <a:t>‹#›</a:t>
            </a:fld>
            <a:endParaRPr lang="en-TT"/>
          </a:p>
        </p:txBody>
      </p:sp>
    </p:spTree>
  </p:cSld>
  <p:clrMap bg1="dk1" tx1="lt1" bg2="dk2" tx2="lt2" accent1="accent1" accent2="accent2" accent3="accent3" accent4="accent4" accent5="accent5" accent6="accent6" hlink="hlink" folHlink="folHlink"/>
  <p:sldLayoutIdLst>
    <p:sldLayoutId id="2147483772" r:id="rId1"/>
    <p:sldLayoutId id="2147483767" r:id="rId2"/>
    <p:sldLayoutId id="2147483773" r:id="rId3"/>
    <p:sldLayoutId id="2147483774" r:id="rId4"/>
    <p:sldLayoutId id="2147483775" r:id="rId5"/>
    <p:sldLayoutId id="2147483768" r:id="rId6"/>
    <p:sldLayoutId id="2147483776" r:id="rId7"/>
    <p:sldLayoutId id="2147483769" r:id="rId8"/>
    <p:sldLayoutId id="2147483777" r:id="rId9"/>
    <p:sldLayoutId id="2147483770" r:id="rId10"/>
    <p:sldLayoutId id="2147483771" r:id="rId11"/>
  </p:sldLayoutIdLst>
  <p:txStyles>
    <p:titleStyle>
      <a:lvl1pPr algn="l" rtl="0" eaLnBrk="0" fontAlgn="base" hangingPunct="0">
        <a:spcBef>
          <a:spcPct val="0"/>
        </a:spcBef>
        <a:spcAft>
          <a:spcPct val="0"/>
        </a:spcAft>
        <a:defRPr sz="4000" kern="1200" spc="-100">
          <a:solidFill>
            <a:srgbClr val="C1EEFF"/>
          </a:solidFill>
          <a:latin typeface="+mj-lt"/>
          <a:ea typeface="+mj-ea"/>
          <a:cs typeface="+mj-cs"/>
        </a:defRPr>
      </a:lvl1pPr>
      <a:lvl2pPr algn="l" rtl="0" eaLnBrk="0" fontAlgn="base" hangingPunct="0">
        <a:spcBef>
          <a:spcPct val="0"/>
        </a:spcBef>
        <a:spcAft>
          <a:spcPct val="0"/>
        </a:spcAft>
        <a:defRPr sz="4000">
          <a:solidFill>
            <a:srgbClr val="C1EEFF"/>
          </a:solidFill>
          <a:latin typeface="Consolas" pitchFamily="49" charset="0"/>
        </a:defRPr>
      </a:lvl2pPr>
      <a:lvl3pPr algn="l" rtl="0" eaLnBrk="0" fontAlgn="base" hangingPunct="0">
        <a:spcBef>
          <a:spcPct val="0"/>
        </a:spcBef>
        <a:spcAft>
          <a:spcPct val="0"/>
        </a:spcAft>
        <a:defRPr sz="4000">
          <a:solidFill>
            <a:srgbClr val="C1EEFF"/>
          </a:solidFill>
          <a:latin typeface="Consolas" pitchFamily="49" charset="0"/>
        </a:defRPr>
      </a:lvl3pPr>
      <a:lvl4pPr algn="l" rtl="0" eaLnBrk="0" fontAlgn="base" hangingPunct="0">
        <a:spcBef>
          <a:spcPct val="0"/>
        </a:spcBef>
        <a:spcAft>
          <a:spcPct val="0"/>
        </a:spcAft>
        <a:defRPr sz="4000">
          <a:solidFill>
            <a:srgbClr val="C1EEFF"/>
          </a:solidFill>
          <a:latin typeface="Consolas" pitchFamily="49" charset="0"/>
        </a:defRPr>
      </a:lvl4pPr>
      <a:lvl5pPr algn="l" rtl="0" eaLnBrk="0" fontAlgn="base" hangingPunct="0">
        <a:spcBef>
          <a:spcPct val="0"/>
        </a:spcBef>
        <a:spcAft>
          <a:spcPct val="0"/>
        </a:spcAft>
        <a:defRPr sz="4000">
          <a:solidFill>
            <a:srgbClr val="C1EEFF"/>
          </a:solidFill>
          <a:latin typeface="Consolas" pitchFamily="49"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eaLnBrk="0" fontAlgn="base" hangingPunct="0">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eaLnBrk="0" fontAlgn="base" hangingPunct="0">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eaLnBrk="0" fontAlgn="base" hangingPunct="0">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TT" dirty="0" smtClean="0">
                <a:solidFill>
                  <a:schemeClr val="tx2">
                    <a:satMod val="200000"/>
                  </a:schemeClr>
                </a:solidFill>
              </a:rPr>
              <a:t>Urbanisation</a:t>
            </a:r>
            <a:endParaRPr lang="en-TT" dirty="0">
              <a:solidFill>
                <a:schemeClr val="tx2">
                  <a:satMod val="200000"/>
                </a:schemeClr>
              </a:solidFill>
            </a:endParaRPr>
          </a:p>
        </p:txBody>
      </p:sp>
      <p:sp>
        <p:nvSpPr>
          <p:cNvPr id="8195" name="Subtitle 2"/>
          <p:cNvSpPr>
            <a:spLocks noGrp="1"/>
          </p:cNvSpPr>
          <p:nvPr>
            <p:ph type="subTitle" idx="1"/>
          </p:nvPr>
        </p:nvSpPr>
        <p:spPr>
          <a:xfrm>
            <a:off x="914400" y="2835275"/>
            <a:ext cx="7772400" cy="1508125"/>
          </a:xfrm>
        </p:spPr>
        <p:txBody>
          <a:bodyPr/>
          <a:lstStyle/>
          <a:p>
            <a:pPr eaLnBrk="1" hangingPunct="1">
              <a:spcBef>
                <a:spcPct val="0"/>
              </a:spcBef>
            </a:pPr>
            <a:r>
              <a:rPr lang="en-TT" smtClean="0"/>
              <a:t>By</a:t>
            </a:r>
          </a:p>
          <a:p>
            <a:pPr eaLnBrk="1" hangingPunct="1">
              <a:spcBef>
                <a:spcPct val="0"/>
              </a:spcBef>
            </a:pPr>
            <a:r>
              <a:rPr lang="en-TT" smtClean="0"/>
              <a:t>Ronald R. Maharaj</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Effects of Urbanisation</a:t>
            </a:r>
            <a:endParaRPr lang="en-TT" dirty="0">
              <a:solidFill>
                <a:schemeClr val="tx2">
                  <a:satMod val="200000"/>
                </a:schemeClr>
              </a:solidFill>
            </a:endParaRPr>
          </a:p>
        </p:txBody>
      </p:sp>
      <p:sp>
        <p:nvSpPr>
          <p:cNvPr id="3" name="Content Placeholder 2"/>
          <p:cNvSpPr>
            <a:spLocks noGrp="1"/>
          </p:cNvSpPr>
          <p:nvPr>
            <p:ph idx="1"/>
          </p:nvPr>
        </p:nvSpPr>
        <p:spPr/>
        <p:txBody>
          <a:bodyPr>
            <a:normAutofit fontScale="92500" lnSpcReduction="20000"/>
          </a:bodyPr>
          <a:lstStyle/>
          <a:p>
            <a:pPr marL="411480" eaLnBrk="1" fontAlgn="auto" hangingPunct="1">
              <a:spcAft>
                <a:spcPts val="0"/>
              </a:spcAft>
              <a:buFont typeface="Wingdings"/>
              <a:buChar char=""/>
              <a:defRPr/>
            </a:pPr>
            <a:r>
              <a:rPr lang="en-TT" dirty="0" smtClean="0"/>
              <a:t>Lack of housing and open areas of land</a:t>
            </a:r>
          </a:p>
          <a:p>
            <a:pPr marL="411480" eaLnBrk="1" fontAlgn="auto" hangingPunct="1">
              <a:spcAft>
                <a:spcPts val="0"/>
              </a:spcAft>
              <a:buFont typeface="Wingdings"/>
              <a:buChar char=""/>
              <a:defRPr/>
            </a:pPr>
            <a:r>
              <a:rPr lang="en-TT" dirty="0" smtClean="0"/>
              <a:t>Lack of safe and efficient transportation</a:t>
            </a:r>
          </a:p>
          <a:p>
            <a:pPr marL="411480" eaLnBrk="1" fontAlgn="auto" hangingPunct="1">
              <a:spcAft>
                <a:spcPts val="0"/>
              </a:spcAft>
              <a:buFont typeface="Wingdings"/>
              <a:buChar char=""/>
              <a:defRPr/>
            </a:pPr>
            <a:r>
              <a:rPr lang="en-TT" dirty="0" smtClean="0"/>
              <a:t>Crime</a:t>
            </a:r>
          </a:p>
          <a:p>
            <a:pPr marL="411480" eaLnBrk="1" fontAlgn="auto" hangingPunct="1">
              <a:spcAft>
                <a:spcPts val="0"/>
              </a:spcAft>
              <a:buFont typeface="Wingdings"/>
              <a:buChar char=""/>
              <a:defRPr/>
            </a:pPr>
            <a:r>
              <a:rPr lang="en-TT" dirty="0" smtClean="0"/>
              <a:t>Urban heat</a:t>
            </a:r>
          </a:p>
          <a:p>
            <a:pPr marL="411480" eaLnBrk="1" fontAlgn="auto" hangingPunct="1">
              <a:spcAft>
                <a:spcPts val="0"/>
              </a:spcAft>
              <a:buFont typeface="Wingdings"/>
              <a:buChar char=""/>
              <a:defRPr/>
            </a:pPr>
            <a:r>
              <a:rPr lang="en-TT" dirty="0" smtClean="0"/>
              <a:t>respiratory problems among human</a:t>
            </a:r>
          </a:p>
          <a:p>
            <a:pPr marL="411480" eaLnBrk="1" fontAlgn="auto" hangingPunct="1">
              <a:spcAft>
                <a:spcPts val="0"/>
              </a:spcAft>
              <a:buFont typeface="Wingdings"/>
              <a:buChar char=""/>
              <a:defRPr/>
            </a:pPr>
            <a:r>
              <a:rPr lang="en-TT" dirty="0" smtClean="0"/>
              <a:t>Fire hazards</a:t>
            </a:r>
          </a:p>
          <a:p>
            <a:pPr marL="411480" eaLnBrk="1" fontAlgn="auto" hangingPunct="1">
              <a:spcAft>
                <a:spcPts val="0"/>
              </a:spcAft>
              <a:buFont typeface="Wingdings"/>
              <a:buChar char=""/>
              <a:defRPr/>
            </a:pPr>
            <a:r>
              <a:rPr lang="en-TT" dirty="0" smtClean="0"/>
              <a:t>Loss of land for agriculture</a:t>
            </a:r>
          </a:p>
          <a:p>
            <a:pPr marL="411480" eaLnBrk="1" fontAlgn="auto" hangingPunct="1">
              <a:spcAft>
                <a:spcPts val="0"/>
              </a:spcAft>
              <a:buFont typeface="Wingdings"/>
              <a:buChar char=""/>
              <a:defRPr/>
            </a:pPr>
            <a:r>
              <a:rPr lang="en-TT" dirty="0" smtClean="0"/>
              <a:t>Loss of biodiversity</a:t>
            </a:r>
          </a:p>
          <a:p>
            <a:pPr marL="411480" eaLnBrk="1" fontAlgn="auto" hangingPunct="1">
              <a:spcAft>
                <a:spcPts val="0"/>
              </a:spcAft>
              <a:buFont typeface="Wingdings"/>
              <a:buChar char=""/>
              <a:defRPr/>
            </a:pPr>
            <a:r>
              <a:rPr lang="en-TT" dirty="0" smtClean="0"/>
              <a:t>Aid in global warming</a:t>
            </a:r>
          </a:p>
          <a:p>
            <a:pPr marL="411480" eaLnBrk="1" fontAlgn="auto" hangingPunct="1">
              <a:spcAft>
                <a:spcPts val="0"/>
              </a:spcAft>
              <a:buFont typeface="Wingdings"/>
              <a:buChar char=""/>
              <a:defRPr/>
            </a:pPr>
            <a:r>
              <a:rPr lang="en-TT" dirty="0" smtClean="0"/>
              <a:t>Abnormal births</a:t>
            </a:r>
          </a:p>
          <a:p>
            <a:pPr marL="411480" eaLnBrk="1" fontAlgn="auto" hangingPunct="1">
              <a:spcAft>
                <a:spcPts val="0"/>
              </a:spcAft>
              <a:buFont typeface="Wingdings"/>
              <a:buChar char=""/>
              <a:defRPr/>
            </a:pPr>
            <a:endParaRPr lang="en-T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Solutions to urban growth</a:t>
            </a:r>
            <a:endParaRPr lang="en-TT" dirty="0">
              <a:solidFill>
                <a:schemeClr val="tx2">
                  <a:satMod val="200000"/>
                </a:schemeClr>
              </a:solidFill>
            </a:endParaRPr>
          </a:p>
        </p:txBody>
      </p:sp>
      <p:sp>
        <p:nvSpPr>
          <p:cNvPr id="3" name="Content Placeholder 2"/>
          <p:cNvSpPr>
            <a:spLocks noGrp="1"/>
          </p:cNvSpPr>
          <p:nvPr>
            <p:ph idx="1"/>
          </p:nvPr>
        </p:nvSpPr>
        <p:spPr/>
        <p:txBody>
          <a:bodyPr>
            <a:normAutofit lnSpcReduction="10000"/>
          </a:bodyPr>
          <a:lstStyle/>
          <a:p>
            <a:pPr marL="411480" eaLnBrk="1" fontAlgn="auto" hangingPunct="1">
              <a:spcAft>
                <a:spcPts val="0"/>
              </a:spcAft>
              <a:buFont typeface="Wingdings"/>
              <a:buChar char=""/>
              <a:defRPr/>
            </a:pPr>
            <a:r>
              <a:rPr lang="en-TT" b="1" dirty="0" smtClean="0"/>
              <a:t>cities can be revitalized by managing growth</a:t>
            </a:r>
          </a:p>
          <a:p>
            <a:pPr marL="411480" eaLnBrk="1" fontAlgn="auto" hangingPunct="1">
              <a:spcAft>
                <a:spcPts val="0"/>
              </a:spcAft>
              <a:buFont typeface="Wingdings"/>
              <a:buChar char=""/>
              <a:defRPr/>
            </a:pPr>
            <a:r>
              <a:rPr lang="en-TT" b="1" dirty="0" smtClean="0"/>
              <a:t>cleaning up environmentally contaminated land</a:t>
            </a:r>
          </a:p>
          <a:p>
            <a:pPr marL="411480" eaLnBrk="1" fontAlgn="auto" hangingPunct="1">
              <a:spcAft>
                <a:spcPts val="0"/>
              </a:spcAft>
              <a:buFont typeface="Wingdings"/>
              <a:buChar char=""/>
              <a:defRPr/>
            </a:pPr>
            <a:r>
              <a:rPr lang="en-TT" b="1" dirty="0" smtClean="0"/>
              <a:t>reinvesting in existing neighbourhoods</a:t>
            </a:r>
          </a:p>
          <a:p>
            <a:pPr marL="411480" eaLnBrk="1" fontAlgn="auto" hangingPunct="1">
              <a:spcAft>
                <a:spcPts val="0"/>
              </a:spcAft>
              <a:buFont typeface="Wingdings"/>
              <a:buChar char=""/>
              <a:defRPr/>
            </a:pPr>
            <a:r>
              <a:rPr lang="en-TT" b="1" dirty="0" smtClean="0"/>
              <a:t>changing governmental infrastructure financing policies</a:t>
            </a:r>
          </a:p>
          <a:p>
            <a:pPr marL="411480" eaLnBrk="1" fontAlgn="auto" hangingPunct="1">
              <a:spcAft>
                <a:spcPts val="0"/>
              </a:spcAft>
              <a:buFont typeface="Wingdings"/>
              <a:buChar char=""/>
              <a:defRPr/>
            </a:pPr>
            <a:r>
              <a:rPr lang="en-TT" b="1" dirty="0" smtClean="0"/>
              <a:t>Establish urban growth boundaries</a:t>
            </a:r>
          </a:p>
          <a:p>
            <a:pPr marL="411480" eaLnBrk="1" fontAlgn="auto" hangingPunct="1">
              <a:spcAft>
                <a:spcPts val="0"/>
              </a:spcAft>
              <a:buFont typeface="Wingdings"/>
              <a:buChar char=""/>
              <a:defRPr/>
            </a:pPr>
            <a:r>
              <a:rPr lang="en-TT" b="1" dirty="0" smtClean="0"/>
              <a:t>Decentralisation</a:t>
            </a:r>
            <a:endParaRPr lang="en-T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Counter-Urbanisation</a:t>
            </a:r>
            <a:endParaRPr lang="en-TT" dirty="0">
              <a:solidFill>
                <a:schemeClr val="tx2">
                  <a:satMod val="200000"/>
                </a:schemeClr>
              </a:solidFill>
            </a:endParaRPr>
          </a:p>
        </p:txBody>
      </p:sp>
      <p:sp>
        <p:nvSpPr>
          <p:cNvPr id="19459" name="Content Placeholder 2"/>
          <p:cNvSpPr>
            <a:spLocks noGrp="1"/>
          </p:cNvSpPr>
          <p:nvPr>
            <p:ph idx="1"/>
          </p:nvPr>
        </p:nvSpPr>
        <p:spPr/>
        <p:txBody>
          <a:bodyPr/>
          <a:lstStyle/>
          <a:p>
            <a:pPr eaLnBrk="1" hangingPunct="1"/>
            <a:r>
              <a:rPr lang="en-TT" b="1" smtClean="0"/>
              <a:t>Counter urbanization</a:t>
            </a:r>
            <a:r>
              <a:rPr lang="en-TT" smtClean="0"/>
              <a:t> is a demographic and social process whereby people move from urban areas to rural areas. It first took place as a reaction to inner-city deprivation and overcrowding</a:t>
            </a:r>
          </a:p>
          <a:p>
            <a:pPr eaLnBrk="1" hangingPunct="1"/>
            <a:endParaRPr lang="en-T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TT" dirty="0" smtClean="0">
                <a:solidFill>
                  <a:schemeClr val="tx2">
                    <a:satMod val="200000"/>
                  </a:schemeClr>
                </a:solidFill>
              </a:rPr>
              <a:t>The Causes of Counter-Urbanisation</a:t>
            </a:r>
            <a:endParaRPr lang="en-TT" dirty="0">
              <a:solidFill>
                <a:schemeClr val="tx2">
                  <a:satMod val="200000"/>
                </a:schemeClr>
              </a:solidFill>
            </a:endParaRPr>
          </a:p>
        </p:txBody>
      </p:sp>
      <p:sp>
        <p:nvSpPr>
          <p:cNvPr id="20483" name="Content Placeholder 2"/>
          <p:cNvSpPr>
            <a:spLocks noGrp="1"/>
          </p:cNvSpPr>
          <p:nvPr>
            <p:ph idx="1"/>
          </p:nvPr>
        </p:nvSpPr>
        <p:spPr/>
        <p:txBody>
          <a:bodyPr/>
          <a:lstStyle/>
          <a:p>
            <a:pPr eaLnBrk="1" hangingPunct="1">
              <a:lnSpc>
                <a:spcPct val="90000"/>
              </a:lnSpc>
            </a:pPr>
            <a:r>
              <a:rPr lang="en-TT" sz="2800" smtClean="0"/>
              <a:t>improvement of inner city transport infrastructure, and more sustainable public transport, people no-longer have to live close to their work, and so can easily commute each day</a:t>
            </a:r>
          </a:p>
          <a:p>
            <a:pPr eaLnBrk="1" hangingPunct="1">
              <a:lnSpc>
                <a:spcPct val="90000"/>
              </a:lnSpc>
            </a:pPr>
            <a:r>
              <a:rPr lang="en-TT" sz="2800" smtClean="0"/>
              <a:t>housing density</a:t>
            </a:r>
          </a:p>
          <a:p>
            <a:pPr eaLnBrk="1" hangingPunct="1">
              <a:lnSpc>
                <a:spcPct val="90000"/>
              </a:lnSpc>
            </a:pPr>
            <a:r>
              <a:rPr lang="en-TT" sz="2800" smtClean="0"/>
              <a:t>housing prices</a:t>
            </a:r>
          </a:p>
          <a:p>
            <a:pPr eaLnBrk="1" hangingPunct="1">
              <a:lnSpc>
                <a:spcPct val="90000"/>
              </a:lnSpc>
            </a:pPr>
            <a:r>
              <a:rPr lang="en-TT" sz="2800" smtClean="0"/>
              <a:t>pollution</a:t>
            </a:r>
          </a:p>
          <a:p>
            <a:pPr eaLnBrk="1" hangingPunct="1">
              <a:lnSpc>
                <a:spcPct val="90000"/>
              </a:lnSpc>
            </a:pPr>
            <a:r>
              <a:rPr lang="en-TT" sz="2800" smtClean="0"/>
              <a:t>crime levels</a:t>
            </a:r>
          </a:p>
          <a:p>
            <a:pPr eaLnBrk="1" hangingPunct="1">
              <a:lnSpc>
                <a:spcPct val="90000"/>
              </a:lnSpc>
            </a:pPr>
            <a:r>
              <a:rPr lang="en-TT" sz="2800" smtClean="0"/>
              <a:t>Peaceful retirement</a:t>
            </a:r>
          </a:p>
          <a:p>
            <a:pPr eaLnBrk="1" hangingPunct="1">
              <a:lnSpc>
                <a:spcPct val="90000"/>
              </a:lnSpc>
            </a:pPr>
            <a:r>
              <a:rPr lang="en-TT" sz="2800" smtClean="0"/>
              <a:t>Development in transportation</a:t>
            </a:r>
          </a:p>
          <a:p>
            <a:pPr eaLnBrk="1" hangingPunct="1">
              <a:lnSpc>
                <a:spcPct val="90000"/>
              </a:lnSpc>
            </a:pPr>
            <a:endParaRPr lang="en-TT"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TT" sz="3600" smtClean="0"/>
              <a:t>Technology and Counter-Urbanisation</a:t>
            </a:r>
            <a:endParaRPr lang="en-US" sz="3600" smtClean="0"/>
          </a:p>
        </p:txBody>
      </p:sp>
      <p:sp>
        <p:nvSpPr>
          <p:cNvPr id="21507" name="Rectangle 3"/>
          <p:cNvSpPr>
            <a:spLocks noGrp="1"/>
          </p:cNvSpPr>
          <p:nvPr>
            <p:ph type="body" idx="1"/>
          </p:nvPr>
        </p:nvSpPr>
        <p:spPr/>
        <p:txBody>
          <a:bodyPr/>
          <a:lstStyle/>
          <a:p>
            <a:pPr eaLnBrk="1" hangingPunct="1">
              <a:lnSpc>
                <a:spcPct val="80000"/>
              </a:lnSpc>
            </a:pPr>
            <a:r>
              <a:rPr lang="en-TT" sz="2600" smtClean="0"/>
              <a:t>Technological change is an important contributor to counter-urbanisation</a:t>
            </a:r>
          </a:p>
          <a:p>
            <a:pPr eaLnBrk="1" hangingPunct="1">
              <a:lnSpc>
                <a:spcPct val="80000"/>
              </a:lnSpc>
            </a:pPr>
            <a:r>
              <a:rPr lang="en-TT" sz="2600" smtClean="0"/>
              <a:t>People find it easily to live in rural areas if there are modern technologies as:</a:t>
            </a:r>
          </a:p>
          <a:p>
            <a:pPr eaLnBrk="1" hangingPunct="1">
              <a:lnSpc>
                <a:spcPct val="80000"/>
              </a:lnSpc>
            </a:pPr>
            <a:r>
              <a:rPr lang="en-TT" sz="2600" smtClean="0"/>
              <a:t>Fax</a:t>
            </a:r>
          </a:p>
          <a:p>
            <a:pPr eaLnBrk="1" hangingPunct="1">
              <a:lnSpc>
                <a:spcPct val="80000"/>
              </a:lnSpc>
            </a:pPr>
            <a:r>
              <a:rPr lang="en-TT" sz="2600" smtClean="0"/>
              <a:t>Computer with modem</a:t>
            </a:r>
          </a:p>
          <a:p>
            <a:pPr eaLnBrk="1" hangingPunct="1">
              <a:lnSpc>
                <a:spcPct val="80000"/>
              </a:lnSpc>
            </a:pPr>
            <a:r>
              <a:rPr lang="en-TT" sz="2600" smtClean="0"/>
              <a:t>Freezer</a:t>
            </a:r>
          </a:p>
          <a:p>
            <a:pPr eaLnBrk="1" hangingPunct="1">
              <a:lnSpc>
                <a:spcPct val="80000"/>
              </a:lnSpc>
            </a:pPr>
            <a:r>
              <a:rPr lang="en-TT" sz="2600" smtClean="0"/>
              <a:t>Telephone</a:t>
            </a:r>
          </a:p>
          <a:p>
            <a:pPr eaLnBrk="1" hangingPunct="1">
              <a:lnSpc>
                <a:spcPct val="80000"/>
              </a:lnSpc>
            </a:pPr>
            <a:r>
              <a:rPr lang="en-TT" sz="2600" smtClean="0"/>
              <a:t>Television</a:t>
            </a:r>
          </a:p>
          <a:p>
            <a:pPr eaLnBrk="1" hangingPunct="1">
              <a:lnSpc>
                <a:spcPct val="80000"/>
              </a:lnSpc>
            </a:pPr>
            <a:r>
              <a:rPr lang="en-TT" sz="2600" smtClean="0"/>
              <a:t>Automobile</a:t>
            </a:r>
          </a:p>
          <a:p>
            <a:pPr eaLnBrk="1" hangingPunct="1">
              <a:lnSpc>
                <a:spcPct val="80000"/>
              </a:lnSpc>
            </a:pPr>
            <a:r>
              <a:rPr lang="en-TT" sz="2600" smtClean="0"/>
              <a:t>Air conditioning</a:t>
            </a:r>
            <a:endParaRPr lang="en-US" sz="26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TT" sz="3600" smtClean="0"/>
              <a:t>Consequences of Counter-Urbanisation to rural areas</a:t>
            </a:r>
            <a:endParaRPr lang="en-US" sz="3600" smtClean="0"/>
          </a:p>
        </p:txBody>
      </p:sp>
      <p:sp>
        <p:nvSpPr>
          <p:cNvPr id="22531" name="Rectangle 3"/>
          <p:cNvSpPr>
            <a:spLocks noGrp="1"/>
          </p:cNvSpPr>
          <p:nvPr>
            <p:ph type="body" idx="1"/>
          </p:nvPr>
        </p:nvSpPr>
        <p:spPr/>
        <p:txBody>
          <a:bodyPr/>
          <a:lstStyle/>
          <a:p>
            <a:pPr eaLnBrk="1" hangingPunct="1"/>
            <a:r>
              <a:rPr lang="en-TT" smtClean="0"/>
              <a:t>Increase in demand of rural property can cause prices to rise</a:t>
            </a:r>
          </a:p>
          <a:p>
            <a:pPr eaLnBrk="1" hangingPunct="1"/>
            <a:r>
              <a:rPr lang="en-TT" smtClean="0"/>
              <a:t>Young people cannot afford to buy homes in their own village</a:t>
            </a:r>
          </a:p>
          <a:p>
            <a:pPr eaLnBrk="1" hangingPunct="1"/>
            <a:r>
              <a:rPr lang="en-TT" smtClean="0"/>
              <a:t>Newcomers to rural areas may not appreciate the traditional customs of village life</a:t>
            </a:r>
          </a:p>
          <a:p>
            <a:pPr eaLnBrk="1" hangingPunct="1"/>
            <a:r>
              <a:rPr lang="en-TT" smtClean="0"/>
              <a:t>Original inhabitants may feel swamped by new-comers</a:t>
            </a:r>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TT" sz="3600" smtClean="0"/>
              <a:t>Consequences of Counter-Urbanisation to urban areas</a:t>
            </a:r>
            <a:endParaRPr lang="en-US" sz="3600" smtClean="0"/>
          </a:p>
        </p:txBody>
      </p:sp>
      <p:sp>
        <p:nvSpPr>
          <p:cNvPr id="23555" name="Rectangle 3"/>
          <p:cNvSpPr>
            <a:spLocks noGrp="1"/>
          </p:cNvSpPr>
          <p:nvPr>
            <p:ph type="body" idx="1"/>
          </p:nvPr>
        </p:nvSpPr>
        <p:spPr/>
        <p:txBody>
          <a:bodyPr/>
          <a:lstStyle/>
          <a:p>
            <a:pPr eaLnBrk="1" hangingPunct="1"/>
            <a:r>
              <a:rPr lang="en-TT" smtClean="0"/>
              <a:t>The people who leave cities to live in rural areas tend to be skilled or be professionals. They are often well educated and earn god salaries. </a:t>
            </a:r>
          </a:p>
          <a:p>
            <a:pPr eaLnBrk="1" hangingPunct="1"/>
            <a:r>
              <a:rPr lang="en-TT" smtClean="0"/>
              <a:t>People who are left behind tend to belong to the lower income groups, less skilled and less educated, and more likely to be unemployed</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TT" sz="3600" smtClean="0"/>
              <a:t>Consequences of Counter-Urbanisation to urban areas</a:t>
            </a:r>
            <a:endParaRPr lang="en-US" sz="3600" smtClean="0"/>
          </a:p>
        </p:txBody>
      </p:sp>
      <p:sp>
        <p:nvSpPr>
          <p:cNvPr id="24579" name="Rectangle 3"/>
          <p:cNvSpPr>
            <a:spLocks noGrp="1"/>
          </p:cNvSpPr>
          <p:nvPr>
            <p:ph type="body" idx="1"/>
          </p:nvPr>
        </p:nvSpPr>
        <p:spPr/>
        <p:txBody>
          <a:bodyPr/>
          <a:lstStyle/>
          <a:p>
            <a:pPr eaLnBrk="1" hangingPunct="1"/>
            <a:r>
              <a:rPr lang="en-TT" smtClean="0"/>
              <a:t>Due to population decline in urban areas the following may occur:</a:t>
            </a:r>
          </a:p>
          <a:p>
            <a:pPr eaLnBrk="1" hangingPunct="1"/>
            <a:r>
              <a:rPr lang="en-TT" smtClean="0"/>
              <a:t>Funds diminish for transport, education, leisure and other services</a:t>
            </a:r>
          </a:p>
          <a:p>
            <a:pPr eaLnBrk="1" hangingPunct="1"/>
            <a:r>
              <a:rPr lang="en-TT" smtClean="0"/>
              <a:t>Poorer unemployed people remain in the city </a:t>
            </a:r>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TT" smtClean="0"/>
              <a:t>THE END</a:t>
            </a:r>
            <a:endParaRPr lang="en-US" smtClean="0"/>
          </a:p>
        </p:txBody>
      </p:sp>
      <p:sp>
        <p:nvSpPr>
          <p:cNvPr id="25603" name="Rectangle 3"/>
          <p:cNvSpPr>
            <a:spLocks noGrp="1"/>
          </p:cNvSpPr>
          <p:nvPr>
            <p:ph type="body" idx="1"/>
          </p:nvPr>
        </p:nvSpPr>
        <p:spPr/>
        <p:txBody>
          <a:bodyPr/>
          <a:lstStyle/>
          <a:p>
            <a:pPr eaLnBrk="1" hangingPunct="1"/>
            <a:r>
              <a:rPr lang="en-TT" smtClean="0"/>
              <a:t>HOPE YOU ENJOYED THIS LESSON</a:t>
            </a: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What is Urbanisation?</a:t>
            </a:r>
            <a:endParaRPr lang="en-TT" dirty="0">
              <a:solidFill>
                <a:schemeClr val="tx2">
                  <a:satMod val="200000"/>
                </a:schemeClr>
              </a:solidFill>
            </a:endParaRPr>
          </a:p>
        </p:txBody>
      </p:sp>
      <p:sp>
        <p:nvSpPr>
          <p:cNvPr id="3" name="Content Placeholder 2"/>
          <p:cNvSpPr>
            <a:spLocks noGrp="1"/>
          </p:cNvSpPr>
          <p:nvPr>
            <p:ph idx="1"/>
          </p:nvPr>
        </p:nvSpPr>
        <p:spPr/>
        <p:txBody>
          <a:bodyPr>
            <a:normAutofit fontScale="92500"/>
          </a:bodyPr>
          <a:lstStyle/>
          <a:p>
            <a:pPr marL="411480" eaLnBrk="1" fontAlgn="auto" hangingPunct="1">
              <a:spcAft>
                <a:spcPts val="0"/>
              </a:spcAft>
              <a:buFont typeface="Wingdings"/>
              <a:buChar char=""/>
              <a:defRPr/>
            </a:pPr>
            <a:r>
              <a:rPr lang="en-TT" dirty="0" smtClean="0"/>
              <a:t>Urbanisation is the process in which the number of people living in cities increases compared with the number of people living in rural areas. A country is considered to be urbanised when over 50% of its population lives in urban places. </a:t>
            </a:r>
          </a:p>
          <a:p>
            <a:pPr marL="411480" eaLnBrk="1" fontAlgn="auto" hangingPunct="1">
              <a:spcAft>
                <a:spcPts val="0"/>
              </a:spcAft>
              <a:buFont typeface="Wingdings"/>
              <a:buChar char=""/>
              <a:defRPr/>
            </a:pPr>
            <a:r>
              <a:rPr lang="en-TT" dirty="0" smtClean="0"/>
              <a:t>Urbanisation is most rapid in Third World countries, where the world's largest cities occur. Mexico City, the world's largest city, has a population of more than 18 million, estimated to grow to over 26 million people by the year 2000. </a:t>
            </a:r>
          </a:p>
          <a:p>
            <a:pPr marL="411480" eaLnBrk="1" fontAlgn="auto" hangingPunct="1">
              <a:spcAft>
                <a:spcPts val="0"/>
              </a:spcAft>
              <a:buFont typeface="Wingdings"/>
              <a:buChar char=""/>
              <a:defRPr/>
            </a:pPr>
            <a:endParaRPr lang="en-T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TT" b="1" dirty="0" smtClean="0">
                <a:solidFill>
                  <a:schemeClr val="tx2">
                    <a:satMod val="200000"/>
                  </a:schemeClr>
                </a:solidFill>
              </a:rPr>
              <a:t>URBANISATION LEVELS IN SOME THIRD WORLD COUNTRIES</a:t>
            </a:r>
            <a:r>
              <a:rPr lang="en-TT" dirty="0" smtClean="0">
                <a:solidFill>
                  <a:schemeClr val="tx2">
                    <a:satMod val="200000"/>
                  </a:schemeClr>
                </a:solidFill>
              </a:rPr>
              <a:t/>
            </a:r>
            <a:br>
              <a:rPr lang="en-TT" dirty="0" smtClean="0">
                <a:solidFill>
                  <a:schemeClr val="tx2">
                    <a:satMod val="200000"/>
                  </a:schemeClr>
                </a:solidFill>
              </a:rPr>
            </a:br>
            <a:endParaRPr lang="en-TT" dirty="0">
              <a:solidFill>
                <a:schemeClr val="tx2">
                  <a:satMod val="200000"/>
                </a:schemeClr>
              </a:solidFill>
            </a:endParaRPr>
          </a:p>
        </p:txBody>
      </p:sp>
      <p:sp>
        <p:nvSpPr>
          <p:cNvPr id="10243" name="Content Placeholder 2"/>
          <p:cNvSpPr>
            <a:spLocks noGrp="1"/>
          </p:cNvSpPr>
          <p:nvPr>
            <p:ph idx="1"/>
          </p:nvPr>
        </p:nvSpPr>
        <p:spPr/>
        <p:txBody>
          <a:bodyPr/>
          <a:lstStyle/>
          <a:p>
            <a:pPr eaLnBrk="1" hangingPunct="1"/>
            <a:r>
              <a:rPr lang="en-TT" smtClean="0"/>
              <a:t>Mexico 69%</a:t>
            </a:r>
            <a:br>
              <a:rPr lang="en-TT" smtClean="0"/>
            </a:br>
            <a:r>
              <a:rPr lang="en-TT" smtClean="0"/>
              <a:t>Argentina 84%</a:t>
            </a:r>
            <a:br>
              <a:rPr lang="en-TT" smtClean="0"/>
            </a:br>
            <a:r>
              <a:rPr lang="en-TT" smtClean="0"/>
              <a:t>Malaysia 38%</a:t>
            </a:r>
            <a:br>
              <a:rPr lang="en-TT" smtClean="0"/>
            </a:br>
            <a:r>
              <a:rPr lang="en-TT" smtClean="0"/>
              <a:t>Mauritius 54%</a:t>
            </a:r>
            <a:br>
              <a:rPr lang="en-TT" smtClean="0"/>
            </a:br>
            <a:r>
              <a:rPr lang="en-TT" smtClean="0"/>
              <a:t>Korea 64%</a:t>
            </a:r>
            <a:br>
              <a:rPr lang="en-TT" smtClean="0"/>
            </a:br>
            <a:r>
              <a:rPr lang="en-TT" smtClean="0"/>
              <a:t>Brazil 73%</a:t>
            </a:r>
            <a:br>
              <a:rPr lang="en-TT" smtClean="0"/>
            </a:br>
            <a:r>
              <a:rPr lang="en-TT" smtClean="0"/>
              <a:t>Algeria 43%</a:t>
            </a:r>
            <a:br>
              <a:rPr lang="en-TT" smtClean="0"/>
            </a:br>
            <a:r>
              <a:rPr lang="en-TT" smtClean="0"/>
              <a:t>Poland 60%</a:t>
            </a:r>
          </a:p>
          <a:p>
            <a:pPr eaLnBrk="1" hangingPunct="1"/>
            <a:endParaRPr lang="en-T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MDC’s and LDC’s</a:t>
            </a:r>
            <a:endParaRPr lang="en-TT" dirty="0">
              <a:solidFill>
                <a:schemeClr val="tx2">
                  <a:satMod val="200000"/>
                </a:schemeClr>
              </a:solidFill>
            </a:endParaRPr>
          </a:p>
        </p:txBody>
      </p:sp>
      <p:sp>
        <p:nvSpPr>
          <p:cNvPr id="11267" name="Content Placeholder 2"/>
          <p:cNvSpPr>
            <a:spLocks noGrp="1"/>
          </p:cNvSpPr>
          <p:nvPr>
            <p:ph idx="1"/>
          </p:nvPr>
        </p:nvSpPr>
        <p:spPr/>
        <p:txBody>
          <a:bodyPr/>
          <a:lstStyle/>
          <a:p>
            <a:pPr eaLnBrk="1" hangingPunct="1"/>
            <a:r>
              <a:rPr lang="en-TT" smtClean="0"/>
              <a:t>The process of urbanisation is different for MDC’s and LDC’s.</a:t>
            </a:r>
          </a:p>
          <a:p>
            <a:pPr eaLnBrk="1" hangingPunct="1"/>
            <a:endParaRPr lang="en-T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LDC’s</a:t>
            </a:r>
            <a:endParaRPr lang="en-TT" dirty="0">
              <a:solidFill>
                <a:schemeClr val="tx2">
                  <a:satMod val="200000"/>
                </a:schemeClr>
              </a:solidFill>
            </a:endParaRPr>
          </a:p>
        </p:txBody>
      </p:sp>
      <p:sp>
        <p:nvSpPr>
          <p:cNvPr id="3" name="Content Placeholder 2"/>
          <p:cNvSpPr>
            <a:spLocks noGrp="1"/>
          </p:cNvSpPr>
          <p:nvPr>
            <p:ph idx="1"/>
          </p:nvPr>
        </p:nvSpPr>
        <p:spPr/>
        <p:txBody>
          <a:bodyPr>
            <a:normAutofit lnSpcReduction="10000"/>
          </a:bodyPr>
          <a:lstStyle/>
          <a:p>
            <a:pPr marL="411480" eaLnBrk="1" fontAlgn="auto" hangingPunct="1">
              <a:spcAft>
                <a:spcPts val="0"/>
              </a:spcAft>
              <a:buFont typeface="Wingdings"/>
              <a:buChar char=""/>
              <a:defRPr/>
            </a:pPr>
            <a:r>
              <a:rPr lang="en-TT" dirty="0" smtClean="0"/>
              <a:t>The process of urbanization has occurred differently in much of the developing world.</a:t>
            </a:r>
          </a:p>
          <a:p>
            <a:pPr marL="411480" eaLnBrk="1" fontAlgn="auto" hangingPunct="1">
              <a:spcAft>
                <a:spcPts val="0"/>
              </a:spcAft>
              <a:buFont typeface="Wingdings"/>
              <a:buChar char=""/>
              <a:defRPr/>
            </a:pPr>
            <a:r>
              <a:rPr lang="en-TT" dirty="0" smtClean="0"/>
              <a:t>Historically many of these countries were former colonies They have some of the highest rates of population growth and the largest urban areas. They are characterized as being poor having significantly less technology then the developed world, and a very rapid transition from rural to urban societies.</a:t>
            </a:r>
            <a:endParaRPr lang="en-T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LDC’s</a:t>
            </a:r>
            <a:endParaRPr lang="en-TT" dirty="0">
              <a:solidFill>
                <a:schemeClr val="tx2">
                  <a:satMod val="200000"/>
                </a:schemeClr>
              </a:solidFill>
            </a:endParaRPr>
          </a:p>
        </p:txBody>
      </p:sp>
      <p:sp>
        <p:nvSpPr>
          <p:cNvPr id="3" name="Content Placeholder 2"/>
          <p:cNvSpPr>
            <a:spLocks noGrp="1"/>
          </p:cNvSpPr>
          <p:nvPr>
            <p:ph idx="1"/>
          </p:nvPr>
        </p:nvSpPr>
        <p:spPr/>
        <p:txBody>
          <a:bodyPr>
            <a:normAutofit fontScale="92500"/>
          </a:bodyPr>
          <a:lstStyle/>
          <a:p>
            <a:pPr marL="411480" eaLnBrk="1" fontAlgn="auto" hangingPunct="1">
              <a:spcAft>
                <a:spcPts val="0"/>
              </a:spcAft>
              <a:buFont typeface="Wingdings"/>
              <a:buChar char=""/>
              <a:defRPr/>
            </a:pPr>
            <a:r>
              <a:rPr lang="en-TT" dirty="0" smtClean="0"/>
              <a:t>Population is placing pressure on urban areas and without having the benefit of industrialization the lack of employment opportunities for the mass of urban migrants is undermining the ability of cities to incorporate people.  The consequences of this lack of employment opportunities are growing urban areas a large percent of whose population is unemployed and living in poverty and forced to live in unsanitary squatter settlements. </a:t>
            </a:r>
            <a:endParaRPr lang="en-T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MDC’s</a:t>
            </a:r>
            <a:endParaRPr lang="en-TT" dirty="0">
              <a:solidFill>
                <a:schemeClr val="tx2">
                  <a:satMod val="200000"/>
                </a:schemeClr>
              </a:solidFill>
            </a:endParaRPr>
          </a:p>
        </p:txBody>
      </p:sp>
      <p:sp>
        <p:nvSpPr>
          <p:cNvPr id="14339" name="Content Placeholder 2"/>
          <p:cNvSpPr>
            <a:spLocks noGrp="1"/>
          </p:cNvSpPr>
          <p:nvPr>
            <p:ph idx="1"/>
          </p:nvPr>
        </p:nvSpPr>
        <p:spPr/>
        <p:txBody>
          <a:bodyPr/>
          <a:lstStyle/>
          <a:p>
            <a:pPr eaLnBrk="1" hangingPunct="1"/>
            <a:r>
              <a:rPr lang="en-TT" smtClean="0"/>
              <a:t>In MDC’s the rural to urban migration was facilitated by large-scale industrialization and the need for labour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TT" dirty="0" smtClean="0">
                <a:solidFill>
                  <a:schemeClr val="tx2">
                    <a:satMod val="200000"/>
                  </a:schemeClr>
                </a:solidFill>
              </a:rPr>
              <a:t>Causes of Urbanisation</a:t>
            </a:r>
            <a:endParaRPr lang="en-TT" dirty="0">
              <a:solidFill>
                <a:schemeClr val="tx2">
                  <a:satMod val="200000"/>
                </a:schemeClr>
              </a:solidFill>
            </a:endParaRPr>
          </a:p>
        </p:txBody>
      </p:sp>
      <p:sp>
        <p:nvSpPr>
          <p:cNvPr id="3" name="Content Placeholder 2"/>
          <p:cNvSpPr>
            <a:spLocks noGrp="1"/>
          </p:cNvSpPr>
          <p:nvPr>
            <p:ph idx="1"/>
          </p:nvPr>
        </p:nvSpPr>
        <p:spPr/>
        <p:txBody>
          <a:bodyPr>
            <a:normAutofit fontScale="85000" lnSpcReduction="20000"/>
          </a:bodyPr>
          <a:lstStyle/>
          <a:p>
            <a:pPr marL="411480" eaLnBrk="1" fontAlgn="auto" hangingPunct="1">
              <a:spcAft>
                <a:spcPts val="0"/>
              </a:spcAft>
              <a:buFont typeface="Wingdings"/>
              <a:buChar char=""/>
              <a:defRPr/>
            </a:pPr>
            <a:r>
              <a:rPr lang="en-TT" dirty="0" smtClean="0"/>
              <a:t>reduce expense in commuting and transportation </a:t>
            </a:r>
          </a:p>
          <a:p>
            <a:pPr marL="411480" eaLnBrk="1" fontAlgn="auto" hangingPunct="1">
              <a:spcAft>
                <a:spcPts val="0"/>
              </a:spcAft>
              <a:buFont typeface="Wingdings"/>
              <a:buChar char=""/>
              <a:defRPr/>
            </a:pPr>
            <a:r>
              <a:rPr lang="en-TT" dirty="0" smtClean="0"/>
              <a:t>improving opportunities for jobs, education, housing, and transportation.</a:t>
            </a:r>
          </a:p>
          <a:p>
            <a:pPr marL="411480" eaLnBrk="1" fontAlgn="auto" hangingPunct="1">
              <a:spcAft>
                <a:spcPts val="0"/>
              </a:spcAft>
              <a:buFont typeface="Wingdings"/>
              <a:buChar char=""/>
              <a:defRPr/>
            </a:pPr>
            <a:r>
              <a:rPr lang="en-TT" dirty="0" smtClean="0"/>
              <a:t>greater variety of jobs</a:t>
            </a:r>
          </a:p>
          <a:p>
            <a:pPr marL="411480" eaLnBrk="1" fontAlgn="auto" hangingPunct="1">
              <a:spcAft>
                <a:spcPts val="0"/>
              </a:spcAft>
              <a:buFont typeface="Wingdings"/>
              <a:buChar char=""/>
              <a:defRPr/>
            </a:pPr>
            <a:r>
              <a:rPr lang="en-TT" dirty="0" smtClean="0"/>
              <a:t>to seek economic opportunities</a:t>
            </a:r>
          </a:p>
          <a:p>
            <a:pPr marL="411480" eaLnBrk="1" fontAlgn="auto" hangingPunct="1">
              <a:spcAft>
                <a:spcPts val="0"/>
              </a:spcAft>
              <a:buFont typeface="Wingdings"/>
              <a:buChar char=""/>
              <a:defRPr/>
            </a:pPr>
            <a:r>
              <a:rPr lang="en-TT" dirty="0" smtClean="0"/>
              <a:t>better basic services as well as other specialist services that aren't found in rural areas</a:t>
            </a:r>
          </a:p>
          <a:p>
            <a:pPr marL="411480" eaLnBrk="1" fontAlgn="auto" hangingPunct="1">
              <a:spcAft>
                <a:spcPts val="0"/>
              </a:spcAft>
              <a:buFont typeface="Wingdings"/>
              <a:buChar char=""/>
              <a:defRPr/>
            </a:pPr>
            <a:r>
              <a:rPr lang="en-TT" dirty="0" smtClean="0"/>
              <a:t>elderly are often forced to move to cities where there are doctors and hospitals that can cater for their health needs</a:t>
            </a:r>
          </a:p>
          <a:p>
            <a:pPr marL="411480" eaLnBrk="1" fontAlgn="auto" hangingPunct="1">
              <a:spcAft>
                <a:spcPts val="0"/>
              </a:spcAft>
              <a:buFont typeface="Wingdings"/>
              <a:buChar char=""/>
              <a:defRPr/>
            </a:pPr>
            <a:r>
              <a:rPr lang="en-TT" dirty="0" smtClean="0"/>
              <a:t>variety of entertainment (restaurants, movie theatres, theme parks, etc)</a:t>
            </a:r>
            <a:endParaRPr lang="en-T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TT" smtClean="0"/>
              <a:t>Technology and Urbanisation</a:t>
            </a:r>
            <a:endParaRPr lang="en-US" smtClean="0"/>
          </a:p>
        </p:txBody>
      </p:sp>
      <p:sp>
        <p:nvSpPr>
          <p:cNvPr id="16387" name="Rectangle 3"/>
          <p:cNvSpPr>
            <a:spLocks noGrp="1"/>
          </p:cNvSpPr>
          <p:nvPr>
            <p:ph type="body" idx="1"/>
          </p:nvPr>
        </p:nvSpPr>
        <p:spPr/>
        <p:txBody>
          <a:bodyPr/>
          <a:lstStyle/>
          <a:p>
            <a:pPr eaLnBrk="1" hangingPunct="1"/>
            <a:endParaRPr lang="en-TT" smtClean="0"/>
          </a:p>
          <a:p>
            <a:pPr eaLnBrk="1" hangingPunct="1"/>
            <a:r>
              <a:rPr lang="en-TT" smtClean="0"/>
              <a:t>Due to the technological advances within urban areas, people are attracted in great amount to these centres</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196</TotalTime>
  <Words>690</Words>
  <Application>Microsoft Office PowerPoint</Application>
  <PresentationFormat>On-screen Show (4:3)</PresentationFormat>
  <Paragraphs>92</Paragraphs>
  <Slides>18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Consolas</vt:lpstr>
      <vt:lpstr>Corbel</vt:lpstr>
      <vt:lpstr>Wingdings</vt:lpstr>
      <vt:lpstr>Wingdings 2</vt:lpstr>
      <vt:lpstr>Wingdings 3</vt:lpstr>
      <vt:lpstr>Calibri</vt:lpstr>
      <vt:lpstr>Metro</vt:lpstr>
      <vt:lpstr>Urbanisation</vt:lpstr>
      <vt:lpstr>What is Urbanisation?</vt:lpstr>
      <vt:lpstr>URBANISATION LEVELS IN SOME THIRD WORLD COUNTRIES </vt:lpstr>
      <vt:lpstr>MDC’s and LDC’s</vt:lpstr>
      <vt:lpstr>LDC’s</vt:lpstr>
      <vt:lpstr>LDC’s</vt:lpstr>
      <vt:lpstr>MDC’s</vt:lpstr>
      <vt:lpstr>Causes of Urbanisation</vt:lpstr>
      <vt:lpstr>Technology and Urbanisation</vt:lpstr>
      <vt:lpstr>Effects of Urbanisation</vt:lpstr>
      <vt:lpstr>Solutions to urban growth</vt:lpstr>
      <vt:lpstr>Counter-Urbanisation</vt:lpstr>
      <vt:lpstr>The Causes of Counter-Urbanisation</vt:lpstr>
      <vt:lpstr>Technology and Counter-Urbanisation</vt:lpstr>
      <vt:lpstr>Consequences of Counter-Urbanisation to rural areas</vt:lpstr>
      <vt:lpstr>Consequences of Counter-Urbanisation to urban areas</vt:lpstr>
      <vt:lpstr>Consequences of Counter-Urbanisation to urban areas</vt:lpstr>
      <vt:lpstr>THE END</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Urbanisation</dc:title>
  <dc:creator>gsawh</dc:creator>
  <cp:lastModifiedBy>Teacher E-Solutions</cp:lastModifiedBy>
  <cp:revision>18</cp:revision>
  <dcterms:created xsi:type="dcterms:W3CDTF">2008-10-16T22:49:24Z</dcterms:created>
  <dcterms:modified xsi:type="dcterms:W3CDTF">2019-01-18T16:57:22Z</dcterms:modified>
</cp:coreProperties>
</file>