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0.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1.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2.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13.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14.xml" ContentType="application/vnd.openxmlformats-officedocument.theme+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15.xml" ContentType="application/vnd.openxmlformats-officedocument.theme+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7" r:id="rId3"/>
    <p:sldMasterId id="2147483729" r:id="rId4"/>
    <p:sldMasterId id="2147483869" r:id="rId5"/>
    <p:sldMasterId id="2147483882" r:id="rId6"/>
    <p:sldMasterId id="2147483895" r:id="rId7"/>
    <p:sldMasterId id="2147485150" r:id="rId8"/>
    <p:sldMasterId id="2147485163" r:id="rId9"/>
    <p:sldMasterId id="2147485175" r:id="rId10"/>
    <p:sldMasterId id="2147485187" r:id="rId11"/>
    <p:sldMasterId id="2147485199" r:id="rId12"/>
    <p:sldMasterId id="2147485211" r:id="rId13"/>
    <p:sldMasterId id="2147485223" r:id="rId14"/>
    <p:sldMasterId id="2147485235" r:id="rId15"/>
    <p:sldMasterId id="2147485247" r:id="rId16"/>
  </p:sldMasterIdLst>
  <p:notesMasterIdLst>
    <p:notesMasterId r:id="rId91"/>
  </p:notesMasterIdLst>
  <p:sldIdLst>
    <p:sldId id="329" r:id="rId17"/>
    <p:sldId id="330" r:id="rId18"/>
    <p:sldId id="448" r:id="rId19"/>
    <p:sldId id="328" r:id="rId20"/>
    <p:sldId id="593" r:id="rId21"/>
    <p:sldId id="474" r:id="rId22"/>
    <p:sldId id="475" r:id="rId23"/>
    <p:sldId id="594" r:id="rId24"/>
    <p:sldId id="595" r:id="rId25"/>
    <p:sldId id="460" r:id="rId26"/>
    <p:sldId id="457" r:id="rId27"/>
    <p:sldId id="458" r:id="rId28"/>
    <p:sldId id="473" r:id="rId29"/>
    <p:sldId id="569" r:id="rId30"/>
    <p:sldId id="444" r:id="rId31"/>
    <p:sldId id="331" r:id="rId32"/>
    <p:sldId id="452" r:id="rId33"/>
    <p:sldId id="591" r:id="rId34"/>
    <p:sldId id="453" r:id="rId35"/>
    <p:sldId id="352" r:id="rId36"/>
    <p:sldId id="414" r:id="rId37"/>
    <p:sldId id="567" r:id="rId38"/>
    <p:sldId id="568" r:id="rId39"/>
    <p:sldId id="592" r:id="rId40"/>
    <p:sldId id="454" r:id="rId41"/>
    <p:sldId id="455" r:id="rId42"/>
    <p:sldId id="456" r:id="rId43"/>
    <p:sldId id="600" r:id="rId44"/>
    <p:sldId id="449" r:id="rId45"/>
    <p:sldId id="584" r:id="rId46"/>
    <p:sldId id="443" r:id="rId47"/>
    <p:sldId id="554" r:id="rId48"/>
    <p:sldId id="596" r:id="rId49"/>
    <p:sldId id="589" r:id="rId50"/>
    <p:sldId id="472" r:id="rId51"/>
    <p:sldId id="597" r:id="rId52"/>
    <p:sldId id="598" r:id="rId53"/>
    <p:sldId id="555" r:id="rId54"/>
    <p:sldId id="590" r:id="rId55"/>
    <p:sldId id="563" r:id="rId56"/>
    <p:sldId id="587" r:id="rId57"/>
    <p:sldId id="588" r:id="rId58"/>
    <p:sldId id="561" r:id="rId59"/>
    <p:sldId id="562" r:id="rId60"/>
    <p:sldId id="560" r:id="rId61"/>
    <p:sldId id="601" r:id="rId62"/>
    <p:sldId id="556" r:id="rId63"/>
    <p:sldId id="602" r:id="rId64"/>
    <p:sldId id="603" r:id="rId65"/>
    <p:sldId id="585" r:id="rId66"/>
    <p:sldId id="566" r:id="rId67"/>
    <p:sldId id="583" r:id="rId68"/>
    <p:sldId id="450" r:id="rId69"/>
    <p:sldId id="451" r:id="rId70"/>
    <p:sldId id="578" r:id="rId71"/>
    <p:sldId id="579" r:id="rId72"/>
    <p:sldId id="580" r:id="rId73"/>
    <p:sldId id="581" r:id="rId74"/>
    <p:sldId id="582" r:id="rId75"/>
    <p:sldId id="466" r:id="rId76"/>
    <p:sldId id="586" r:id="rId77"/>
    <p:sldId id="599" r:id="rId78"/>
    <p:sldId id="564" r:id="rId79"/>
    <p:sldId id="445" r:id="rId80"/>
    <p:sldId id="565" r:id="rId81"/>
    <p:sldId id="559" r:id="rId82"/>
    <p:sldId id="446" r:id="rId83"/>
    <p:sldId id="459" r:id="rId84"/>
    <p:sldId id="461" r:id="rId85"/>
    <p:sldId id="462" r:id="rId86"/>
    <p:sldId id="463" r:id="rId87"/>
    <p:sldId id="464" r:id="rId88"/>
    <p:sldId id="465" r:id="rId89"/>
    <p:sldId id="467" r:id="rId9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829" autoAdjust="0"/>
    <p:restoredTop sz="94660"/>
  </p:normalViewPr>
  <p:slideViewPr>
    <p:cSldViewPr>
      <p:cViewPr varScale="1">
        <p:scale>
          <a:sx n="41" d="100"/>
          <a:sy n="41" d="100"/>
        </p:scale>
        <p:origin x="-533"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slide" Target="slides/slide39.xml"/><Relationship Id="rId63" Type="http://schemas.openxmlformats.org/officeDocument/2006/relationships/slide" Target="slides/slide47.xml"/><Relationship Id="rId68" Type="http://schemas.openxmlformats.org/officeDocument/2006/relationships/slide" Target="slides/slide52.xml"/><Relationship Id="rId76" Type="http://schemas.openxmlformats.org/officeDocument/2006/relationships/slide" Target="slides/slide60.xml"/><Relationship Id="rId84" Type="http://schemas.openxmlformats.org/officeDocument/2006/relationships/slide" Target="slides/slide68.xml"/><Relationship Id="rId89" Type="http://schemas.openxmlformats.org/officeDocument/2006/relationships/slide" Target="slides/slide73.xml"/><Relationship Id="rId7" Type="http://schemas.openxmlformats.org/officeDocument/2006/relationships/slideMaster" Target="slideMasters/slideMaster7.xml"/><Relationship Id="rId71" Type="http://schemas.openxmlformats.org/officeDocument/2006/relationships/slide" Target="slides/slide55.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66" Type="http://schemas.openxmlformats.org/officeDocument/2006/relationships/slide" Target="slides/slide50.xml"/><Relationship Id="rId74" Type="http://schemas.openxmlformats.org/officeDocument/2006/relationships/slide" Target="slides/slide58.xml"/><Relationship Id="rId79" Type="http://schemas.openxmlformats.org/officeDocument/2006/relationships/slide" Target="slides/slide63.xml"/><Relationship Id="rId87" Type="http://schemas.openxmlformats.org/officeDocument/2006/relationships/slide" Target="slides/slide71.xml"/><Relationship Id="rId5" Type="http://schemas.openxmlformats.org/officeDocument/2006/relationships/slideMaster" Target="slideMasters/slideMaster5.xml"/><Relationship Id="rId61" Type="http://schemas.openxmlformats.org/officeDocument/2006/relationships/slide" Target="slides/slide45.xml"/><Relationship Id="rId82" Type="http://schemas.openxmlformats.org/officeDocument/2006/relationships/slide" Target="slides/slide66.xml"/><Relationship Id="rId90" Type="http://schemas.openxmlformats.org/officeDocument/2006/relationships/slide" Target="slides/slide74.xml"/><Relationship Id="rId95" Type="http://schemas.openxmlformats.org/officeDocument/2006/relationships/tableStyles" Target="tableStyles.xml"/><Relationship Id="rId19" Type="http://schemas.openxmlformats.org/officeDocument/2006/relationships/slide" Target="slides/slide3.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slide" Target="slides/slide48.xml"/><Relationship Id="rId69" Type="http://schemas.openxmlformats.org/officeDocument/2006/relationships/slide" Target="slides/slide53.xml"/><Relationship Id="rId77" Type="http://schemas.openxmlformats.org/officeDocument/2006/relationships/slide" Target="slides/slide61.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slide" Target="slides/slide56.xml"/><Relationship Id="rId80" Type="http://schemas.openxmlformats.org/officeDocument/2006/relationships/slide" Target="slides/slide64.xml"/><Relationship Id="rId85" Type="http://schemas.openxmlformats.org/officeDocument/2006/relationships/slide" Target="slides/slide69.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slide" Target="slides/slide54.xml"/><Relationship Id="rId75" Type="http://schemas.openxmlformats.org/officeDocument/2006/relationships/slide" Target="slides/slide59.xml"/><Relationship Id="rId83" Type="http://schemas.openxmlformats.org/officeDocument/2006/relationships/slide" Target="slides/slide67.xml"/><Relationship Id="rId88" Type="http://schemas.openxmlformats.org/officeDocument/2006/relationships/slide" Target="slides/slide72.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slide" Target="slides/slide62.xml"/><Relationship Id="rId81" Type="http://schemas.openxmlformats.org/officeDocument/2006/relationships/slide" Target="slides/slide65.xml"/><Relationship Id="rId86" Type="http://schemas.openxmlformats.org/officeDocument/2006/relationships/slide" Target="slides/slide70.xml"/><Relationship Id="rId9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56D3155-CAE5-4198-93C8-AEE54ED3019A}" type="datetimeFigureOut">
              <a:rPr lang="en-US"/>
              <a:pPr>
                <a:defRPr/>
              </a:pPr>
              <a:t>1/18/2019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1A80686-2098-4058-91B4-77A37D2912A3}" type="slidenum">
              <a:rPr lang="en-US"/>
              <a:pPr>
                <a:defRPr/>
              </a:pPr>
              <a:t>‹#›</a:t>
            </a:fld>
            <a:endParaRPr lang="en-US"/>
          </a:p>
        </p:txBody>
      </p:sp>
    </p:spTree>
    <p:extLst>
      <p:ext uri="{BB962C8B-B14F-4D97-AF65-F5344CB8AC3E}">
        <p14:creationId xmlns:p14="http://schemas.microsoft.com/office/powerpoint/2010/main" val="1256756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earth-policy.org/Updates/Update26_data.ht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worldwatch.org/press/news/1998/04/bios/brown.html"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www.worldwatch.org/press/news/1998/04/bios/halweil.html"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lvl1pPr eaLnBrk="0" hangingPunct="0">
              <a:defRPr sz="4400">
                <a:solidFill>
                  <a:schemeClr val="tx2"/>
                </a:solidFill>
                <a:latin typeface="Tahoma" pitchFamily="34" charset="0"/>
                <a:ea typeface="MS PGothic" pitchFamily="34" charset="-128"/>
              </a:defRPr>
            </a:lvl1pPr>
            <a:lvl2pPr marL="742950" indent="-285750" eaLnBrk="0" hangingPunct="0">
              <a:defRPr sz="4400">
                <a:solidFill>
                  <a:schemeClr val="tx2"/>
                </a:solidFill>
                <a:latin typeface="Tahoma" pitchFamily="34" charset="0"/>
                <a:ea typeface="MS PGothic" pitchFamily="34" charset="-128"/>
              </a:defRPr>
            </a:lvl2pPr>
            <a:lvl3pPr marL="1143000" indent="-228600" eaLnBrk="0" hangingPunct="0">
              <a:defRPr sz="4400">
                <a:solidFill>
                  <a:schemeClr val="tx2"/>
                </a:solidFill>
                <a:latin typeface="Tahoma" pitchFamily="34" charset="0"/>
                <a:ea typeface="MS PGothic" pitchFamily="34" charset="-128"/>
              </a:defRPr>
            </a:lvl3pPr>
            <a:lvl4pPr marL="1600200" indent="-228600" eaLnBrk="0" hangingPunct="0">
              <a:defRPr sz="4400">
                <a:solidFill>
                  <a:schemeClr val="tx2"/>
                </a:solidFill>
                <a:latin typeface="Tahoma" pitchFamily="34" charset="0"/>
                <a:ea typeface="MS PGothic" pitchFamily="34" charset="-128"/>
              </a:defRPr>
            </a:lvl4pPr>
            <a:lvl5pPr marL="2057400" indent="-228600" eaLnBrk="0" hangingPunct="0">
              <a:defRPr sz="4400">
                <a:solidFill>
                  <a:schemeClr val="tx2"/>
                </a:solidFill>
                <a:latin typeface="Tahoma" pitchFamily="34" charset="0"/>
                <a:ea typeface="MS PGothic" pitchFamily="34" charset="-128"/>
              </a:defRPr>
            </a:lvl5pPr>
            <a:lvl6pPr marL="2514600" indent="-228600" algn="ctr" eaLnBrk="0" fontAlgn="base" hangingPunct="0">
              <a:spcBef>
                <a:spcPct val="0"/>
              </a:spcBef>
              <a:spcAft>
                <a:spcPct val="0"/>
              </a:spcAft>
              <a:defRPr sz="4400">
                <a:solidFill>
                  <a:schemeClr val="tx2"/>
                </a:solidFill>
                <a:latin typeface="Tahoma" pitchFamily="34" charset="0"/>
                <a:ea typeface="MS PGothic" pitchFamily="34" charset="-128"/>
              </a:defRPr>
            </a:lvl6pPr>
            <a:lvl7pPr marL="2971800" indent="-228600" algn="ctr" eaLnBrk="0" fontAlgn="base" hangingPunct="0">
              <a:spcBef>
                <a:spcPct val="0"/>
              </a:spcBef>
              <a:spcAft>
                <a:spcPct val="0"/>
              </a:spcAft>
              <a:defRPr sz="4400">
                <a:solidFill>
                  <a:schemeClr val="tx2"/>
                </a:solidFill>
                <a:latin typeface="Tahoma" pitchFamily="34" charset="0"/>
                <a:ea typeface="MS PGothic" pitchFamily="34" charset="-128"/>
              </a:defRPr>
            </a:lvl7pPr>
            <a:lvl8pPr marL="3429000" indent="-228600" algn="ctr" eaLnBrk="0" fontAlgn="base" hangingPunct="0">
              <a:spcBef>
                <a:spcPct val="0"/>
              </a:spcBef>
              <a:spcAft>
                <a:spcPct val="0"/>
              </a:spcAft>
              <a:defRPr sz="4400">
                <a:solidFill>
                  <a:schemeClr val="tx2"/>
                </a:solidFill>
                <a:latin typeface="Tahoma" pitchFamily="34" charset="0"/>
                <a:ea typeface="MS PGothic" pitchFamily="34" charset="-128"/>
              </a:defRPr>
            </a:lvl8pPr>
            <a:lvl9pPr marL="3886200" indent="-228600" algn="ctr" eaLnBrk="0" fontAlgn="base" hangingPunct="0">
              <a:spcBef>
                <a:spcPct val="0"/>
              </a:spcBef>
              <a:spcAft>
                <a:spcPct val="0"/>
              </a:spcAft>
              <a:defRPr sz="4400">
                <a:solidFill>
                  <a:schemeClr val="tx2"/>
                </a:solidFill>
                <a:latin typeface="Tahoma" pitchFamily="34" charset="0"/>
                <a:ea typeface="MS PGothic" pitchFamily="34" charset="-128"/>
              </a:defRPr>
            </a:lvl9pPr>
          </a:lstStyle>
          <a:p>
            <a:pPr>
              <a:defRPr/>
            </a:pPr>
            <a:fld id="{6E4E74B7-7B04-40B6-83FA-8E2B84255359}" type="slidenum">
              <a:rPr lang="en-US" sz="1200" smtClean="0">
                <a:solidFill>
                  <a:schemeClr val="tx1"/>
                </a:solidFill>
                <a:latin typeface="Arial" pitchFamily="34" charset="0"/>
              </a:rPr>
              <a:pPr>
                <a:defRPr/>
              </a:pPr>
              <a:t>3</a:t>
            </a:fld>
            <a:endParaRPr lang="en-US" sz="1200" smtClean="0">
              <a:solidFill>
                <a:schemeClr val="tx1"/>
              </a:solidFill>
              <a:latin typeface="Arial" pitchFamily="34" charset="0"/>
            </a:endParaRPr>
          </a:p>
        </p:txBody>
      </p:sp>
      <p:sp>
        <p:nvSpPr>
          <p:cNvPr id="223235"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32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b="1" smtClean="0">
              <a:latin typeface="Arial" pitchFamily="34" charset="0"/>
            </a:endParaRPr>
          </a:p>
          <a:p>
            <a:pPr eaLnBrk="1" hangingPunct="1"/>
            <a:r>
              <a:rPr lang="en-US" b="1" smtClean="0">
                <a:latin typeface="Arial" pitchFamily="34" charset="0"/>
              </a:rPr>
              <a:t>Environmental degradation did not start with the acceleration of economic growth in late 1970s. It started after the second world war and civil war when development intensified leading to more deforestation, overgrazing and erosion.</a:t>
            </a:r>
          </a:p>
          <a:p>
            <a:pPr eaLnBrk="1" hangingPunct="1"/>
            <a:r>
              <a:rPr lang="en-US" b="1" smtClean="0">
                <a:latin typeface="Arial" pitchFamily="34" charset="0"/>
              </a:rPr>
              <a:t>Great leap forward 1958-60 saw a dramatic increase in number of factories. Fourfold increase in 1957-59 alone leading to more deforestation to fuel backyard steel productions.</a:t>
            </a:r>
          </a:p>
          <a:p>
            <a:pPr eaLnBrk="1" hangingPunct="1"/>
            <a:r>
              <a:rPr lang="en-US" b="1" smtClean="0">
                <a:latin typeface="Arial" pitchFamily="34" charset="0"/>
              </a:rPr>
              <a:t>1960s to 70s pollution grew as many factories were moved to the interior as the coast was considered militarily vulnerable</a:t>
            </a:r>
          </a:p>
          <a:p>
            <a:pPr eaLnBrk="1" hangingPunct="1"/>
            <a:r>
              <a:rPr lang="en-US" b="1" smtClean="0">
                <a:latin typeface="Arial" pitchFamily="34" charset="0"/>
              </a:rPr>
              <a:t>Since economic reform in 1978 environmental degradation continued to accelerate due to rapid industrialization among them Township Village Enterprises with an average of 6 employees. They accounted for up to a third of Chinese production and half its export but contributed disproportionately to pollution</a:t>
            </a:r>
          </a:p>
          <a:p>
            <a:pPr eaLnBrk="1" hangingPunct="1"/>
            <a:r>
              <a:rPr lang="en-US" b="1" smtClean="0">
                <a:latin typeface="Arial" pitchFamily="34" charset="0"/>
              </a:rPr>
              <a:t>While total ecological footprint (a measure or human natural resource consumption and waste output) is the second highest in the world (after the United States) the per capita footprint is below world average. </a:t>
            </a:r>
          </a:p>
          <a:p>
            <a:pPr eaLnBrk="1" hangingPunct="1"/>
            <a:r>
              <a:rPr lang="en-US" b="1" smtClean="0">
                <a:latin typeface="Arial" pitchFamily="34" charset="0"/>
              </a:rPr>
              <a:t>Increasing scale and frequency of human-induced natural disasters:</a:t>
            </a:r>
          </a:p>
          <a:p>
            <a:pPr eaLnBrk="1" hangingPunct="1"/>
            <a:r>
              <a:rPr lang="en-US" b="1" smtClean="0">
                <a:latin typeface="Arial" pitchFamily="34" charset="0"/>
              </a:rPr>
              <a:t> Mud-slides</a:t>
            </a:r>
          </a:p>
          <a:p>
            <a:pPr eaLnBrk="1" hangingPunct="1"/>
            <a:r>
              <a:rPr lang="en-US" b="1" smtClean="0">
                <a:latin typeface="Arial" pitchFamily="34" charset="0"/>
              </a:rPr>
              <a:t> Flooding</a:t>
            </a:r>
          </a:p>
          <a:p>
            <a:pPr eaLnBrk="1" hangingPunct="1"/>
            <a:r>
              <a:rPr lang="en-US" b="1" smtClean="0">
                <a:latin typeface="Arial" pitchFamily="34" charset="0"/>
              </a:rPr>
              <a:t>                                                                                                 </a:t>
            </a:r>
          </a:p>
          <a:p>
            <a:pPr eaLnBrk="1" hangingPunct="1"/>
            <a:r>
              <a:rPr lang="en-US" b="1" smtClean="0">
                <a:latin typeface="Arial" pitchFamily="34" charset="0"/>
              </a:rPr>
              <a:t>These and other environmental problems are causing:  economic losses</a:t>
            </a:r>
          </a:p>
          <a:p>
            <a:pPr eaLnBrk="1" hangingPunct="1"/>
            <a:r>
              <a:rPr lang="en-US" b="1" smtClean="0">
                <a:latin typeface="Arial" pitchFamily="34" charset="0"/>
              </a:rPr>
              <a:t>                                                                                social conflicts</a:t>
            </a:r>
          </a:p>
          <a:p>
            <a:pPr eaLnBrk="1" hangingPunct="1"/>
            <a:r>
              <a:rPr lang="en-US" b="1" smtClean="0">
                <a:latin typeface="Arial" pitchFamily="34" charset="0"/>
              </a:rPr>
              <a:t>                                                                                health problems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lvl1pPr eaLnBrk="0" hangingPunct="0">
              <a:defRPr sz="4400">
                <a:solidFill>
                  <a:schemeClr val="tx2"/>
                </a:solidFill>
                <a:latin typeface="Tahoma" pitchFamily="34" charset="0"/>
                <a:ea typeface="MS PGothic" pitchFamily="34" charset="-128"/>
              </a:defRPr>
            </a:lvl1pPr>
            <a:lvl2pPr marL="742950" indent="-285750" eaLnBrk="0" hangingPunct="0">
              <a:defRPr sz="4400">
                <a:solidFill>
                  <a:schemeClr val="tx2"/>
                </a:solidFill>
                <a:latin typeface="Tahoma" pitchFamily="34" charset="0"/>
                <a:ea typeface="MS PGothic" pitchFamily="34" charset="-128"/>
              </a:defRPr>
            </a:lvl2pPr>
            <a:lvl3pPr marL="1143000" indent="-228600" eaLnBrk="0" hangingPunct="0">
              <a:defRPr sz="4400">
                <a:solidFill>
                  <a:schemeClr val="tx2"/>
                </a:solidFill>
                <a:latin typeface="Tahoma" pitchFamily="34" charset="0"/>
                <a:ea typeface="MS PGothic" pitchFamily="34" charset="-128"/>
              </a:defRPr>
            </a:lvl3pPr>
            <a:lvl4pPr marL="1600200" indent="-228600" eaLnBrk="0" hangingPunct="0">
              <a:defRPr sz="4400">
                <a:solidFill>
                  <a:schemeClr val="tx2"/>
                </a:solidFill>
                <a:latin typeface="Tahoma" pitchFamily="34" charset="0"/>
                <a:ea typeface="MS PGothic" pitchFamily="34" charset="-128"/>
              </a:defRPr>
            </a:lvl4pPr>
            <a:lvl5pPr marL="2057400" indent="-228600" eaLnBrk="0" hangingPunct="0">
              <a:defRPr sz="4400">
                <a:solidFill>
                  <a:schemeClr val="tx2"/>
                </a:solidFill>
                <a:latin typeface="Tahoma" pitchFamily="34" charset="0"/>
                <a:ea typeface="MS PGothic" pitchFamily="34" charset="-128"/>
              </a:defRPr>
            </a:lvl5pPr>
            <a:lvl6pPr marL="2514600" indent="-228600" algn="ctr" eaLnBrk="0" fontAlgn="base" hangingPunct="0">
              <a:spcBef>
                <a:spcPct val="0"/>
              </a:spcBef>
              <a:spcAft>
                <a:spcPct val="0"/>
              </a:spcAft>
              <a:defRPr sz="4400">
                <a:solidFill>
                  <a:schemeClr val="tx2"/>
                </a:solidFill>
                <a:latin typeface="Tahoma" pitchFamily="34" charset="0"/>
                <a:ea typeface="MS PGothic" pitchFamily="34" charset="-128"/>
              </a:defRPr>
            </a:lvl6pPr>
            <a:lvl7pPr marL="2971800" indent="-228600" algn="ctr" eaLnBrk="0" fontAlgn="base" hangingPunct="0">
              <a:spcBef>
                <a:spcPct val="0"/>
              </a:spcBef>
              <a:spcAft>
                <a:spcPct val="0"/>
              </a:spcAft>
              <a:defRPr sz="4400">
                <a:solidFill>
                  <a:schemeClr val="tx2"/>
                </a:solidFill>
                <a:latin typeface="Tahoma" pitchFamily="34" charset="0"/>
                <a:ea typeface="MS PGothic" pitchFamily="34" charset="-128"/>
              </a:defRPr>
            </a:lvl7pPr>
            <a:lvl8pPr marL="3429000" indent="-228600" algn="ctr" eaLnBrk="0" fontAlgn="base" hangingPunct="0">
              <a:spcBef>
                <a:spcPct val="0"/>
              </a:spcBef>
              <a:spcAft>
                <a:spcPct val="0"/>
              </a:spcAft>
              <a:defRPr sz="4400">
                <a:solidFill>
                  <a:schemeClr val="tx2"/>
                </a:solidFill>
                <a:latin typeface="Tahoma" pitchFamily="34" charset="0"/>
                <a:ea typeface="MS PGothic" pitchFamily="34" charset="-128"/>
              </a:defRPr>
            </a:lvl8pPr>
            <a:lvl9pPr marL="3886200" indent="-228600" algn="ctr" eaLnBrk="0" fontAlgn="base" hangingPunct="0">
              <a:spcBef>
                <a:spcPct val="0"/>
              </a:spcBef>
              <a:spcAft>
                <a:spcPct val="0"/>
              </a:spcAft>
              <a:defRPr sz="4400">
                <a:solidFill>
                  <a:schemeClr val="tx2"/>
                </a:solidFill>
                <a:latin typeface="Tahoma" pitchFamily="34" charset="0"/>
                <a:ea typeface="MS PGothic" pitchFamily="34" charset="-128"/>
              </a:defRPr>
            </a:lvl9pPr>
          </a:lstStyle>
          <a:p>
            <a:pPr>
              <a:defRPr/>
            </a:pPr>
            <a:fld id="{8BF1F065-6D2E-44E4-8C2D-A17701FE0719}" type="slidenum">
              <a:rPr lang="en-US" sz="1200" smtClean="0">
                <a:solidFill>
                  <a:schemeClr val="tx1"/>
                </a:solidFill>
                <a:latin typeface="Arial" pitchFamily="34" charset="0"/>
              </a:rPr>
              <a:pPr>
                <a:defRPr/>
              </a:pPr>
              <a:t>26</a:t>
            </a:fld>
            <a:endParaRPr lang="en-US" sz="1200" smtClean="0">
              <a:solidFill>
                <a:schemeClr val="tx1"/>
              </a:solidFill>
              <a:latin typeface="Arial" pitchFamily="34" charset="0"/>
            </a:endParaRPr>
          </a:p>
        </p:txBody>
      </p:sp>
      <p:sp>
        <p:nvSpPr>
          <p:cNvPr id="232451"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pPr>
            <a:r>
              <a:rPr lang="en-US" sz="800" b="1" smtClean="0">
                <a:latin typeface="Arial" pitchFamily="34" charset="0"/>
              </a:rPr>
              <a:t>Intensification and Modernization of Agriculture</a:t>
            </a:r>
            <a:br>
              <a:rPr lang="en-US" sz="800" b="1" smtClean="0">
                <a:latin typeface="Arial" pitchFamily="34" charset="0"/>
              </a:rPr>
            </a:br>
            <a:endParaRPr lang="en-US" sz="800" smtClean="0">
              <a:latin typeface="Arial" pitchFamily="34" charset="0"/>
            </a:endParaRPr>
          </a:p>
          <a:p>
            <a:pPr eaLnBrk="1" hangingPunct="1">
              <a:lnSpc>
                <a:spcPct val="80000"/>
              </a:lnSpc>
            </a:pPr>
            <a:r>
              <a:rPr lang="en-US" sz="800" smtClean="0">
                <a:latin typeface="Arial" pitchFamily="34" charset="0"/>
              </a:rPr>
              <a:t>Inadequate drinking water and sewage treatment infrastructure is not the only problem plaguing urban water resources. The rapid expansion of new agricultural activities, the </a:t>
            </a:r>
            <a:r>
              <a:rPr lang="en-US" sz="800" b="1" smtClean="0">
                <a:latin typeface="Arial" pitchFamily="34" charset="0"/>
              </a:rPr>
              <a:t>so-called vegetable baskets (urban and suburban gardens), are also aggravating drinking water supply problems. These newly developed plots are usually irrigated with untreated sewage while fertilizer and pesticides are applied to raise productivity</a:t>
            </a:r>
            <a:r>
              <a:rPr lang="en-US" sz="800" smtClean="0">
                <a:latin typeface="Arial" pitchFamily="34" charset="0"/>
              </a:rPr>
              <a:t>. Furthermore, poultry operations and small-scale household husbandry have also expanded rapidly to meet the demand of city residents for meat, eggs, and milk. These operations generate considerable animal waste within and around cities. Most of the wastes from these farms are discharged untreated into surface waters . </a:t>
            </a:r>
            <a:br>
              <a:rPr lang="en-US" sz="800" smtClean="0">
                <a:latin typeface="Arial" pitchFamily="34" charset="0"/>
              </a:rPr>
            </a:br>
            <a:endParaRPr lang="en-US" sz="800" smtClean="0">
              <a:latin typeface="Arial" pitchFamily="34" charset="0"/>
            </a:endParaRPr>
          </a:p>
          <a:p>
            <a:pPr eaLnBrk="1" hangingPunct="1">
              <a:lnSpc>
                <a:spcPct val="80000"/>
              </a:lnSpc>
            </a:pPr>
            <a:r>
              <a:rPr lang="en-US" sz="800" smtClean="0">
                <a:latin typeface="Arial" pitchFamily="34" charset="0"/>
              </a:rPr>
              <a:t>China's agricultural economy has undergone a rapid transformation in the last 15 years</a:t>
            </a:r>
            <a:r>
              <a:rPr lang="en-US" sz="800" b="1" smtClean="0">
                <a:latin typeface="Arial" pitchFamily="34" charset="0"/>
              </a:rPr>
              <a:t>. Beginning in the 1980s farmers were permitted by the state to sell surplus produce on the open market. This created incentives to increase agricultural productivity and to adopt green revolution technologies: intensive fertilizer and pesticide application together with improved hybrid seeds</a:t>
            </a:r>
            <a:r>
              <a:rPr lang="en-US" sz="800" smtClean="0">
                <a:latin typeface="Arial" pitchFamily="34" charset="0"/>
              </a:rPr>
              <a:t>. The National Environmental Protection Agency (NEPA) in Beijing reported that the use of fertilizers in China rose from 25.9 million tons in 1990 to 33.1 million tons in 1994. </a:t>
            </a:r>
            <a:br>
              <a:rPr lang="en-US" sz="800" smtClean="0">
                <a:latin typeface="Arial" pitchFamily="34" charset="0"/>
              </a:rPr>
            </a:br>
            <a:r>
              <a:rPr lang="en-US" sz="800" smtClean="0">
                <a:latin typeface="Arial" pitchFamily="34" charset="0"/>
              </a:rPr>
              <a:t/>
            </a:r>
            <a:br>
              <a:rPr lang="en-US" sz="800" smtClean="0">
                <a:latin typeface="Arial" pitchFamily="34" charset="0"/>
              </a:rPr>
            </a:br>
            <a:r>
              <a:rPr lang="en-US" sz="800" smtClean="0">
                <a:latin typeface="Arial" pitchFamily="34" charset="0"/>
              </a:rPr>
              <a:t>Despite the increased use of fertilizer, only 30% of fertilizers applied to agricultural crops are used effectively. As a result, nonpoint source pollution has been worsening dramatically. Excessive use of fertilizers, the prevalence of phosphate-based detergents, and the discharge of human and livestock excreta intothe lakes of intensively farmed provinces is leading to their eutrophication (overloading of water bodies with organic materials and nutrients that encourage algal blooms and deplete the oxygen available for aquatic organisms). The proliferation of algae has affected water supply sources and forced the temporary closure of drinking water plants. For example, Taihu, the third largest freshwater lake in China, has become a major sink of agricultural and rural effluents generated in Jiangsu and Zhejiang Provinces. </a:t>
            </a:r>
            <a:br>
              <a:rPr lang="en-US" sz="800" smtClean="0">
                <a:latin typeface="Arial" pitchFamily="34" charset="0"/>
              </a:rPr>
            </a:br>
            <a:r>
              <a:rPr lang="en-US" sz="800" smtClean="0">
                <a:latin typeface="Arial" pitchFamily="34" charset="0"/>
              </a:rPr>
              <a:t/>
            </a:r>
            <a:br>
              <a:rPr lang="en-US" sz="800" smtClean="0">
                <a:latin typeface="Arial" pitchFamily="34" charset="0"/>
              </a:rPr>
            </a:br>
            <a:r>
              <a:rPr lang="en-US" sz="800" smtClean="0">
                <a:latin typeface="Arial" pitchFamily="34" charset="0"/>
              </a:rPr>
              <a:t>Algal blooms are also the source of a far more serious threat to human health: algal toxins. More than 80% of 480 algae samples taken from surface waters collected throughout China produced toxins. Many studies, including short-term assays, intact animal experiments, chronic feeding assays, and epidemiologic surveys, have demonstrated the etiological role of algal toxins, particularly microcystins and nordularin produced by blue-green algae, in pathogenesis of liver cancer. Even when the presence of hepatitis B viral infections, ethnic or genetic susceptibilities, and alcohol consumption were factored in, the risk of liver cancer associated with the consumption of polluted drinking water was still twofold or higher. Because these phytotoxins represent only a few of those probably present in eutrophied waters, this is important and disturbing evidence that merits urgent attention; in China, however, the study of pesticides has focused on managing or preventing poisoning or toxic events usually associated with accidental spills during application or transportation. Thus, there are limited epidemiologic data or other types of research performed on the possible ways that agrochemicals, particularly pesticides, could effect human health in China. There is also limited knowledge of whether bioaccumulation in plants and animals is entering the human food chain, or what levels of exposure affect immune system function. </a:t>
            </a:r>
            <a:br>
              <a:rPr lang="en-US" sz="800" smtClean="0">
                <a:latin typeface="Arial" pitchFamily="34" charset="0"/>
              </a:rPr>
            </a:br>
            <a:r>
              <a:rPr lang="en-US" sz="800" smtClean="0">
                <a:latin typeface="Arial" pitchFamily="34" charset="0"/>
              </a:rPr>
              <a:t/>
            </a:r>
            <a:br>
              <a:rPr lang="en-US" sz="800" smtClean="0">
                <a:latin typeface="Arial" pitchFamily="34" charset="0"/>
              </a:rPr>
            </a:br>
            <a:r>
              <a:rPr lang="en-US" sz="800" smtClean="0">
                <a:latin typeface="Arial" pitchFamily="34" charset="0"/>
              </a:rPr>
              <a:t>Misapplication of fertilizers and pesticides is not the only agricultural practice adversely affecting water supplies, however. Acute water shortages, especially in the northern regions, have led to the relatively new practice of using industrial wastewater for irrigation. This interaction between industrial and agricultural activities and their impact on human health is highlighted by the problems in the Shenfu irrigation area near the heavily industrialized city of Shenyang in Liaoning Province. An irrigation canal was built in this area in the early 1960s. The canal was 70 km in length and supplied 13,000 acres of land. Each day the canal drained an average 400,000 m3 of untreated wastewater from coal mines and petrochemical, power, and chemical plants. The area's cancer mortality and incidence of birth defects were investigated between 1973 and 1984. </a:t>
            </a:r>
            <a:r>
              <a:rPr lang="en-US" sz="800" b="1" smtClean="0">
                <a:latin typeface="Arial" pitchFamily="34" charset="0"/>
              </a:rPr>
              <a:t>Figure 3 demonstrates that higher levels of cancer mortality and birth defects were found relative to the control area. In particular, the area served by the canal had approximately three times as many (34.2/10,000 versus 12.0/10,000) cases of liver cancer than the control area, lower average age of death from cancer, and approximately three times more birth defects (67.42 versus 20.07 per 1,000) than the control area.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lvl1pPr eaLnBrk="0" hangingPunct="0">
              <a:defRPr sz="4400">
                <a:solidFill>
                  <a:schemeClr val="tx2"/>
                </a:solidFill>
                <a:latin typeface="Tahoma" pitchFamily="34" charset="0"/>
                <a:ea typeface="MS PGothic" pitchFamily="34" charset="-128"/>
              </a:defRPr>
            </a:lvl1pPr>
            <a:lvl2pPr marL="742950" indent="-285750" eaLnBrk="0" hangingPunct="0">
              <a:defRPr sz="4400">
                <a:solidFill>
                  <a:schemeClr val="tx2"/>
                </a:solidFill>
                <a:latin typeface="Tahoma" pitchFamily="34" charset="0"/>
                <a:ea typeface="MS PGothic" pitchFamily="34" charset="-128"/>
              </a:defRPr>
            </a:lvl2pPr>
            <a:lvl3pPr marL="1143000" indent="-228600" eaLnBrk="0" hangingPunct="0">
              <a:defRPr sz="4400">
                <a:solidFill>
                  <a:schemeClr val="tx2"/>
                </a:solidFill>
                <a:latin typeface="Tahoma" pitchFamily="34" charset="0"/>
                <a:ea typeface="MS PGothic" pitchFamily="34" charset="-128"/>
              </a:defRPr>
            </a:lvl3pPr>
            <a:lvl4pPr marL="1600200" indent="-228600" eaLnBrk="0" hangingPunct="0">
              <a:defRPr sz="4400">
                <a:solidFill>
                  <a:schemeClr val="tx2"/>
                </a:solidFill>
                <a:latin typeface="Tahoma" pitchFamily="34" charset="0"/>
                <a:ea typeface="MS PGothic" pitchFamily="34" charset="-128"/>
              </a:defRPr>
            </a:lvl4pPr>
            <a:lvl5pPr marL="2057400" indent="-228600" eaLnBrk="0" hangingPunct="0">
              <a:defRPr sz="4400">
                <a:solidFill>
                  <a:schemeClr val="tx2"/>
                </a:solidFill>
                <a:latin typeface="Tahoma" pitchFamily="34" charset="0"/>
                <a:ea typeface="MS PGothic" pitchFamily="34" charset="-128"/>
              </a:defRPr>
            </a:lvl5pPr>
            <a:lvl6pPr marL="2514600" indent="-228600" algn="ctr" eaLnBrk="0" fontAlgn="base" hangingPunct="0">
              <a:spcBef>
                <a:spcPct val="0"/>
              </a:spcBef>
              <a:spcAft>
                <a:spcPct val="0"/>
              </a:spcAft>
              <a:defRPr sz="4400">
                <a:solidFill>
                  <a:schemeClr val="tx2"/>
                </a:solidFill>
                <a:latin typeface="Tahoma" pitchFamily="34" charset="0"/>
                <a:ea typeface="MS PGothic" pitchFamily="34" charset="-128"/>
              </a:defRPr>
            </a:lvl6pPr>
            <a:lvl7pPr marL="2971800" indent="-228600" algn="ctr" eaLnBrk="0" fontAlgn="base" hangingPunct="0">
              <a:spcBef>
                <a:spcPct val="0"/>
              </a:spcBef>
              <a:spcAft>
                <a:spcPct val="0"/>
              </a:spcAft>
              <a:defRPr sz="4400">
                <a:solidFill>
                  <a:schemeClr val="tx2"/>
                </a:solidFill>
                <a:latin typeface="Tahoma" pitchFamily="34" charset="0"/>
                <a:ea typeface="MS PGothic" pitchFamily="34" charset="-128"/>
              </a:defRPr>
            </a:lvl7pPr>
            <a:lvl8pPr marL="3429000" indent="-228600" algn="ctr" eaLnBrk="0" fontAlgn="base" hangingPunct="0">
              <a:spcBef>
                <a:spcPct val="0"/>
              </a:spcBef>
              <a:spcAft>
                <a:spcPct val="0"/>
              </a:spcAft>
              <a:defRPr sz="4400">
                <a:solidFill>
                  <a:schemeClr val="tx2"/>
                </a:solidFill>
                <a:latin typeface="Tahoma" pitchFamily="34" charset="0"/>
                <a:ea typeface="MS PGothic" pitchFamily="34" charset="-128"/>
              </a:defRPr>
            </a:lvl8pPr>
            <a:lvl9pPr marL="3886200" indent="-228600" algn="ctr" eaLnBrk="0" fontAlgn="base" hangingPunct="0">
              <a:spcBef>
                <a:spcPct val="0"/>
              </a:spcBef>
              <a:spcAft>
                <a:spcPct val="0"/>
              </a:spcAft>
              <a:defRPr sz="4400">
                <a:solidFill>
                  <a:schemeClr val="tx2"/>
                </a:solidFill>
                <a:latin typeface="Tahoma" pitchFamily="34" charset="0"/>
                <a:ea typeface="MS PGothic" pitchFamily="34" charset="-128"/>
              </a:defRPr>
            </a:lvl9pPr>
          </a:lstStyle>
          <a:p>
            <a:pPr>
              <a:defRPr/>
            </a:pPr>
            <a:fld id="{D9D97068-3273-4E3D-B22D-1C3C9D7A7098}" type="slidenum">
              <a:rPr lang="en-US" sz="1200" smtClean="0">
                <a:solidFill>
                  <a:schemeClr val="tx1"/>
                </a:solidFill>
                <a:latin typeface="Arial" pitchFamily="34" charset="0"/>
              </a:rPr>
              <a:pPr>
                <a:defRPr/>
              </a:pPr>
              <a:t>27</a:t>
            </a:fld>
            <a:endParaRPr lang="en-US" sz="1200" smtClean="0">
              <a:solidFill>
                <a:schemeClr val="tx1"/>
              </a:solidFill>
              <a:latin typeface="Arial" pitchFamily="34" charset="0"/>
            </a:endParaRPr>
          </a:p>
        </p:txBody>
      </p:sp>
      <p:sp>
        <p:nvSpPr>
          <p:cNvPr id="233475"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34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latin typeface="Arial" pitchFamily="34" charset="0"/>
              </a:rPr>
              <a:t>3 million square km of sea, vast continental shelf and exclusive economic zone of 200 nautical miles off its coast.</a:t>
            </a:r>
          </a:p>
          <a:p>
            <a:pPr eaLnBrk="1" hangingPunct="1"/>
            <a:r>
              <a:rPr lang="en-US" smtClean="0">
                <a:latin typeface="Arial" pitchFamily="34" charset="0"/>
              </a:rPr>
              <a:t>Almost all coastal seas are polluted, mainly due to pollutants from the land washing into the rivers and then into the sea but also oil spills and other marine activities. In 2003 alone 20 of the major outlets discharged app 880 mio tons of sewerage water containing 1.3 mio tons of pollutants. Pollution and over fishing have hit fisheries stock with declining natural harvests while aquaculture production has increased further increasing pollution.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p:txBody>
          <a:bodyPr/>
          <a:lstStyle>
            <a:lvl1pPr eaLnBrk="0" hangingPunct="0">
              <a:defRPr sz="4400">
                <a:solidFill>
                  <a:schemeClr val="tx2"/>
                </a:solidFill>
                <a:latin typeface="Tahoma" pitchFamily="34" charset="0"/>
                <a:ea typeface="MS PGothic" pitchFamily="34" charset="-128"/>
              </a:defRPr>
            </a:lvl1pPr>
            <a:lvl2pPr marL="742950" indent="-285750" eaLnBrk="0" hangingPunct="0">
              <a:defRPr sz="4400">
                <a:solidFill>
                  <a:schemeClr val="tx2"/>
                </a:solidFill>
                <a:latin typeface="Tahoma" pitchFamily="34" charset="0"/>
                <a:ea typeface="MS PGothic" pitchFamily="34" charset="-128"/>
              </a:defRPr>
            </a:lvl2pPr>
            <a:lvl3pPr marL="1143000" indent="-228600" eaLnBrk="0" hangingPunct="0">
              <a:defRPr sz="4400">
                <a:solidFill>
                  <a:schemeClr val="tx2"/>
                </a:solidFill>
                <a:latin typeface="Tahoma" pitchFamily="34" charset="0"/>
                <a:ea typeface="MS PGothic" pitchFamily="34" charset="-128"/>
              </a:defRPr>
            </a:lvl3pPr>
            <a:lvl4pPr marL="1600200" indent="-228600" eaLnBrk="0" hangingPunct="0">
              <a:defRPr sz="4400">
                <a:solidFill>
                  <a:schemeClr val="tx2"/>
                </a:solidFill>
                <a:latin typeface="Tahoma" pitchFamily="34" charset="0"/>
                <a:ea typeface="MS PGothic" pitchFamily="34" charset="-128"/>
              </a:defRPr>
            </a:lvl4pPr>
            <a:lvl5pPr marL="2057400" indent="-228600" eaLnBrk="0" hangingPunct="0">
              <a:defRPr sz="4400">
                <a:solidFill>
                  <a:schemeClr val="tx2"/>
                </a:solidFill>
                <a:latin typeface="Tahoma" pitchFamily="34" charset="0"/>
                <a:ea typeface="MS PGothic" pitchFamily="34" charset="-128"/>
              </a:defRPr>
            </a:lvl5pPr>
            <a:lvl6pPr marL="2514600" indent="-228600" algn="ctr" eaLnBrk="0" fontAlgn="base" hangingPunct="0">
              <a:spcBef>
                <a:spcPct val="0"/>
              </a:spcBef>
              <a:spcAft>
                <a:spcPct val="0"/>
              </a:spcAft>
              <a:defRPr sz="4400">
                <a:solidFill>
                  <a:schemeClr val="tx2"/>
                </a:solidFill>
                <a:latin typeface="Tahoma" pitchFamily="34" charset="0"/>
                <a:ea typeface="MS PGothic" pitchFamily="34" charset="-128"/>
              </a:defRPr>
            </a:lvl6pPr>
            <a:lvl7pPr marL="2971800" indent="-228600" algn="ctr" eaLnBrk="0" fontAlgn="base" hangingPunct="0">
              <a:spcBef>
                <a:spcPct val="0"/>
              </a:spcBef>
              <a:spcAft>
                <a:spcPct val="0"/>
              </a:spcAft>
              <a:defRPr sz="4400">
                <a:solidFill>
                  <a:schemeClr val="tx2"/>
                </a:solidFill>
                <a:latin typeface="Tahoma" pitchFamily="34" charset="0"/>
                <a:ea typeface="MS PGothic" pitchFamily="34" charset="-128"/>
              </a:defRPr>
            </a:lvl7pPr>
            <a:lvl8pPr marL="3429000" indent="-228600" algn="ctr" eaLnBrk="0" fontAlgn="base" hangingPunct="0">
              <a:spcBef>
                <a:spcPct val="0"/>
              </a:spcBef>
              <a:spcAft>
                <a:spcPct val="0"/>
              </a:spcAft>
              <a:defRPr sz="4400">
                <a:solidFill>
                  <a:schemeClr val="tx2"/>
                </a:solidFill>
                <a:latin typeface="Tahoma" pitchFamily="34" charset="0"/>
                <a:ea typeface="MS PGothic" pitchFamily="34" charset="-128"/>
              </a:defRPr>
            </a:lvl8pPr>
            <a:lvl9pPr marL="3886200" indent="-228600" algn="ctr" eaLnBrk="0" fontAlgn="base" hangingPunct="0">
              <a:spcBef>
                <a:spcPct val="0"/>
              </a:spcBef>
              <a:spcAft>
                <a:spcPct val="0"/>
              </a:spcAft>
              <a:defRPr sz="4400">
                <a:solidFill>
                  <a:schemeClr val="tx2"/>
                </a:solidFill>
                <a:latin typeface="Tahoma" pitchFamily="34" charset="0"/>
                <a:ea typeface="MS PGothic" pitchFamily="34" charset="-128"/>
              </a:defRPr>
            </a:lvl9pPr>
          </a:lstStyle>
          <a:p>
            <a:pPr>
              <a:defRPr/>
            </a:pPr>
            <a:fld id="{88A96B7C-BE7B-487A-B13F-4FE7D978A26C}" type="slidenum">
              <a:rPr lang="en-US" sz="1200" smtClean="0">
                <a:solidFill>
                  <a:schemeClr val="tx1"/>
                </a:solidFill>
                <a:latin typeface="Arial" pitchFamily="34" charset="0"/>
              </a:rPr>
              <a:pPr>
                <a:defRPr/>
              </a:pPr>
              <a:t>29</a:t>
            </a:fld>
            <a:endParaRPr lang="en-US" sz="1200" smtClean="0">
              <a:solidFill>
                <a:schemeClr val="tx1"/>
              </a:solidFill>
              <a:latin typeface="Arial" pitchFamily="34" charset="0"/>
            </a:endParaRPr>
          </a:p>
        </p:txBody>
      </p:sp>
      <p:sp>
        <p:nvSpPr>
          <p:cNvPr id="234499"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45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pPr>
            <a:r>
              <a:rPr lang="en-US" sz="1000" smtClean="0">
                <a:latin typeface="Arial" pitchFamily="34" charset="0"/>
              </a:rPr>
              <a:t>The most serious environmental health problem, say Chinese environmental health experts, is air pollution. One example is Taiyuan, the capital of Shanxi Province and an ancient fortified city located in a valley. Iron, steel, and chemical factories spew soot, fly ash, and sulfur dioxide into the air, and the pollutants are trapped within the valley and the walls of the city, according to the Chinese National Environmental Protection Agency (NEPA)</a:t>
            </a:r>
            <a:r>
              <a:rPr lang="en-US" sz="1000" i="1" smtClean="0">
                <a:latin typeface="Arial" pitchFamily="34" charset="0"/>
              </a:rPr>
              <a:t>. </a:t>
            </a:r>
            <a:r>
              <a:rPr lang="en-US" sz="1000" smtClean="0">
                <a:latin typeface="Arial" pitchFamily="34" charset="0"/>
              </a:rPr>
              <a:t>Two million people live in Taiyuan. </a:t>
            </a:r>
          </a:p>
          <a:p>
            <a:pPr eaLnBrk="1" hangingPunct="1">
              <a:lnSpc>
                <a:spcPct val="80000"/>
              </a:lnSpc>
            </a:pPr>
            <a:r>
              <a:rPr lang="en-US" sz="1000" b="1" smtClean="0">
                <a:latin typeface="Arial" pitchFamily="34" charset="0"/>
              </a:rPr>
              <a:t>Indoor air pollution is also a serious threat. Women in rural Xuan Wei County of Yunnan Province have the highest lung cancer rate among Chinese women, even though few smoke. The greatest cancer risk is among residents who burn smoky coal inside their homes with no ventilation. The Chinese Academy of Preventive Medicine says thousands of Chinese in other rural areas suffer debilitating diseases from burning coal containing arsenic and fluoride</a:t>
            </a:r>
            <a:r>
              <a:rPr lang="en-US" sz="1000" smtClean="0">
                <a:latin typeface="Arial" pitchFamily="34" charset="0"/>
              </a:rPr>
              <a:t>. </a:t>
            </a:r>
            <a:r>
              <a:rPr lang="en-US" sz="1000" b="1" smtClean="0">
                <a:latin typeface="Arial" pitchFamily="34" charset="0"/>
              </a:rPr>
              <a:t>Most factories built before the 1980s have no pollution control equipment and are fueled by coal, which the government calls "the chief source of air pollution in China."</a:t>
            </a:r>
            <a:r>
              <a:rPr lang="en-US" sz="1000" smtClean="0">
                <a:latin typeface="Arial" pitchFamily="34" charset="0"/>
              </a:rPr>
              <a:t> According to Vaclav Smil, professor and author of </a:t>
            </a:r>
            <a:r>
              <a:rPr lang="en-US" sz="1000" i="1" smtClean="0">
                <a:latin typeface="Arial" pitchFamily="34" charset="0"/>
              </a:rPr>
              <a:t>China's Environmental Crisis,</a:t>
            </a:r>
            <a:r>
              <a:rPr lang="en-US" sz="1000" smtClean="0">
                <a:latin typeface="Arial" pitchFamily="34" charset="0"/>
              </a:rPr>
              <a:t> "Burdens of air pollution are not surprising in a nation where </a:t>
            </a:r>
            <a:r>
              <a:rPr lang="en-US" sz="1000" b="1" smtClean="0">
                <a:latin typeface="Arial" pitchFamily="34" charset="0"/>
              </a:rPr>
              <a:t>combustion of one billion tons of coal, largely uncleaned and burned with minimal or no pollution controls, supplies three-quarters of all primary energy</a:t>
            </a:r>
            <a:r>
              <a:rPr lang="en-US" sz="1000" smtClean="0">
                <a:latin typeface="Arial" pitchFamily="34" charset="0"/>
              </a:rPr>
              <a:t>." As a result, numerous cities in China exceed World Health Organization air pollution guidelines. </a:t>
            </a:r>
          </a:p>
          <a:p>
            <a:pPr eaLnBrk="1" hangingPunct="1">
              <a:lnSpc>
                <a:spcPct val="80000"/>
              </a:lnSpc>
            </a:pPr>
            <a:r>
              <a:rPr lang="en-US" sz="1000" smtClean="0">
                <a:latin typeface="Arial" pitchFamily="34" charset="0"/>
              </a:rPr>
              <a:t>Statistics show </a:t>
            </a:r>
            <a:r>
              <a:rPr lang="en-US" sz="1000" b="1" smtClean="0">
                <a:latin typeface="Arial" pitchFamily="34" charset="0"/>
              </a:rPr>
              <a:t>high morbidity and mortality from lung disease</a:t>
            </a:r>
            <a:r>
              <a:rPr lang="en-US" sz="1000" smtClean="0">
                <a:latin typeface="Arial" pitchFamily="34" charset="0"/>
              </a:rPr>
              <a:t> in China. </a:t>
            </a:r>
            <a:r>
              <a:rPr lang="en-US" sz="1000" b="1" smtClean="0">
                <a:latin typeface="Arial" pitchFamily="34" charset="0"/>
              </a:rPr>
              <a:t>Respiratory disease is one of the leading causes of death overall</a:t>
            </a:r>
            <a:r>
              <a:rPr lang="en-US" sz="1000" smtClean="0">
                <a:latin typeface="Arial" pitchFamily="34" charset="0"/>
              </a:rPr>
              <a:t> in China. It is the primary cause of death among rural residents, who have a mortality rate of 168 per 100,000 people. </a:t>
            </a:r>
            <a:r>
              <a:rPr lang="en-US" sz="1000" b="1" smtClean="0">
                <a:latin typeface="Arial" pitchFamily="34" charset="0"/>
              </a:rPr>
              <a:t>Cancer is the primary cause of death among urban residents</a:t>
            </a:r>
            <a:r>
              <a:rPr lang="en-US" sz="1000" smtClean="0">
                <a:latin typeface="Arial" pitchFamily="34" charset="0"/>
              </a:rPr>
              <a:t>, who have a mortality rate of 126 per 100,000 according to the 1992 </a:t>
            </a:r>
            <a:r>
              <a:rPr lang="en-US" sz="1000" i="1" smtClean="0">
                <a:latin typeface="Arial" pitchFamily="34" charset="0"/>
              </a:rPr>
              <a:t>Report on the State of the Environment in China, </a:t>
            </a:r>
            <a:r>
              <a:rPr lang="en-US" sz="1000" smtClean="0">
                <a:latin typeface="Arial" pitchFamily="34" charset="0"/>
              </a:rPr>
              <a:t>published by NEPA. "Environmental pollution and unhealthy habits are the main causes of disease," the report concludes. "Unhealthy habits" include smoking--a habit shared by 300 million Chinese. An estimated two million Chinese a year will die from smoking by the year 2025 if the current rate of tobacco use persists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p:txBody>
          <a:bodyPr/>
          <a:lstStyle>
            <a:lvl1pPr eaLnBrk="0" hangingPunct="0">
              <a:defRPr sz="4400">
                <a:solidFill>
                  <a:schemeClr val="tx2"/>
                </a:solidFill>
                <a:latin typeface="Tahoma" pitchFamily="34" charset="0"/>
                <a:ea typeface="MS PGothic" pitchFamily="34" charset="-128"/>
              </a:defRPr>
            </a:lvl1pPr>
            <a:lvl2pPr marL="742950" indent="-285750" eaLnBrk="0" hangingPunct="0">
              <a:defRPr sz="4400">
                <a:solidFill>
                  <a:schemeClr val="tx2"/>
                </a:solidFill>
                <a:latin typeface="Tahoma" pitchFamily="34" charset="0"/>
                <a:ea typeface="MS PGothic" pitchFamily="34" charset="-128"/>
              </a:defRPr>
            </a:lvl2pPr>
            <a:lvl3pPr marL="1143000" indent="-228600" eaLnBrk="0" hangingPunct="0">
              <a:defRPr sz="4400">
                <a:solidFill>
                  <a:schemeClr val="tx2"/>
                </a:solidFill>
                <a:latin typeface="Tahoma" pitchFamily="34" charset="0"/>
                <a:ea typeface="MS PGothic" pitchFamily="34" charset="-128"/>
              </a:defRPr>
            </a:lvl3pPr>
            <a:lvl4pPr marL="1600200" indent="-228600" eaLnBrk="0" hangingPunct="0">
              <a:defRPr sz="4400">
                <a:solidFill>
                  <a:schemeClr val="tx2"/>
                </a:solidFill>
                <a:latin typeface="Tahoma" pitchFamily="34" charset="0"/>
                <a:ea typeface="MS PGothic" pitchFamily="34" charset="-128"/>
              </a:defRPr>
            </a:lvl4pPr>
            <a:lvl5pPr marL="2057400" indent="-228600" eaLnBrk="0" hangingPunct="0">
              <a:defRPr sz="4400">
                <a:solidFill>
                  <a:schemeClr val="tx2"/>
                </a:solidFill>
                <a:latin typeface="Tahoma" pitchFamily="34" charset="0"/>
                <a:ea typeface="MS PGothic" pitchFamily="34" charset="-128"/>
              </a:defRPr>
            </a:lvl5pPr>
            <a:lvl6pPr marL="2514600" indent="-228600" algn="ctr" eaLnBrk="0" fontAlgn="base" hangingPunct="0">
              <a:spcBef>
                <a:spcPct val="0"/>
              </a:spcBef>
              <a:spcAft>
                <a:spcPct val="0"/>
              </a:spcAft>
              <a:defRPr sz="4400">
                <a:solidFill>
                  <a:schemeClr val="tx2"/>
                </a:solidFill>
                <a:latin typeface="Tahoma" pitchFamily="34" charset="0"/>
                <a:ea typeface="MS PGothic" pitchFamily="34" charset="-128"/>
              </a:defRPr>
            </a:lvl6pPr>
            <a:lvl7pPr marL="2971800" indent="-228600" algn="ctr" eaLnBrk="0" fontAlgn="base" hangingPunct="0">
              <a:spcBef>
                <a:spcPct val="0"/>
              </a:spcBef>
              <a:spcAft>
                <a:spcPct val="0"/>
              </a:spcAft>
              <a:defRPr sz="4400">
                <a:solidFill>
                  <a:schemeClr val="tx2"/>
                </a:solidFill>
                <a:latin typeface="Tahoma" pitchFamily="34" charset="0"/>
                <a:ea typeface="MS PGothic" pitchFamily="34" charset="-128"/>
              </a:defRPr>
            </a:lvl7pPr>
            <a:lvl8pPr marL="3429000" indent="-228600" algn="ctr" eaLnBrk="0" fontAlgn="base" hangingPunct="0">
              <a:spcBef>
                <a:spcPct val="0"/>
              </a:spcBef>
              <a:spcAft>
                <a:spcPct val="0"/>
              </a:spcAft>
              <a:defRPr sz="4400">
                <a:solidFill>
                  <a:schemeClr val="tx2"/>
                </a:solidFill>
                <a:latin typeface="Tahoma" pitchFamily="34" charset="0"/>
                <a:ea typeface="MS PGothic" pitchFamily="34" charset="-128"/>
              </a:defRPr>
            </a:lvl8pPr>
            <a:lvl9pPr marL="3886200" indent="-228600" algn="ctr" eaLnBrk="0" fontAlgn="base" hangingPunct="0">
              <a:spcBef>
                <a:spcPct val="0"/>
              </a:spcBef>
              <a:spcAft>
                <a:spcPct val="0"/>
              </a:spcAft>
              <a:defRPr sz="4400">
                <a:solidFill>
                  <a:schemeClr val="tx2"/>
                </a:solidFill>
                <a:latin typeface="Tahoma" pitchFamily="34" charset="0"/>
                <a:ea typeface="MS PGothic" pitchFamily="34" charset="-128"/>
              </a:defRPr>
            </a:lvl9pPr>
          </a:lstStyle>
          <a:p>
            <a:pPr>
              <a:defRPr/>
            </a:pPr>
            <a:fld id="{F807EB8C-F8DA-45D5-9695-E49831DEE7AF}" type="slidenum">
              <a:rPr lang="en-US" sz="1200" smtClean="0">
                <a:solidFill>
                  <a:schemeClr val="tx1"/>
                </a:solidFill>
                <a:latin typeface="Arial" pitchFamily="34" charset="0"/>
              </a:rPr>
              <a:pPr>
                <a:defRPr/>
              </a:pPr>
              <a:t>54</a:t>
            </a:fld>
            <a:endParaRPr lang="en-US" sz="1200" smtClean="0">
              <a:solidFill>
                <a:schemeClr val="tx1"/>
              </a:solidFill>
              <a:latin typeface="Arial" pitchFamily="34" charset="0"/>
            </a:endParaRPr>
          </a:p>
        </p:txBody>
      </p:sp>
      <p:sp>
        <p:nvSpPr>
          <p:cNvPr id="235523"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pPr>
            <a:r>
              <a:rPr lang="en-US" smtClean="0">
                <a:latin typeface="Arial" pitchFamily="34" charset="0"/>
              </a:rPr>
              <a:t>The ratio of GDP to energy use provides a measure of energy efficiency. To produce comparable and consistent</a:t>
            </a:r>
          </a:p>
          <a:p>
            <a:pPr eaLnBrk="1" hangingPunct="1">
              <a:lnSpc>
                <a:spcPct val="90000"/>
              </a:lnSpc>
            </a:pPr>
            <a:r>
              <a:rPr lang="en-US" smtClean="0">
                <a:latin typeface="Arial" pitchFamily="34" charset="0"/>
              </a:rPr>
              <a:t>estimates of real GDP across countries relative to physical inputs to GDP—that is, units of energy use—GDP is converted to international dollars using purchasing power parity (PPP) rates. Differences in this ratio over time and across countries reflect in part structural changes in the economy, changes in the energy efficiency of particular sectors, and differences in fuel mixes.</a:t>
            </a:r>
          </a:p>
          <a:p>
            <a:pPr eaLnBrk="1" hangingPunct="1">
              <a:lnSpc>
                <a:spcPct val="90000"/>
              </a:lnSpc>
            </a:pPr>
            <a:r>
              <a:rPr lang="en-US" smtClean="0">
                <a:latin typeface="Arial" pitchFamily="34" charset="0"/>
              </a:rPr>
              <a:t>The data on traditional fuel are from the United Nations Statistics Division’s </a:t>
            </a:r>
            <a:r>
              <a:rPr lang="en-US" i="1" smtClean="0">
                <a:latin typeface="Arial" pitchFamily="34" charset="0"/>
              </a:rPr>
              <a:t>Energy Statistics Yearbook.</a:t>
            </a:r>
          </a:p>
          <a:p>
            <a:pPr eaLnBrk="1" hangingPunct="1">
              <a:lnSpc>
                <a:spcPct val="90000"/>
              </a:lnSpc>
            </a:pPr>
            <a:r>
              <a:rPr lang="en-US" smtClean="0">
                <a:latin typeface="Arial" pitchFamily="34" charset="0"/>
              </a:rPr>
              <a:t>This series differs from those published in </a:t>
            </a:r>
            <a:r>
              <a:rPr lang="en-US" i="1" smtClean="0">
                <a:latin typeface="Arial" pitchFamily="34" charset="0"/>
              </a:rPr>
              <a:t>World Development Indicators 1999 </a:t>
            </a:r>
            <a:r>
              <a:rPr lang="en-US" smtClean="0">
                <a:latin typeface="Arial" pitchFamily="34" charset="0"/>
              </a:rPr>
              <a:t>and previous editions, which came from other sources. Carbon dioxide (CO2) emissions, largely a by-product</a:t>
            </a:r>
          </a:p>
          <a:p>
            <a:pPr eaLnBrk="1" hangingPunct="1">
              <a:lnSpc>
                <a:spcPct val="90000"/>
              </a:lnSpc>
            </a:pPr>
            <a:r>
              <a:rPr lang="en-US" smtClean="0">
                <a:latin typeface="Arial" pitchFamily="34" charset="0"/>
              </a:rPr>
              <a:t>of energy production and use (see table 3.7), account for the largest share of greenhouse gases, which are</a:t>
            </a:r>
          </a:p>
          <a:p>
            <a:pPr eaLnBrk="1" hangingPunct="1">
              <a:lnSpc>
                <a:spcPct val="90000"/>
              </a:lnSpc>
            </a:pPr>
            <a:r>
              <a:rPr lang="en-US" smtClean="0">
                <a:latin typeface="Arial" pitchFamily="34" charset="0"/>
              </a:rPr>
              <a:t>associated with global warming. Anthropogenic CO2 emissions result primarily from fossil fuel combustion and cement manufacturing. In combustion, different fossil fuels release different amounts of CO2 for the same level of energy use. Burning oil releases about 50 % more CO2 than burning natural gas, and burning coal releases about twice as much. Cement manufacturing releases about half a metric ton of CO2 for each ton of cement produced.</a:t>
            </a:r>
          </a:p>
          <a:p>
            <a:pPr eaLnBrk="1" hangingPunct="1">
              <a:lnSpc>
                <a:spcPct val="90000"/>
              </a:lnSpc>
            </a:pPr>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p:txBody>
          <a:bodyPr/>
          <a:lstStyle>
            <a:lvl1pPr eaLnBrk="0" hangingPunct="0">
              <a:defRPr sz="4400">
                <a:solidFill>
                  <a:schemeClr val="tx2"/>
                </a:solidFill>
                <a:latin typeface="Tahoma" pitchFamily="34" charset="0"/>
                <a:ea typeface="MS PGothic" pitchFamily="34" charset="-128"/>
              </a:defRPr>
            </a:lvl1pPr>
            <a:lvl2pPr marL="742950" indent="-285750" eaLnBrk="0" hangingPunct="0">
              <a:defRPr sz="4400">
                <a:solidFill>
                  <a:schemeClr val="tx2"/>
                </a:solidFill>
                <a:latin typeface="Tahoma" pitchFamily="34" charset="0"/>
                <a:ea typeface="MS PGothic" pitchFamily="34" charset="-128"/>
              </a:defRPr>
            </a:lvl2pPr>
            <a:lvl3pPr marL="1143000" indent="-228600" eaLnBrk="0" hangingPunct="0">
              <a:defRPr sz="4400">
                <a:solidFill>
                  <a:schemeClr val="tx2"/>
                </a:solidFill>
                <a:latin typeface="Tahoma" pitchFamily="34" charset="0"/>
                <a:ea typeface="MS PGothic" pitchFamily="34" charset="-128"/>
              </a:defRPr>
            </a:lvl3pPr>
            <a:lvl4pPr marL="1600200" indent="-228600" eaLnBrk="0" hangingPunct="0">
              <a:defRPr sz="4400">
                <a:solidFill>
                  <a:schemeClr val="tx2"/>
                </a:solidFill>
                <a:latin typeface="Tahoma" pitchFamily="34" charset="0"/>
                <a:ea typeface="MS PGothic" pitchFamily="34" charset="-128"/>
              </a:defRPr>
            </a:lvl4pPr>
            <a:lvl5pPr marL="2057400" indent="-228600" eaLnBrk="0" hangingPunct="0">
              <a:defRPr sz="4400">
                <a:solidFill>
                  <a:schemeClr val="tx2"/>
                </a:solidFill>
                <a:latin typeface="Tahoma" pitchFamily="34" charset="0"/>
                <a:ea typeface="MS PGothic" pitchFamily="34" charset="-128"/>
              </a:defRPr>
            </a:lvl5pPr>
            <a:lvl6pPr marL="2514600" indent="-228600" algn="ctr" eaLnBrk="0" fontAlgn="base" hangingPunct="0">
              <a:spcBef>
                <a:spcPct val="0"/>
              </a:spcBef>
              <a:spcAft>
                <a:spcPct val="0"/>
              </a:spcAft>
              <a:defRPr sz="4400">
                <a:solidFill>
                  <a:schemeClr val="tx2"/>
                </a:solidFill>
                <a:latin typeface="Tahoma" pitchFamily="34" charset="0"/>
                <a:ea typeface="MS PGothic" pitchFamily="34" charset="-128"/>
              </a:defRPr>
            </a:lvl6pPr>
            <a:lvl7pPr marL="2971800" indent="-228600" algn="ctr" eaLnBrk="0" fontAlgn="base" hangingPunct="0">
              <a:spcBef>
                <a:spcPct val="0"/>
              </a:spcBef>
              <a:spcAft>
                <a:spcPct val="0"/>
              </a:spcAft>
              <a:defRPr sz="4400">
                <a:solidFill>
                  <a:schemeClr val="tx2"/>
                </a:solidFill>
                <a:latin typeface="Tahoma" pitchFamily="34" charset="0"/>
                <a:ea typeface="MS PGothic" pitchFamily="34" charset="-128"/>
              </a:defRPr>
            </a:lvl7pPr>
            <a:lvl8pPr marL="3429000" indent="-228600" algn="ctr" eaLnBrk="0" fontAlgn="base" hangingPunct="0">
              <a:spcBef>
                <a:spcPct val="0"/>
              </a:spcBef>
              <a:spcAft>
                <a:spcPct val="0"/>
              </a:spcAft>
              <a:defRPr sz="4400">
                <a:solidFill>
                  <a:schemeClr val="tx2"/>
                </a:solidFill>
                <a:latin typeface="Tahoma" pitchFamily="34" charset="0"/>
                <a:ea typeface="MS PGothic" pitchFamily="34" charset="-128"/>
              </a:defRPr>
            </a:lvl8pPr>
            <a:lvl9pPr marL="3886200" indent="-228600" algn="ctr" eaLnBrk="0" fontAlgn="base" hangingPunct="0">
              <a:spcBef>
                <a:spcPct val="0"/>
              </a:spcBef>
              <a:spcAft>
                <a:spcPct val="0"/>
              </a:spcAft>
              <a:defRPr sz="4400">
                <a:solidFill>
                  <a:schemeClr val="tx2"/>
                </a:solidFill>
                <a:latin typeface="Tahoma" pitchFamily="34" charset="0"/>
                <a:ea typeface="MS PGothic" pitchFamily="34" charset="-128"/>
              </a:defRPr>
            </a:lvl9pPr>
          </a:lstStyle>
          <a:p>
            <a:pPr>
              <a:defRPr/>
            </a:pPr>
            <a:fld id="{C51DA1F8-E14C-4BED-A403-DEFB7E78B295}" type="slidenum">
              <a:rPr lang="en-US" sz="1200" smtClean="0">
                <a:solidFill>
                  <a:schemeClr val="tx1"/>
                </a:solidFill>
                <a:latin typeface="Arial" pitchFamily="34" charset="0"/>
              </a:rPr>
              <a:pPr>
                <a:defRPr/>
              </a:pPr>
              <a:t>60</a:t>
            </a:fld>
            <a:endParaRPr lang="en-US" sz="1200" smtClean="0">
              <a:solidFill>
                <a:schemeClr val="tx1"/>
              </a:solidFill>
              <a:latin typeface="Arial" pitchFamily="34" charset="0"/>
            </a:endParaRPr>
          </a:p>
        </p:txBody>
      </p:sp>
      <p:sp>
        <p:nvSpPr>
          <p:cNvPr id="236547"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latin typeface="Arial" pitchFamily="34" charset="0"/>
              </a:rPr>
              <a:t>But China’s large population, economy and area also guarantee that its environmental problems will not remain a domestic issue but will spill over to the rest of the world, which is increasingly affected through sharing the same planet, oceans, and atmosphere with China.</a:t>
            </a:r>
          </a:p>
          <a:p>
            <a:pPr eaLnBrk="1" hangingPunct="1"/>
            <a:r>
              <a:rPr lang="en-US" smtClean="0">
                <a:latin typeface="Arial" pitchFamily="34" charset="0"/>
              </a:rPr>
              <a:t>For instance, China is already the largest contributor of sulfur oxides, chorofluorocarbons, other ozone-depleting substances, and (soon) carbon dioxide to the atmosphere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lvl1pPr eaLnBrk="0" hangingPunct="0">
              <a:defRPr sz="4400">
                <a:solidFill>
                  <a:schemeClr val="tx2"/>
                </a:solidFill>
                <a:latin typeface="Tahoma" pitchFamily="34" charset="0"/>
                <a:ea typeface="MS PGothic" pitchFamily="34" charset="-128"/>
              </a:defRPr>
            </a:lvl1pPr>
            <a:lvl2pPr marL="742950" indent="-285750" eaLnBrk="0" hangingPunct="0">
              <a:defRPr sz="4400">
                <a:solidFill>
                  <a:schemeClr val="tx2"/>
                </a:solidFill>
                <a:latin typeface="Tahoma" pitchFamily="34" charset="0"/>
                <a:ea typeface="MS PGothic" pitchFamily="34" charset="-128"/>
              </a:defRPr>
            </a:lvl2pPr>
            <a:lvl3pPr marL="1143000" indent="-228600" eaLnBrk="0" hangingPunct="0">
              <a:defRPr sz="4400">
                <a:solidFill>
                  <a:schemeClr val="tx2"/>
                </a:solidFill>
                <a:latin typeface="Tahoma" pitchFamily="34" charset="0"/>
                <a:ea typeface="MS PGothic" pitchFamily="34" charset="-128"/>
              </a:defRPr>
            </a:lvl3pPr>
            <a:lvl4pPr marL="1600200" indent="-228600" eaLnBrk="0" hangingPunct="0">
              <a:defRPr sz="4400">
                <a:solidFill>
                  <a:schemeClr val="tx2"/>
                </a:solidFill>
                <a:latin typeface="Tahoma" pitchFamily="34" charset="0"/>
                <a:ea typeface="MS PGothic" pitchFamily="34" charset="-128"/>
              </a:defRPr>
            </a:lvl4pPr>
            <a:lvl5pPr marL="2057400" indent="-228600" eaLnBrk="0" hangingPunct="0">
              <a:defRPr sz="4400">
                <a:solidFill>
                  <a:schemeClr val="tx2"/>
                </a:solidFill>
                <a:latin typeface="Tahoma" pitchFamily="34" charset="0"/>
                <a:ea typeface="MS PGothic" pitchFamily="34" charset="-128"/>
              </a:defRPr>
            </a:lvl5pPr>
            <a:lvl6pPr marL="2514600" indent="-228600" algn="ctr" eaLnBrk="0" fontAlgn="base" hangingPunct="0">
              <a:spcBef>
                <a:spcPct val="0"/>
              </a:spcBef>
              <a:spcAft>
                <a:spcPct val="0"/>
              </a:spcAft>
              <a:defRPr sz="4400">
                <a:solidFill>
                  <a:schemeClr val="tx2"/>
                </a:solidFill>
                <a:latin typeface="Tahoma" pitchFamily="34" charset="0"/>
                <a:ea typeface="MS PGothic" pitchFamily="34" charset="-128"/>
              </a:defRPr>
            </a:lvl6pPr>
            <a:lvl7pPr marL="2971800" indent="-228600" algn="ctr" eaLnBrk="0" fontAlgn="base" hangingPunct="0">
              <a:spcBef>
                <a:spcPct val="0"/>
              </a:spcBef>
              <a:spcAft>
                <a:spcPct val="0"/>
              </a:spcAft>
              <a:defRPr sz="4400">
                <a:solidFill>
                  <a:schemeClr val="tx2"/>
                </a:solidFill>
                <a:latin typeface="Tahoma" pitchFamily="34" charset="0"/>
                <a:ea typeface="MS PGothic" pitchFamily="34" charset="-128"/>
              </a:defRPr>
            </a:lvl7pPr>
            <a:lvl8pPr marL="3429000" indent="-228600" algn="ctr" eaLnBrk="0" fontAlgn="base" hangingPunct="0">
              <a:spcBef>
                <a:spcPct val="0"/>
              </a:spcBef>
              <a:spcAft>
                <a:spcPct val="0"/>
              </a:spcAft>
              <a:defRPr sz="4400">
                <a:solidFill>
                  <a:schemeClr val="tx2"/>
                </a:solidFill>
                <a:latin typeface="Tahoma" pitchFamily="34" charset="0"/>
                <a:ea typeface="MS PGothic" pitchFamily="34" charset="-128"/>
              </a:defRPr>
            </a:lvl8pPr>
            <a:lvl9pPr marL="3886200" indent="-228600" algn="ctr" eaLnBrk="0" fontAlgn="base" hangingPunct="0">
              <a:spcBef>
                <a:spcPct val="0"/>
              </a:spcBef>
              <a:spcAft>
                <a:spcPct val="0"/>
              </a:spcAft>
              <a:defRPr sz="4400">
                <a:solidFill>
                  <a:schemeClr val="tx2"/>
                </a:solidFill>
                <a:latin typeface="Tahoma" pitchFamily="34" charset="0"/>
                <a:ea typeface="MS PGothic" pitchFamily="34" charset="-128"/>
              </a:defRPr>
            </a:lvl9pPr>
          </a:lstStyle>
          <a:p>
            <a:pPr>
              <a:defRPr/>
            </a:pPr>
            <a:fld id="{2CDFC659-3D4C-4F79-9D19-C210C2865EDF}" type="slidenum">
              <a:rPr lang="en-US" sz="1200" smtClean="0">
                <a:solidFill>
                  <a:schemeClr val="tx1"/>
                </a:solidFill>
                <a:latin typeface="Arial" pitchFamily="34" charset="0"/>
              </a:rPr>
              <a:pPr>
                <a:defRPr/>
              </a:pPr>
              <a:t>68</a:t>
            </a:fld>
            <a:endParaRPr lang="en-US" sz="1200" smtClean="0">
              <a:solidFill>
                <a:schemeClr val="tx1"/>
              </a:solidFill>
              <a:latin typeface="Arial" pitchFamily="34" charset="0"/>
            </a:endParaRPr>
          </a:p>
        </p:txBody>
      </p:sp>
      <p:sp>
        <p:nvSpPr>
          <p:cNvPr id="237571"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75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pPr>
            <a:r>
              <a:rPr lang="en-US" sz="800" b="1" smtClean="0">
                <a:latin typeface="Arial" pitchFamily="34" charset="0"/>
              </a:rPr>
              <a:t>Soil erosion</a:t>
            </a:r>
            <a:br>
              <a:rPr lang="en-US" sz="800" b="1" smtClean="0">
                <a:latin typeface="Arial" pitchFamily="34" charset="0"/>
              </a:rPr>
            </a:br>
            <a:endParaRPr lang="en-US" sz="800" b="1" smtClean="0">
              <a:latin typeface="Arial" pitchFamily="34" charset="0"/>
            </a:endParaRPr>
          </a:p>
          <a:p>
            <a:pPr eaLnBrk="1" hangingPunct="1">
              <a:lnSpc>
                <a:spcPct val="80000"/>
              </a:lnSpc>
            </a:pPr>
            <a:r>
              <a:rPr lang="en-US" sz="800" b="1" smtClean="0">
                <a:latin typeface="Arial" pitchFamily="34" charset="0"/>
              </a:rPr>
              <a:t>Northeast China presents an excellent example of how urbanization and reclamation have brought about soil erosion in the Songhua watershed</a:t>
            </a:r>
            <a:r>
              <a:rPr lang="en-US" sz="800" smtClean="0">
                <a:latin typeface="Arial" pitchFamily="34" charset="0"/>
              </a:rPr>
              <a:t>.  According to an official from the Ministry of Water Resources, "irrational human activities, such as excessive deforestation, destruction of vegetation, and cultivation on steep slopes, have lead to severe soil loss in the upper reaches of the rivers and significant deposition of sediment in the areas along the lower reaches of the rivers."  Soil erosion has not only denuded the ecological environment, making it more prone to floods and droughts, it has also led to serious siltation from unfixed sediment in the river bed.  The Harbin estuary has risen from 30 to 50 centimeters compared with its level in the 1950s.  Siltation raises the river beds so flooding occurs more quickly.</a:t>
            </a:r>
            <a:br>
              <a:rPr lang="en-US" sz="800" smtClean="0">
                <a:latin typeface="Arial" pitchFamily="34" charset="0"/>
              </a:rPr>
            </a:br>
            <a:r>
              <a:rPr lang="en-US" sz="800" smtClean="0">
                <a:latin typeface="Arial" pitchFamily="34" charset="0"/>
              </a:rPr>
              <a:t/>
            </a:r>
            <a:br>
              <a:rPr lang="en-US" sz="800" smtClean="0">
                <a:latin typeface="Arial" pitchFamily="34" charset="0"/>
              </a:rPr>
            </a:br>
            <a:r>
              <a:rPr lang="en-US" sz="800" b="1" u="sng" smtClean="0">
                <a:latin typeface="Arial" pitchFamily="34" charset="0"/>
              </a:rPr>
              <a:t>Agriculture.</a:t>
            </a:r>
            <a:r>
              <a:rPr lang="en-US" sz="800" smtClean="0">
                <a:latin typeface="Arial" pitchFamily="34" charset="0"/>
              </a:rPr>
              <a:t>  Agronomy studies show that 29.1 percent of the total black soil lands in Heilongjiang were reclaimed between 1960 and 1980 for a total of 1,651,600 hectares.   Nearly all of the fertile black soil ("heitudi") has been turned into farmland at this time, according to researchers from the region.  Eroded land in the Song-Nen Plain took up 29,874,000 acres in the 1960s, but in the 1980s this area increased to 69,240,000 acres.  Flooding in the plain areas has inundated farmland, leading to the deposition of coarse sediment particles and secondary alkalization.</a:t>
            </a:r>
            <a:br>
              <a:rPr lang="en-US" sz="800" smtClean="0">
                <a:latin typeface="Arial" pitchFamily="34" charset="0"/>
              </a:rPr>
            </a:br>
            <a:endParaRPr lang="en-US" sz="800" u="sng" smtClean="0">
              <a:latin typeface="Arial" pitchFamily="34" charset="0"/>
            </a:endParaRPr>
          </a:p>
          <a:p>
            <a:pPr eaLnBrk="1" hangingPunct="1">
              <a:lnSpc>
                <a:spcPct val="80000"/>
              </a:lnSpc>
            </a:pPr>
            <a:r>
              <a:rPr lang="en-US" sz="800" b="1" u="sng" smtClean="0">
                <a:latin typeface="Arial" pitchFamily="34" charset="0"/>
              </a:rPr>
              <a:t>Forestry and grasslands</a:t>
            </a:r>
            <a:r>
              <a:rPr lang="en-US" sz="800" u="sng" smtClean="0">
                <a:latin typeface="Arial" pitchFamily="34" charset="0"/>
              </a:rPr>
              <a:t>.</a:t>
            </a:r>
            <a:r>
              <a:rPr lang="en-US" sz="800" smtClean="0">
                <a:latin typeface="Arial" pitchFamily="34" charset="0"/>
              </a:rPr>
              <a:t>  In order to increase food production for growing communities, </a:t>
            </a:r>
            <a:r>
              <a:rPr lang="en-US" sz="800" b="1" smtClean="0">
                <a:latin typeface="Arial" pitchFamily="34" charset="0"/>
              </a:rPr>
              <a:t>forests and grasslands have been cleared for agricultural land.  Over 80% of the Songhua Plain is now already under cultivation</a:t>
            </a:r>
            <a:r>
              <a:rPr lang="en-US" sz="800" smtClean="0">
                <a:latin typeface="Arial" pitchFamily="34" charset="0"/>
              </a:rPr>
              <a:t>.  Large-scale logging practices over the past fifty years have reduced the size of forests in both the Changbai and Greater Xing'An Mountain regions, sources for the Songhua and Nen Rivers, respectively.  In the Greater Xing'An region, forests retreated by approximately 100 km to the North between 1960 and 1980 as lands were plowed for food production.  Only 7% is left of the forest cover at present, including wind breaks.  In the Lesser Xing'An Forest, half of the forests have been destroyed since 1949.</a:t>
            </a:r>
            <a:br>
              <a:rPr lang="en-US" sz="800" smtClean="0">
                <a:latin typeface="Arial" pitchFamily="34" charset="0"/>
              </a:rPr>
            </a:br>
            <a:r>
              <a:rPr lang="en-US" sz="800" smtClean="0">
                <a:latin typeface="Arial" pitchFamily="34" charset="0"/>
              </a:rPr>
              <a:t/>
            </a:r>
            <a:br>
              <a:rPr lang="en-US" sz="800" smtClean="0">
                <a:latin typeface="Arial" pitchFamily="34" charset="0"/>
              </a:rPr>
            </a:br>
            <a:r>
              <a:rPr lang="en-US" sz="800" smtClean="0">
                <a:latin typeface="Arial" pitchFamily="34" charset="0"/>
              </a:rPr>
              <a:t>Officials from the Water and Soil Conservation Institute who attended the Harbin Symposium in May argued that "if the Greater Xing'An forest is destroyed, the ecological balance of [the] entire plain will be broken, so that the function of adjusting water will be [lost.  The occurrence of] floods and droughts will increase, [and] peaks will come more rapidly than before.  However, once the drought [occurs, the water] flow will decrease and the water [logging] will last longer than ever.  Therefore, it is necessary to take some measures to cultivate and protect the current forest in the Greater Xing'An district." </a:t>
            </a:r>
            <a:br>
              <a:rPr lang="en-US" sz="800" smtClean="0">
                <a:latin typeface="Arial" pitchFamily="34" charset="0"/>
              </a:rPr>
            </a:br>
            <a:r>
              <a:rPr lang="en-US" sz="800" smtClean="0">
                <a:latin typeface="Arial" pitchFamily="34" charset="0"/>
              </a:rPr>
              <a:t/>
            </a:r>
            <a:br>
              <a:rPr lang="en-US" sz="800" smtClean="0">
                <a:latin typeface="Arial" pitchFamily="34" charset="0"/>
              </a:rPr>
            </a:br>
            <a:r>
              <a:rPr lang="en-US" sz="800" smtClean="0">
                <a:latin typeface="Arial" pitchFamily="34" charset="0"/>
              </a:rPr>
              <a:t>Furthermore, by the end of 1995 there were less than 70 million mu (1 mu is equivalent to .0667 hectare) of grasslands in the Songhua River Plain, a relatively small percentage of the vast grasslands which originally covered the area.  </a:t>
            </a:r>
            <a:r>
              <a:rPr lang="en-US" sz="800" b="1" smtClean="0">
                <a:latin typeface="Arial" pitchFamily="34" charset="0"/>
              </a:rPr>
              <a:t>This decline in grassland coverage has greatly decreased the absorption capacity of the soils, making the region much more vulnerable to flooding. </a:t>
            </a:r>
            <a:br>
              <a:rPr lang="en-US" sz="800" b="1" smtClean="0">
                <a:latin typeface="Arial" pitchFamily="34" charset="0"/>
              </a:rPr>
            </a:br>
            <a:r>
              <a:rPr lang="en-US" sz="800" b="1" smtClean="0">
                <a:latin typeface="Arial" pitchFamily="34" charset="0"/>
              </a:rPr>
              <a:t/>
            </a:r>
            <a:br>
              <a:rPr lang="en-US" sz="800" b="1" smtClean="0">
                <a:latin typeface="Arial" pitchFamily="34" charset="0"/>
              </a:rPr>
            </a:br>
            <a:r>
              <a:rPr lang="en-US" sz="800" b="1" u="sng" smtClean="0">
                <a:latin typeface="Arial" pitchFamily="34" charset="0"/>
              </a:rPr>
              <a:t>Wetlands</a:t>
            </a:r>
            <a:r>
              <a:rPr lang="en-US" sz="800" u="sng" smtClean="0">
                <a:latin typeface="Arial" pitchFamily="34" charset="0"/>
              </a:rPr>
              <a:t>.</a:t>
            </a:r>
            <a:r>
              <a:rPr lang="en-US" sz="800" smtClean="0">
                <a:latin typeface="Arial" pitchFamily="34" charset="0"/>
              </a:rPr>
              <a:t>  Effective watershed management will be critical in protecting the health of the river system from further deterioration.  </a:t>
            </a:r>
            <a:r>
              <a:rPr lang="en-US" sz="800" b="1" smtClean="0">
                <a:latin typeface="Arial" pitchFamily="34" charset="0"/>
              </a:rPr>
              <a:t>Protecting wetlands, rivers, and lakes could slow and reduce the flow of water from rains, but many wetlands have already been filled in to accommodate a high rate of urbanization and settlement.  Many wetlands located between Qiqihar and Zhaoyuan have been reclaimed for crop-growing and village development. </a:t>
            </a:r>
            <a:r>
              <a:rPr lang="en-US" sz="800" smtClean="0">
                <a:latin typeface="Arial" pitchFamily="34" charset="0"/>
              </a:rPr>
              <a:t> The Heilongjiang Provincial Government did recently move to strengthen the protection of wetlands with a regulation which forbids individuals and work units to exploit the remaining 2.7 million hectares of wetland, which, according to government officials, makes up 10.8 per cent of the country's total.  </a:t>
            </a:r>
            <a:br>
              <a:rPr lang="en-US" sz="800" smtClean="0">
                <a:latin typeface="Arial" pitchFamily="34" charset="0"/>
              </a:rPr>
            </a:br>
            <a:r>
              <a:rPr lang="en-US" sz="800" smtClean="0">
                <a:latin typeface="Arial" pitchFamily="34" charset="0"/>
              </a:rPr>
              <a:t/>
            </a:r>
            <a:br>
              <a:rPr lang="en-US" sz="800" smtClean="0">
                <a:latin typeface="Arial" pitchFamily="34" charset="0"/>
              </a:rPr>
            </a:br>
            <a:endParaRPr lang="en-US" sz="800" smtClean="0">
              <a:latin typeface="Arial" pitchFamily="34" charset="0"/>
            </a:endParaRPr>
          </a:p>
          <a:p>
            <a:pPr eaLnBrk="1" hangingPunct="1">
              <a:lnSpc>
                <a:spcPct val="80000"/>
              </a:lnSpc>
            </a:pPr>
            <a:endParaRPr lang="en-US" sz="800"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p:txBody>
          <a:bodyPr/>
          <a:lstStyle>
            <a:lvl1pPr eaLnBrk="0" hangingPunct="0">
              <a:defRPr sz="4400">
                <a:solidFill>
                  <a:schemeClr val="tx2"/>
                </a:solidFill>
                <a:latin typeface="Tahoma" pitchFamily="34" charset="0"/>
                <a:ea typeface="MS PGothic" pitchFamily="34" charset="-128"/>
              </a:defRPr>
            </a:lvl1pPr>
            <a:lvl2pPr marL="742950" indent="-285750" eaLnBrk="0" hangingPunct="0">
              <a:defRPr sz="4400">
                <a:solidFill>
                  <a:schemeClr val="tx2"/>
                </a:solidFill>
                <a:latin typeface="Tahoma" pitchFamily="34" charset="0"/>
                <a:ea typeface="MS PGothic" pitchFamily="34" charset="-128"/>
              </a:defRPr>
            </a:lvl2pPr>
            <a:lvl3pPr marL="1143000" indent="-228600" eaLnBrk="0" hangingPunct="0">
              <a:defRPr sz="4400">
                <a:solidFill>
                  <a:schemeClr val="tx2"/>
                </a:solidFill>
                <a:latin typeface="Tahoma" pitchFamily="34" charset="0"/>
                <a:ea typeface="MS PGothic" pitchFamily="34" charset="-128"/>
              </a:defRPr>
            </a:lvl3pPr>
            <a:lvl4pPr marL="1600200" indent="-228600" eaLnBrk="0" hangingPunct="0">
              <a:defRPr sz="4400">
                <a:solidFill>
                  <a:schemeClr val="tx2"/>
                </a:solidFill>
                <a:latin typeface="Tahoma" pitchFamily="34" charset="0"/>
                <a:ea typeface="MS PGothic" pitchFamily="34" charset="-128"/>
              </a:defRPr>
            </a:lvl4pPr>
            <a:lvl5pPr marL="2057400" indent="-228600" eaLnBrk="0" hangingPunct="0">
              <a:defRPr sz="4400">
                <a:solidFill>
                  <a:schemeClr val="tx2"/>
                </a:solidFill>
                <a:latin typeface="Tahoma" pitchFamily="34" charset="0"/>
                <a:ea typeface="MS PGothic" pitchFamily="34" charset="-128"/>
              </a:defRPr>
            </a:lvl5pPr>
            <a:lvl6pPr marL="2514600" indent="-228600" algn="ctr" eaLnBrk="0" fontAlgn="base" hangingPunct="0">
              <a:spcBef>
                <a:spcPct val="0"/>
              </a:spcBef>
              <a:spcAft>
                <a:spcPct val="0"/>
              </a:spcAft>
              <a:defRPr sz="4400">
                <a:solidFill>
                  <a:schemeClr val="tx2"/>
                </a:solidFill>
                <a:latin typeface="Tahoma" pitchFamily="34" charset="0"/>
                <a:ea typeface="MS PGothic" pitchFamily="34" charset="-128"/>
              </a:defRPr>
            </a:lvl6pPr>
            <a:lvl7pPr marL="2971800" indent="-228600" algn="ctr" eaLnBrk="0" fontAlgn="base" hangingPunct="0">
              <a:spcBef>
                <a:spcPct val="0"/>
              </a:spcBef>
              <a:spcAft>
                <a:spcPct val="0"/>
              </a:spcAft>
              <a:defRPr sz="4400">
                <a:solidFill>
                  <a:schemeClr val="tx2"/>
                </a:solidFill>
                <a:latin typeface="Tahoma" pitchFamily="34" charset="0"/>
                <a:ea typeface="MS PGothic" pitchFamily="34" charset="-128"/>
              </a:defRPr>
            </a:lvl7pPr>
            <a:lvl8pPr marL="3429000" indent="-228600" algn="ctr" eaLnBrk="0" fontAlgn="base" hangingPunct="0">
              <a:spcBef>
                <a:spcPct val="0"/>
              </a:spcBef>
              <a:spcAft>
                <a:spcPct val="0"/>
              </a:spcAft>
              <a:defRPr sz="4400">
                <a:solidFill>
                  <a:schemeClr val="tx2"/>
                </a:solidFill>
                <a:latin typeface="Tahoma" pitchFamily="34" charset="0"/>
                <a:ea typeface="MS PGothic" pitchFamily="34" charset="-128"/>
              </a:defRPr>
            </a:lvl8pPr>
            <a:lvl9pPr marL="3886200" indent="-228600" algn="ctr" eaLnBrk="0" fontAlgn="base" hangingPunct="0">
              <a:spcBef>
                <a:spcPct val="0"/>
              </a:spcBef>
              <a:spcAft>
                <a:spcPct val="0"/>
              </a:spcAft>
              <a:defRPr sz="4400">
                <a:solidFill>
                  <a:schemeClr val="tx2"/>
                </a:solidFill>
                <a:latin typeface="Tahoma" pitchFamily="34" charset="0"/>
                <a:ea typeface="MS PGothic" pitchFamily="34" charset="-128"/>
              </a:defRPr>
            </a:lvl9pPr>
          </a:lstStyle>
          <a:p>
            <a:pPr>
              <a:defRPr/>
            </a:pPr>
            <a:fld id="{0D1F9F3F-CD90-4D72-ABD3-5D5C68B24359}" type="slidenum">
              <a:rPr lang="en-US" sz="1200" smtClean="0">
                <a:solidFill>
                  <a:schemeClr val="tx1"/>
                </a:solidFill>
                <a:latin typeface="Arial" pitchFamily="34" charset="0"/>
              </a:rPr>
              <a:pPr>
                <a:defRPr/>
              </a:pPr>
              <a:t>70</a:t>
            </a:fld>
            <a:endParaRPr lang="en-US" sz="1200" smtClean="0">
              <a:solidFill>
                <a:schemeClr val="tx1"/>
              </a:solidFill>
              <a:latin typeface="Arial" pitchFamily="34" charset="0"/>
            </a:endParaRPr>
          </a:p>
        </p:txBody>
      </p:sp>
      <p:sp>
        <p:nvSpPr>
          <p:cNvPr id="238595"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latin typeface="Arial" pitchFamily="34" charset="0"/>
              </a:rPr>
              <a:t>The losses from pollution and ecological damage ranged from 7% to 20% of GDP per year in the past two decades.</a:t>
            </a:r>
          </a:p>
          <a:p>
            <a:pPr eaLnBrk="1" hangingPunct="1"/>
            <a:r>
              <a:rPr lang="en-US" smtClean="0">
                <a:latin typeface="Arial" pitchFamily="34" charset="0"/>
              </a:rPr>
              <a:t>Social conflicts: 18  conflict over forest resource management in southwestern china in 2001. Water wars on the Yellow River between upstream and downstream users, between people on opposite sides of the river and between backers of agricultural, industrial and ecological needs</a:t>
            </a:r>
          </a:p>
          <a:p>
            <a:pPr eaLnBrk="1" hangingPunct="1"/>
            <a:endParaRPr 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p:txBody>
          <a:bodyPr/>
          <a:lstStyle>
            <a:lvl1pPr eaLnBrk="0" hangingPunct="0">
              <a:defRPr sz="4400">
                <a:solidFill>
                  <a:schemeClr val="tx2"/>
                </a:solidFill>
                <a:latin typeface="Tahoma" pitchFamily="34" charset="0"/>
                <a:ea typeface="MS PGothic" pitchFamily="34" charset="-128"/>
              </a:defRPr>
            </a:lvl1pPr>
            <a:lvl2pPr marL="742950" indent="-285750" eaLnBrk="0" hangingPunct="0">
              <a:defRPr sz="4400">
                <a:solidFill>
                  <a:schemeClr val="tx2"/>
                </a:solidFill>
                <a:latin typeface="Tahoma" pitchFamily="34" charset="0"/>
                <a:ea typeface="MS PGothic" pitchFamily="34" charset="-128"/>
              </a:defRPr>
            </a:lvl2pPr>
            <a:lvl3pPr marL="1143000" indent="-228600" eaLnBrk="0" hangingPunct="0">
              <a:defRPr sz="4400">
                <a:solidFill>
                  <a:schemeClr val="tx2"/>
                </a:solidFill>
                <a:latin typeface="Tahoma" pitchFamily="34" charset="0"/>
                <a:ea typeface="MS PGothic" pitchFamily="34" charset="-128"/>
              </a:defRPr>
            </a:lvl3pPr>
            <a:lvl4pPr marL="1600200" indent="-228600" eaLnBrk="0" hangingPunct="0">
              <a:defRPr sz="4400">
                <a:solidFill>
                  <a:schemeClr val="tx2"/>
                </a:solidFill>
                <a:latin typeface="Tahoma" pitchFamily="34" charset="0"/>
                <a:ea typeface="MS PGothic" pitchFamily="34" charset="-128"/>
              </a:defRPr>
            </a:lvl4pPr>
            <a:lvl5pPr marL="2057400" indent="-228600" eaLnBrk="0" hangingPunct="0">
              <a:defRPr sz="4400">
                <a:solidFill>
                  <a:schemeClr val="tx2"/>
                </a:solidFill>
                <a:latin typeface="Tahoma" pitchFamily="34" charset="0"/>
                <a:ea typeface="MS PGothic" pitchFamily="34" charset="-128"/>
              </a:defRPr>
            </a:lvl5pPr>
            <a:lvl6pPr marL="2514600" indent="-228600" algn="ctr" eaLnBrk="0" fontAlgn="base" hangingPunct="0">
              <a:spcBef>
                <a:spcPct val="0"/>
              </a:spcBef>
              <a:spcAft>
                <a:spcPct val="0"/>
              </a:spcAft>
              <a:defRPr sz="4400">
                <a:solidFill>
                  <a:schemeClr val="tx2"/>
                </a:solidFill>
                <a:latin typeface="Tahoma" pitchFamily="34" charset="0"/>
                <a:ea typeface="MS PGothic" pitchFamily="34" charset="-128"/>
              </a:defRPr>
            </a:lvl6pPr>
            <a:lvl7pPr marL="2971800" indent="-228600" algn="ctr" eaLnBrk="0" fontAlgn="base" hangingPunct="0">
              <a:spcBef>
                <a:spcPct val="0"/>
              </a:spcBef>
              <a:spcAft>
                <a:spcPct val="0"/>
              </a:spcAft>
              <a:defRPr sz="4400">
                <a:solidFill>
                  <a:schemeClr val="tx2"/>
                </a:solidFill>
                <a:latin typeface="Tahoma" pitchFamily="34" charset="0"/>
                <a:ea typeface="MS PGothic" pitchFamily="34" charset="-128"/>
              </a:defRPr>
            </a:lvl7pPr>
            <a:lvl8pPr marL="3429000" indent="-228600" algn="ctr" eaLnBrk="0" fontAlgn="base" hangingPunct="0">
              <a:spcBef>
                <a:spcPct val="0"/>
              </a:spcBef>
              <a:spcAft>
                <a:spcPct val="0"/>
              </a:spcAft>
              <a:defRPr sz="4400">
                <a:solidFill>
                  <a:schemeClr val="tx2"/>
                </a:solidFill>
                <a:latin typeface="Tahoma" pitchFamily="34" charset="0"/>
                <a:ea typeface="MS PGothic" pitchFamily="34" charset="-128"/>
              </a:defRPr>
            </a:lvl8pPr>
            <a:lvl9pPr marL="3886200" indent="-228600" algn="ctr" eaLnBrk="0" fontAlgn="base" hangingPunct="0">
              <a:spcBef>
                <a:spcPct val="0"/>
              </a:spcBef>
              <a:spcAft>
                <a:spcPct val="0"/>
              </a:spcAft>
              <a:defRPr sz="4400">
                <a:solidFill>
                  <a:schemeClr val="tx2"/>
                </a:solidFill>
                <a:latin typeface="Tahoma" pitchFamily="34" charset="0"/>
                <a:ea typeface="MS PGothic" pitchFamily="34" charset="-128"/>
              </a:defRPr>
            </a:lvl9pPr>
          </a:lstStyle>
          <a:p>
            <a:pPr>
              <a:defRPr/>
            </a:pPr>
            <a:fld id="{6BCE241F-27B1-4357-99F4-2C7E131DC0F5}" type="slidenum">
              <a:rPr lang="en-US" sz="1200" smtClean="0">
                <a:solidFill>
                  <a:schemeClr val="tx1"/>
                </a:solidFill>
                <a:latin typeface="Arial" pitchFamily="34" charset="0"/>
              </a:rPr>
              <a:pPr>
                <a:defRPr/>
              </a:pPr>
              <a:t>74</a:t>
            </a:fld>
            <a:endParaRPr lang="en-US" sz="1200" smtClean="0">
              <a:solidFill>
                <a:schemeClr val="tx1"/>
              </a:solidFill>
              <a:latin typeface="Arial" pitchFamily="34" charset="0"/>
            </a:endParaRPr>
          </a:p>
        </p:txBody>
      </p:sp>
      <p:sp>
        <p:nvSpPr>
          <p:cNvPr id="239619"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96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latin typeface="Arial" pitchFamily="34" charset="0"/>
              </a:rPr>
              <a:t>Its dust and aerial pollutants are transported eastwards in the atmosphere to neighboring countries</a:t>
            </a:r>
          </a:p>
          <a:p>
            <a:pPr eaLnBrk="1" hangingPunct="1"/>
            <a:r>
              <a:rPr lang="en-US" smtClean="0">
                <a:latin typeface="Arial" pitchFamily="34" charset="0"/>
              </a:rPr>
              <a:t>And it is one of the two leading importers of tropical rainforest timber, making it a driving force behind tropical deforestation.</a:t>
            </a:r>
          </a:p>
          <a:p>
            <a:pPr eaLnBrk="1" hangingPunct="1"/>
            <a:endParaRPr lang="en-US" smtClean="0">
              <a:latin typeface="Arial" pitchFamily="34" charset="0"/>
            </a:endParaRPr>
          </a:p>
          <a:p>
            <a:pPr eaLnBrk="1" hangingPunct="1"/>
            <a:r>
              <a:rPr lang="en-US" smtClean="0">
                <a:latin typeface="Arial" pitchFamily="34" charset="0"/>
              </a:rPr>
              <a:t>Even more important will be the proportionate increase in total human impact on the world’s environments if China, succeeds in catching up to 1</a:t>
            </a:r>
            <a:r>
              <a:rPr lang="en-US" baseline="30000" smtClean="0">
                <a:latin typeface="Arial" pitchFamily="34" charset="0"/>
              </a:rPr>
              <a:t>st</a:t>
            </a:r>
            <a:r>
              <a:rPr lang="en-US" smtClean="0">
                <a:latin typeface="Arial" pitchFamily="34" charset="0"/>
              </a:rPr>
              <a:t> world standard of living = 1</a:t>
            </a:r>
            <a:r>
              <a:rPr lang="en-US" baseline="30000" smtClean="0">
                <a:latin typeface="Arial" pitchFamily="34" charset="0"/>
              </a:rPr>
              <a:t>st</a:t>
            </a:r>
            <a:r>
              <a:rPr lang="en-US" smtClean="0">
                <a:latin typeface="Arial" pitchFamily="34" charset="0"/>
              </a:rPr>
              <a:t> world per capita environmental impact</a:t>
            </a:r>
          </a:p>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defRPr/>
            </a:pPr>
            <a:fld id="{7D945397-A697-4520-9BC8-DDC4FE37239F}" type="slidenum">
              <a:rPr lang="en-US" sz="1200" smtClean="0"/>
              <a:pPr>
                <a:defRPr/>
              </a:pPr>
              <a:t>7</a:t>
            </a:fld>
            <a:endParaRPr lang="en-US" sz="1200" smtClean="0"/>
          </a:p>
        </p:txBody>
      </p:sp>
      <p:sp>
        <p:nvSpPr>
          <p:cNvPr id="224259"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latin typeface="ArialM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p:txBody>
          <a:bodyPr/>
          <a:lstStyle>
            <a:lvl1pPr eaLnBrk="0" hangingPunct="0">
              <a:defRPr sz="4400">
                <a:solidFill>
                  <a:schemeClr val="tx2"/>
                </a:solidFill>
                <a:latin typeface="Tahoma" pitchFamily="34" charset="0"/>
                <a:ea typeface="MS PGothic" pitchFamily="34" charset="-128"/>
              </a:defRPr>
            </a:lvl1pPr>
            <a:lvl2pPr marL="742950" indent="-285750" eaLnBrk="0" hangingPunct="0">
              <a:defRPr sz="4400">
                <a:solidFill>
                  <a:schemeClr val="tx2"/>
                </a:solidFill>
                <a:latin typeface="Tahoma" pitchFamily="34" charset="0"/>
                <a:ea typeface="MS PGothic" pitchFamily="34" charset="-128"/>
              </a:defRPr>
            </a:lvl2pPr>
            <a:lvl3pPr marL="1143000" indent="-228600" eaLnBrk="0" hangingPunct="0">
              <a:defRPr sz="4400">
                <a:solidFill>
                  <a:schemeClr val="tx2"/>
                </a:solidFill>
                <a:latin typeface="Tahoma" pitchFamily="34" charset="0"/>
                <a:ea typeface="MS PGothic" pitchFamily="34" charset="-128"/>
              </a:defRPr>
            </a:lvl3pPr>
            <a:lvl4pPr marL="1600200" indent="-228600" eaLnBrk="0" hangingPunct="0">
              <a:defRPr sz="4400">
                <a:solidFill>
                  <a:schemeClr val="tx2"/>
                </a:solidFill>
                <a:latin typeface="Tahoma" pitchFamily="34" charset="0"/>
                <a:ea typeface="MS PGothic" pitchFamily="34" charset="-128"/>
              </a:defRPr>
            </a:lvl4pPr>
            <a:lvl5pPr marL="2057400" indent="-228600" eaLnBrk="0" hangingPunct="0">
              <a:defRPr sz="4400">
                <a:solidFill>
                  <a:schemeClr val="tx2"/>
                </a:solidFill>
                <a:latin typeface="Tahoma" pitchFamily="34" charset="0"/>
                <a:ea typeface="MS PGothic" pitchFamily="34" charset="-128"/>
              </a:defRPr>
            </a:lvl5pPr>
            <a:lvl6pPr marL="2514600" indent="-228600" algn="ctr" eaLnBrk="0" fontAlgn="base" hangingPunct="0">
              <a:spcBef>
                <a:spcPct val="0"/>
              </a:spcBef>
              <a:spcAft>
                <a:spcPct val="0"/>
              </a:spcAft>
              <a:defRPr sz="4400">
                <a:solidFill>
                  <a:schemeClr val="tx2"/>
                </a:solidFill>
                <a:latin typeface="Tahoma" pitchFamily="34" charset="0"/>
                <a:ea typeface="MS PGothic" pitchFamily="34" charset="-128"/>
              </a:defRPr>
            </a:lvl6pPr>
            <a:lvl7pPr marL="2971800" indent="-228600" algn="ctr" eaLnBrk="0" fontAlgn="base" hangingPunct="0">
              <a:spcBef>
                <a:spcPct val="0"/>
              </a:spcBef>
              <a:spcAft>
                <a:spcPct val="0"/>
              </a:spcAft>
              <a:defRPr sz="4400">
                <a:solidFill>
                  <a:schemeClr val="tx2"/>
                </a:solidFill>
                <a:latin typeface="Tahoma" pitchFamily="34" charset="0"/>
                <a:ea typeface="MS PGothic" pitchFamily="34" charset="-128"/>
              </a:defRPr>
            </a:lvl7pPr>
            <a:lvl8pPr marL="3429000" indent="-228600" algn="ctr" eaLnBrk="0" fontAlgn="base" hangingPunct="0">
              <a:spcBef>
                <a:spcPct val="0"/>
              </a:spcBef>
              <a:spcAft>
                <a:spcPct val="0"/>
              </a:spcAft>
              <a:defRPr sz="4400">
                <a:solidFill>
                  <a:schemeClr val="tx2"/>
                </a:solidFill>
                <a:latin typeface="Tahoma" pitchFamily="34" charset="0"/>
                <a:ea typeface="MS PGothic" pitchFamily="34" charset="-128"/>
              </a:defRPr>
            </a:lvl8pPr>
            <a:lvl9pPr marL="3886200" indent="-228600" algn="ctr" eaLnBrk="0" fontAlgn="base" hangingPunct="0">
              <a:spcBef>
                <a:spcPct val="0"/>
              </a:spcBef>
              <a:spcAft>
                <a:spcPct val="0"/>
              </a:spcAft>
              <a:defRPr sz="4400">
                <a:solidFill>
                  <a:schemeClr val="tx2"/>
                </a:solidFill>
                <a:latin typeface="Tahoma" pitchFamily="34" charset="0"/>
                <a:ea typeface="MS PGothic" pitchFamily="34" charset="-128"/>
              </a:defRPr>
            </a:lvl9pPr>
          </a:lstStyle>
          <a:p>
            <a:pPr>
              <a:defRPr/>
            </a:pPr>
            <a:fld id="{35B17E15-2838-4887-AB4C-442E8912E430}" type="slidenum">
              <a:rPr lang="en-US" sz="1200" smtClean="0">
                <a:solidFill>
                  <a:schemeClr val="tx1"/>
                </a:solidFill>
                <a:latin typeface="Arial" pitchFamily="34" charset="0"/>
              </a:rPr>
              <a:pPr>
                <a:defRPr/>
              </a:pPr>
              <a:t>10</a:t>
            </a:fld>
            <a:endParaRPr lang="en-US" sz="1200" smtClean="0">
              <a:solidFill>
                <a:schemeClr val="tx1"/>
              </a:solidFill>
              <a:latin typeface="Arial" pitchFamily="34" charset="0"/>
            </a:endParaRPr>
          </a:p>
        </p:txBody>
      </p:sp>
      <p:sp>
        <p:nvSpPr>
          <p:cNvPr id="225283"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2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pPr>
            <a:r>
              <a:rPr lang="en-US" sz="800" b="1" smtClean="0">
                <a:latin typeface="Arial" pitchFamily="34" charset="0"/>
              </a:rPr>
              <a:t>China Losing War With Advancing Deserts</a:t>
            </a:r>
            <a:br>
              <a:rPr lang="en-US" sz="800" b="1" smtClean="0">
                <a:latin typeface="Arial" pitchFamily="34" charset="0"/>
              </a:rPr>
            </a:br>
            <a:r>
              <a:rPr lang="en-US" sz="800" b="1" smtClean="0">
                <a:latin typeface="Arial" pitchFamily="34" charset="0"/>
              </a:rPr>
              <a:t/>
            </a:r>
            <a:br>
              <a:rPr lang="en-US" sz="800" b="1" smtClean="0">
                <a:latin typeface="Arial" pitchFamily="34" charset="0"/>
              </a:rPr>
            </a:br>
            <a:r>
              <a:rPr lang="en-US" sz="800" smtClean="0">
                <a:latin typeface="Arial" pitchFamily="34" charset="0"/>
              </a:rPr>
              <a:t>Old deserts are advancing and new ones are forming, like guerrilla forces striking unexpectedly, forcing Beijing to fight on several fronts. And worse, the growing deserts are gaining momentum, occupying an ever-larger piece of China's territory each year. </a:t>
            </a:r>
            <a:br>
              <a:rPr lang="en-US" sz="800" smtClean="0">
                <a:latin typeface="Arial" pitchFamily="34" charset="0"/>
              </a:rPr>
            </a:br>
            <a:r>
              <a:rPr lang="en-US" sz="800" smtClean="0">
                <a:latin typeface="Arial" pitchFamily="34" charset="0"/>
              </a:rPr>
              <a:t/>
            </a:r>
            <a:br>
              <a:rPr lang="en-US" sz="800" smtClean="0">
                <a:latin typeface="Arial" pitchFamily="34" charset="0"/>
              </a:rPr>
            </a:br>
            <a:r>
              <a:rPr lang="en-US" sz="800" smtClean="0">
                <a:latin typeface="Arial" pitchFamily="34" charset="0"/>
              </a:rPr>
              <a:t>Desert expansion has accelerated with each successive decade since 1950. China's Environmental Protection Agency reports that </a:t>
            </a:r>
            <a:r>
              <a:rPr lang="en-US" sz="800" b="1" smtClean="0">
                <a:latin typeface="Arial" pitchFamily="34" charset="0"/>
              </a:rPr>
              <a:t>the Gobi Desert expanded by 52,400 square kilometers (20,240 square miles) from 1994 to 1999</a:t>
            </a:r>
            <a:r>
              <a:rPr lang="en-US" sz="800" smtClean="0">
                <a:latin typeface="Arial" pitchFamily="34" charset="0"/>
              </a:rPr>
              <a:t>, an area half the size of Pennsylvania. With the advancing Gobi now within 150 miles of Beijing, China's leaders are beginning to sense the gravity of the situation. </a:t>
            </a:r>
            <a:br>
              <a:rPr lang="en-US" sz="800" smtClean="0">
                <a:latin typeface="Arial" pitchFamily="34" charset="0"/>
              </a:rPr>
            </a:br>
            <a:r>
              <a:rPr lang="en-US" sz="800" smtClean="0">
                <a:latin typeface="Arial" pitchFamily="34" charset="0"/>
              </a:rPr>
              <a:t/>
            </a:r>
            <a:br>
              <a:rPr lang="en-US" sz="800" smtClean="0">
                <a:latin typeface="Arial" pitchFamily="34" charset="0"/>
              </a:rPr>
            </a:br>
            <a:r>
              <a:rPr lang="en-US" sz="800" b="1" smtClean="0">
                <a:latin typeface="Arial" pitchFamily="34" charset="0"/>
              </a:rPr>
              <a:t>Over plowing and overgrazing are converging to create a dust bowl of historic dimensions. With little vegetation remaining in parts of northern and western China, the strong winds of late winter and early spring can remove literally millions of tons of topsoil in a single day—soil that can take centuries to replace.</a:t>
            </a:r>
            <a:r>
              <a:rPr lang="en-US" sz="800" smtClean="0">
                <a:latin typeface="Arial" pitchFamily="34" charset="0"/>
              </a:rPr>
              <a:t> </a:t>
            </a:r>
            <a:br>
              <a:rPr lang="en-US" sz="800" smtClean="0">
                <a:latin typeface="Arial" pitchFamily="34" charset="0"/>
              </a:rPr>
            </a:br>
            <a:r>
              <a:rPr lang="en-US" sz="800" smtClean="0">
                <a:latin typeface="Arial" pitchFamily="34" charset="0"/>
              </a:rPr>
              <a:t/>
            </a:r>
            <a:br>
              <a:rPr lang="en-US" sz="800" smtClean="0">
                <a:latin typeface="Arial" pitchFamily="34" charset="0"/>
              </a:rPr>
            </a:br>
            <a:r>
              <a:rPr lang="en-US" sz="800" smtClean="0">
                <a:latin typeface="Arial" pitchFamily="34" charset="0"/>
              </a:rPr>
              <a:t>For the outside world, it is these dust storms that draw attention to the deserts that are forming in China. On April 12, 2002, for instance, South Korea was engulfed by a huge dust storm from China that left people in Seoul literally gasping for breath. Schools were closed, airline flights were cancelled, and clinics were overrun with patients having difficulty breathing. Retail sales fell. Koreans have come to dread the arrival of what they now call "the fifth season"—the dust storms of late winter and early spring. Japan also suffers from dust storms originating in China. Although not as directly exposed as Koreans are, the Japanese complain about the dust and the brown rain that streaks their windshields and windows. </a:t>
            </a:r>
            <a:br>
              <a:rPr lang="en-US" sz="800" smtClean="0">
                <a:latin typeface="Arial" pitchFamily="34" charset="0"/>
              </a:rPr>
            </a:br>
            <a:r>
              <a:rPr lang="en-US" sz="800" smtClean="0">
                <a:latin typeface="Arial" pitchFamily="34" charset="0"/>
              </a:rPr>
              <a:t>A report by a U.S. embassy official in May 2001 after a visit to Xilingol Prefecture in Inner Mongolia (Nei Monggol) notes that although 97 percent of the region is officially classified as grasslands, a third of the terrain now appears to be desert. The report says the prefecture's livestock population climbed from 2 million as recently as 1977 to 18 million in 2000. A Chinese scientist doing grassland research in the prefecture says that if recent desertification trends continue, Xilingol will be uninhabitable in 15 years. </a:t>
            </a:r>
            <a:br>
              <a:rPr lang="en-US" sz="800" smtClean="0">
                <a:latin typeface="Arial" pitchFamily="34" charset="0"/>
              </a:rPr>
            </a:br>
            <a:r>
              <a:rPr lang="en-US" sz="800" smtClean="0">
                <a:latin typeface="Arial" pitchFamily="34" charset="0"/>
              </a:rPr>
              <a:t/>
            </a:r>
            <a:br>
              <a:rPr lang="en-US" sz="800" smtClean="0">
                <a:latin typeface="Arial" pitchFamily="34" charset="0"/>
              </a:rPr>
            </a:br>
            <a:r>
              <a:rPr lang="en-US" sz="800" smtClean="0">
                <a:latin typeface="Arial" pitchFamily="34" charset="0"/>
              </a:rPr>
              <a:t>In the deteriorating relationship between the global economy and the earth's ecosystem, China is on the leading edge. A human population of 1.3 billion and a livestock population of just over 400 million are weighing heavily on the land. Huge flocks of sheep and goats in the northwest are stripping the land of its protective vegetation, creating a dust bowl on a scale not seen before. Northwestern China is on the verge of a massive ecological meltdown. </a:t>
            </a:r>
            <a:br>
              <a:rPr lang="en-US" sz="800" smtClean="0">
                <a:latin typeface="Arial" pitchFamily="34" charset="0"/>
              </a:rPr>
            </a:br>
            <a:r>
              <a:rPr lang="en-US" sz="800" smtClean="0">
                <a:latin typeface="Arial" pitchFamily="34" charset="0"/>
              </a:rPr>
              <a:t/>
            </a:r>
            <a:br>
              <a:rPr lang="en-US" sz="800" smtClean="0">
                <a:latin typeface="Arial" pitchFamily="34" charset="0"/>
              </a:rPr>
            </a:br>
            <a:r>
              <a:rPr lang="en-US" sz="800" smtClean="0">
                <a:latin typeface="Arial" pitchFamily="34" charset="0"/>
              </a:rPr>
              <a:t>While overplowing is now being partly remedied by paying farmers to plant their grainland in trees, overgrazing continues largely unabated. China's cattle, sheep, and goat population tripled from 1950 to 2002. The United States, a country with comparable grazing capacity, has 97 million cattle. China has 106 million. But for sheep and goats, the figures are 8 million versus 298 million. Concentrated in the western and northern provinces, sheep and goats are destroying the land's protective vegetation. The wind then does the rest, removing the soil and converting productive rangeland into desert. (See </a:t>
            </a:r>
            <a:r>
              <a:rPr lang="en-US" sz="800" smtClean="0">
                <a:latin typeface="Arial" pitchFamily="34" charset="0"/>
                <a:hlinkClick r:id="rId3"/>
              </a:rPr>
              <a:t>data</a:t>
            </a:r>
            <a:r>
              <a:rPr lang="en-US" sz="800" smtClean="0">
                <a:latin typeface="Arial" pitchFamily="34" charset="0"/>
              </a:rPr>
              <a:t>.) </a:t>
            </a:r>
            <a:br>
              <a:rPr lang="en-US" sz="800" smtClean="0">
                <a:latin typeface="Arial" pitchFamily="34" charset="0"/>
              </a:rPr>
            </a:br>
            <a:r>
              <a:rPr lang="en-US" sz="800" smtClean="0">
                <a:latin typeface="Arial" pitchFamily="34" charset="0"/>
              </a:rPr>
              <a:t/>
            </a:r>
            <a:br>
              <a:rPr lang="en-US" sz="800" smtClean="0">
                <a:latin typeface="Arial" pitchFamily="34" charset="0"/>
              </a:rPr>
            </a:br>
            <a:r>
              <a:rPr lang="en-US" sz="800" smtClean="0">
                <a:latin typeface="Arial" pitchFamily="34" charset="0"/>
              </a:rPr>
              <a:t>Beijing is trying to arrest the spread of deserts by encouraging pastoralists to reduce their flocks of sheep and goats by 40 percent, but in communities where wealth is measured not in income but in the number of livestock owned and where most families are living under the poverty line, such cuts are not easy. Some local governments are requiring stall-feeding of livestock with forage gathered by hand, hoping that this confinement measure will permit grasslands to recover. </a:t>
            </a:r>
            <a:br>
              <a:rPr lang="en-US" sz="800" smtClean="0">
                <a:latin typeface="Arial" pitchFamily="34" charset="0"/>
              </a:rPr>
            </a:br>
            <a:r>
              <a:rPr lang="en-US" sz="800" smtClean="0">
                <a:latin typeface="Arial" pitchFamily="34" charset="0"/>
              </a:rPr>
              <a:t/>
            </a:r>
            <a:br>
              <a:rPr lang="en-US" sz="800" smtClean="0">
                <a:latin typeface="Arial" pitchFamily="34" charset="0"/>
              </a:rPr>
            </a:br>
            <a:r>
              <a:rPr lang="en-US" sz="800" smtClean="0">
                <a:latin typeface="Arial" pitchFamily="34" charset="0"/>
              </a:rPr>
              <a:t>China is taking some of the right steps to halt the advancing desert, but it has a long way to go to reduce livestock numbers to a sustainable level. At this point, there is no plan in place or on the drawing board that will halt the advancing deserts. </a:t>
            </a:r>
            <a:br>
              <a:rPr lang="en-US" sz="800" smtClean="0">
                <a:latin typeface="Arial" pitchFamily="34" charset="0"/>
              </a:rPr>
            </a:br>
            <a:r>
              <a:rPr lang="en-US" sz="800" smtClean="0">
                <a:latin typeface="Arial" pitchFamily="34" charset="0"/>
              </a:rPr>
              <a:t/>
            </a:r>
            <a:br>
              <a:rPr lang="en-US" sz="800" smtClean="0">
                <a:latin typeface="Arial" pitchFamily="34" charset="0"/>
              </a:rPr>
            </a:br>
            <a:endParaRPr lang="en-US" sz="80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p:txBody>
          <a:bodyPr/>
          <a:lstStyle>
            <a:lvl1pPr eaLnBrk="0" hangingPunct="0">
              <a:defRPr sz="4400">
                <a:solidFill>
                  <a:schemeClr val="tx2"/>
                </a:solidFill>
                <a:latin typeface="Tahoma" pitchFamily="34" charset="0"/>
                <a:ea typeface="MS PGothic" pitchFamily="34" charset="-128"/>
              </a:defRPr>
            </a:lvl1pPr>
            <a:lvl2pPr marL="742950" indent="-285750" eaLnBrk="0" hangingPunct="0">
              <a:defRPr sz="4400">
                <a:solidFill>
                  <a:schemeClr val="tx2"/>
                </a:solidFill>
                <a:latin typeface="Tahoma" pitchFamily="34" charset="0"/>
                <a:ea typeface="MS PGothic" pitchFamily="34" charset="-128"/>
              </a:defRPr>
            </a:lvl2pPr>
            <a:lvl3pPr marL="1143000" indent="-228600" eaLnBrk="0" hangingPunct="0">
              <a:defRPr sz="4400">
                <a:solidFill>
                  <a:schemeClr val="tx2"/>
                </a:solidFill>
                <a:latin typeface="Tahoma" pitchFamily="34" charset="0"/>
                <a:ea typeface="MS PGothic" pitchFamily="34" charset="-128"/>
              </a:defRPr>
            </a:lvl3pPr>
            <a:lvl4pPr marL="1600200" indent="-228600" eaLnBrk="0" hangingPunct="0">
              <a:defRPr sz="4400">
                <a:solidFill>
                  <a:schemeClr val="tx2"/>
                </a:solidFill>
                <a:latin typeface="Tahoma" pitchFamily="34" charset="0"/>
                <a:ea typeface="MS PGothic" pitchFamily="34" charset="-128"/>
              </a:defRPr>
            </a:lvl4pPr>
            <a:lvl5pPr marL="2057400" indent="-228600" eaLnBrk="0" hangingPunct="0">
              <a:defRPr sz="4400">
                <a:solidFill>
                  <a:schemeClr val="tx2"/>
                </a:solidFill>
                <a:latin typeface="Tahoma" pitchFamily="34" charset="0"/>
                <a:ea typeface="MS PGothic" pitchFamily="34" charset="-128"/>
              </a:defRPr>
            </a:lvl5pPr>
            <a:lvl6pPr marL="2514600" indent="-228600" algn="ctr" eaLnBrk="0" fontAlgn="base" hangingPunct="0">
              <a:spcBef>
                <a:spcPct val="0"/>
              </a:spcBef>
              <a:spcAft>
                <a:spcPct val="0"/>
              </a:spcAft>
              <a:defRPr sz="4400">
                <a:solidFill>
                  <a:schemeClr val="tx2"/>
                </a:solidFill>
                <a:latin typeface="Tahoma" pitchFamily="34" charset="0"/>
                <a:ea typeface="MS PGothic" pitchFamily="34" charset="-128"/>
              </a:defRPr>
            </a:lvl6pPr>
            <a:lvl7pPr marL="2971800" indent="-228600" algn="ctr" eaLnBrk="0" fontAlgn="base" hangingPunct="0">
              <a:spcBef>
                <a:spcPct val="0"/>
              </a:spcBef>
              <a:spcAft>
                <a:spcPct val="0"/>
              </a:spcAft>
              <a:defRPr sz="4400">
                <a:solidFill>
                  <a:schemeClr val="tx2"/>
                </a:solidFill>
                <a:latin typeface="Tahoma" pitchFamily="34" charset="0"/>
                <a:ea typeface="MS PGothic" pitchFamily="34" charset="-128"/>
              </a:defRPr>
            </a:lvl7pPr>
            <a:lvl8pPr marL="3429000" indent="-228600" algn="ctr" eaLnBrk="0" fontAlgn="base" hangingPunct="0">
              <a:spcBef>
                <a:spcPct val="0"/>
              </a:spcBef>
              <a:spcAft>
                <a:spcPct val="0"/>
              </a:spcAft>
              <a:defRPr sz="4400">
                <a:solidFill>
                  <a:schemeClr val="tx2"/>
                </a:solidFill>
                <a:latin typeface="Tahoma" pitchFamily="34" charset="0"/>
                <a:ea typeface="MS PGothic" pitchFamily="34" charset="-128"/>
              </a:defRPr>
            </a:lvl8pPr>
            <a:lvl9pPr marL="3886200" indent="-228600" algn="ctr" eaLnBrk="0" fontAlgn="base" hangingPunct="0">
              <a:spcBef>
                <a:spcPct val="0"/>
              </a:spcBef>
              <a:spcAft>
                <a:spcPct val="0"/>
              </a:spcAft>
              <a:defRPr sz="4400">
                <a:solidFill>
                  <a:schemeClr val="tx2"/>
                </a:solidFill>
                <a:latin typeface="Tahoma" pitchFamily="34" charset="0"/>
                <a:ea typeface="MS PGothic" pitchFamily="34" charset="-128"/>
              </a:defRPr>
            </a:lvl9pPr>
          </a:lstStyle>
          <a:p>
            <a:pPr>
              <a:defRPr/>
            </a:pPr>
            <a:fld id="{C061BE29-9316-44AE-8231-2CA545B8DF28}" type="slidenum">
              <a:rPr lang="en-US" sz="1200" smtClean="0">
                <a:solidFill>
                  <a:schemeClr val="tx1"/>
                </a:solidFill>
                <a:latin typeface="Arial" pitchFamily="34" charset="0"/>
              </a:rPr>
              <a:pPr>
                <a:defRPr/>
              </a:pPr>
              <a:t>11</a:t>
            </a:fld>
            <a:endParaRPr lang="en-US" sz="1200" smtClean="0">
              <a:solidFill>
                <a:schemeClr val="tx1"/>
              </a:solidFill>
              <a:latin typeface="Arial" pitchFamily="34" charset="0"/>
            </a:endParaRPr>
          </a:p>
        </p:txBody>
      </p:sp>
      <p:sp>
        <p:nvSpPr>
          <p:cNvPr id="226307"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63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z="1000" smtClean="0">
                <a:latin typeface="Arial" pitchFamily="34" charset="0"/>
              </a:rPr>
              <a:t>The signs of water stress can be seen on every front. For millions of Chinese farmers, wells that are going dry as water tables fall provide painful evidence of scarcity. A recent Chinese survey reports that the water table beneath much of </a:t>
            </a:r>
            <a:r>
              <a:rPr lang="en-US" sz="1000" b="1" smtClean="0">
                <a:latin typeface="Arial" pitchFamily="34" charset="0"/>
              </a:rPr>
              <a:t>the North China Plain, a region that produces nearly 40 percent of China's grain, has fallen an average of 1.5 meters (roughly 5 feet) per year over the last five years</a:t>
            </a:r>
            <a:r>
              <a:rPr lang="en-US" sz="1000" smtClean="0">
                <a:latin typeface="Arial" pitchFamily="34" charset="0"/>
              </a:rPr>
              <a:t>. </a:t>
            </a:r>
          </a:p>
          <a:p>
            <a:pPr eaLnBrk="1" hangingPunct="1"/>
            <a:endParaRPr lang="en-US" sz="1000" b="1" smtClean="0">
              <a:latin typeface="Arial" pitchFamily="34" charset="0"/>
            </a:endParaRPr>
          </a:p>
          <a:p>
            <a:pPr eaLnBrk="1" hangingPunct="1"/>
            <a:r>
              <a:rPr lang="en-US" sz="1000" b="1" smtClean="0">
                <a:latin typeface="Arial" pitchFamily="34" charset="0"/>
              </a:rPr>
              <a:t>Nothing demonstrates China's water challenge more than the failure of the Yellow River to reach the sea for part of each year. In 1972, the Yellow River, the northernmost of China's two major rivers ran dry for the first time in history. After not reaching the sea for some 15 days in 1972, the river ran dry intermittently over the next decade or so. Beginning in 1985, it has run dry each year, with the dry period becoming progressively longer. In 1997, a year exacerbated by drought, it failed to reach the sea for 226 days.</a:t>
            </a:r>
            <a:r>
              <a:rPr lang="en-US" sz="1000" smtClean="0">
                <a:latin typeface="Arial" pitchFamily="34" charset="0"/>
              </a:rPr>
              <a:t> </a:t>
            </a:r>
          </a:p>
          <a:p>
            <a:pPr eaLnBrk="1" hangingPunct="1"/>
            <a:r>
              <a:rPr lang="en-US" sz="1000" b="1" smtClean="0">
                <a:latin typeface="Arial" pitchFamily="34" charset="0"/>
              </a:rPr>
              <a:t>For some months in 1997, it failed even to reach Shandong, the last province the river flows through en route to the sea and the one that produces one fifth of China's wheat and one seventh of its corn. In 1996, the failure of the river, which supplies half of Shandong's irrigation water, to reach the province reduced grain output by 2.7 million tons, enough to feed 9 million Chinese.</a:t>
            </a:r>
            <a:r>
              <a:rPr lang="en-US" sz="1000" smtClean="0">
                <a:latin typeface="Arial" pitchFamily="34" charset="0"/>
              </a:rPr>
              <a:t> With literally hundreds of new upstream projects withdrawing water in the years ahead, ever less will reach the lower basin. </a:t>
            </a:r>
          </a:p>
          <a:p>
            <a:pPr eaLnBrk="1" hangingPunct="1"/>
            <a:r>
              <a:rPr lang="en-US" sz="1000" smtClean="0">
                <a:latin typeface="Arial" pitchFamily="34" charset="0"/>
              </a:rPr>
              <a:t>China wants to protect agriculture in the fertile downstream regions, but the need for water in upstream provinces for residences and to create jobs in industry is overwhelming. At the national level, the redistribution of income to the economically lagging interior is essential to maintain political stability and to prevent a massive exodus to cities in the coastal provinces. </a:t>
            </a:r>
          </a:p>
          <a:p>
            <a:pPr eaLnBrk="1" hangingPunct="1"/>
            <a:endParaRPr lang="en-US" sz="100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lvl1pPr eaLnBrk="0" hangingPunct="0">
              <a:defRPr sz="4400">
                <a:solidFill>
                  <a:schemeClr val="tx2"/>
                </a:solidFill>
                <a:latin typeface="Tahoma" pitchFamily="34" charset="0"/>
                <a:ea typeface="MS PGothic" pitchFamily="34" charset="-128"/>
              </a:defRPr>
            </a:lvl1pPr>
            <a:lvl2pPr marL="742950" indent="-285750" eaLnBrk="0" hangingPunct="0">
              <a:defRPr sz="4400">
                <a:solidFill>
                  <a:schemeClr val="tx2"/>
                </a:solidFill>
                <a:latin typeface="Tahoma" pitchFamily="34" charset="0"/>
                <a:ea typeface="MS PGothic" pitchFamily="34" charset="-128"/>
              </a:defRPr>
            </a:lvl2pPr>
            <a:lvl3pPr marL="1143000" indent="-228600" eaLnBrk="0" hangingPunct="0">
              <a:defRPr sz="4400">
                <a:solidFill>
                  <a:schemeClr val="tx2"/>
                </a:solidFill>
                <a:latin typeface="Tahoma" pitchFamily="34" charset="0"/>
                <a:ea typeface="MS PGothic" pitchFamily="34" charset="-128"/>
              </a:defRPr>
            </a:lvl3pPr>
            <a:lvl4pPr marL="1600200" indent="-228600" eaLnBrk="0" hangingPunct="0">
              <a:defRPr sz="4400">
                <a:solidFill>
                  <a:schemeClr val="tx2"/>
                </a:solidFill>
                <a:latin typeface="Tahoma" pitchFamily="34" charset="0"/>
                <a:ea typeface="MS PGothic" pitchFamily="34" charset="-128"/>
              </a:defRPr>
            </a:lvl4pPr>
            <a:lvl5pPr marL="2057400" indent="-228600" eaLnBrk="0" hangingPunct="0">
              <a:defRPr sz="4400">
                <a:solidFill>
                  <a:schemeClr val="tx2"/>
                </a:solidFill>
                <a:latin typeface="Tahoma" pitchFamily="34" charset="0"/>
                <a:ea typeface="MS PGothic" pitchFamily="34" charset="-128"/>
              </a:defRPr>
            </a:lvl5pPr>
            <a:lvl6pPr marL="2514600" indent="-228600" algn="ctr" eaLnBrk="0" fontAlgn="base" hangingPunct="0">
              <a:spcBef>
                <a:spcPct val="0"/>
              </a:spcBef>
              <a:spcAft>
                <a:spcPct val="0"/>
              </a:spcAft>
              <a:defRPr sz="4400">
                <a:solidFill>
                  <a:schemeClr val="tx2"/>
                </a:solidFill>
                <a:latin typeface="Tahoma" pitchFamily="34" charset="0"/>
                <a:ea typeface="MS PGothic" pitchFamily="34" charset="-128"/>
              </a:defRPr>
            </a:lvl6pPr>
            <a:lvl7pPr marL="2971800" indent="-228600" algn="ctr" eaLnBrk="0" fontAlgn="base" hangingPunct="0">
              <a:spcBef>
                <a:spcPct val="0"/>
              </a:spcBef>
              <a:spcAft>
                <a:spcPct val="0"/>
              </a:spcAft>
              <a:defRPr sz="4400">
                <a:solidFill>
                  <a:schemeClr val="tx2"/>
                </a:solidFill>
                <a:latin typeface="Tahoma" pitchFamily="34" charset="0"/>
                <a:ea typeface="MS PGothic" pitchFamily="34" charset="-128"/>
              </a:defRPr>
            </a:lvl7pPr>
            <a:lvl8pPr marL="3429000" indent="-228600" algn="ctr" eaLnBrk="0" fontAlgn="base" hangingPunct="0">
              <a:spcBef>
                <a:spcPct val="0"/>
              </a:spcBef>
              <a:spcAft>
                <a:spcPct val="0"/>
              </a:spcAft>
              <a:defRPr sz="4400">
                <a:solidFill>
                  <a:schemeClr val="tx2"/>
                </a:solidFill>
                <a:latin typeface="Tahoma" pitchFamily="34" charset="0"/>
                <a:ea typeface="MS PGothic" pitchFamily="34" charset="-128"/>
              </a:defRPr>
            </a:lvl8pPr>
            <a:lvl9pPr marL="3886200" indent="-228600" algn="ctr" eaLnBrk="0" fontAlgn="base" hangingPunct="0">
              <a:spcBef>
                <a:spcPct val="0"/>
              </a:spcBef>
              <a:spcAft>
                <a:spcPct val="0"/>
              </a:spcAft>
              <a:defRPr sz="4400">
                <a:solidFill>
                  <a:schemeClr val="tx2"/>
                </a:solidFill>
                <a:latin typeface="Tahoma" pitchFamily="34" charset="0"/>
                <a:ea typeface="MS PGothic" pitchFamily="34" charset="-128"/>
              </a:defRPr>
            </a:lvl9pPr>
          </a:lstStyle>
          <a:p>
            <a:pPr>
              <a:defRPr/>
            </a:pPr>
            <a:fld id="{3897657C-E997-4C9D-AE6E-66D62BD9BD5F}" type="slidenum">
              <a:rPr lang="en-US" sz="1200" smtClean="0">
                <a:solidFill>
                  <a:schemeClr val="tx1"/>
                </a:solidFill>
                <a:latin typeface="Arial" pitchFamily="34" charset="0"/>
              </a:rPr>
              <a:pPr>
                <a:defRPr/>
              </a:pPr>
              <a:t>12</a:t>
            </a:fld>
            <a:endParaRPr lang="en-US" sz="1200" smtClean="0">
              <a:solidFill>
                <a:schemeClr val="tx1"/>
              </a:solidFill>
              <a:latin typeface="Arial" pitchFamily="34" charset="0"/>
            </a:endParaRPr>
          </a:p>
        </p:txBody>
      </p:sp>
      <p:sp>
        <p:nvSpPr>
          <p:cNvPr id="227331"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73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pPr>
            <a:r>
              <a:rPr lang="en-US" sz="800" b="1" smtClean="0">
                <a:latin typeface="Arial" pitchFamily="34" charset="0"/>
              </a:rPr>
              <a:t>China's Water Shortage Could Shake World Grain Markets</a:t>
            </a:r>
          </a:p>
          <a:p>
            <a:pPr eaLnBrk="1" hangingPunct="1">
              <a:lnSpc>
                <a:spcPct val="80000"/>
              </a:lnSpc>
            </a:pPr>
            <a:r>
              <a:rPr lang="en-US" sz="800" smtClean="0">
                <a:latin typeface="Arial" pitchFamily="34" charset="0"/>
              </a:rPr>
              <a:t>by </a:t>
            </a:r>
            <a:r>
              <a:rPr lang="en-US" sz="800" smtClean="0">
                <a:latin typeface="Arial" pitchFamily="34" charset="0"/>
                <a:hlinkClick r:id="rId3"/>
              </a:rPr>
              <a:t>Lester R. Brown</a:t>
            </a:r>
            <a:r>
              <a:rPr lang="en-US" sz="800" smtClean="0">
                <a:latin typeface="Arial" pitchFamily="34" charset="0"/>
              </a:rPr>
              <a:t> and </a:t>
            </a:r>
            <a:r>
              <a:rPr lang="en-US" sz="800" smtClean="0">
                <a:latin typeface="Arial" pitchFamily="34" charset="0"/>
                <a:hlinkClick r:id="rId4"/>
              </a:rPr>
              <a:t>Brian Halweil</a:t>
            </a:r>
            <a:r>
              <a:rPr lang="en-US" sz="800" smtClean="0">
                <a:latin typeface="Arial" pitchFamily="34" charset="0"/>
              </a:rPr>
              <a:t> </a:t>
            </a:r>
          </a:p>
          <a:p>
            <a:pPr eaLnBrk="1" hangingPunct="1">
              <a:lnSpc>
                <a:spcPct val="80000"/>
              </a:lnSpc>
            </a:pPr>
            <a:r>
              <a:rPr lang="en-US" sz="800" smtClean="0">
                <a:latin typeface="Arial" pitchFamily="34" charset="0"/>
              </a:rPr>
              <a:t>"Emerging water shortages are threatening China's grain production as rivers are drained dry and aquifers are depleted by the country's soaring water needs," announced Lester Brown,. </a:t>
            </a:r>
          </a:p>
          <a:p>
            <a:pPr eaLnBrk="1" hangingPunct="1">
              <a:lnSpc>
                <a:spcPct val="80000"/>
              </a:lnSpc>
            </a:pPr>
            <a:r>
              <a:rPr lang="en-US" sz="800" smtClean="0">
                <a:latin typeface="Arial" pitchFamily="34" charset="0"/>
              </a:rPr>
              <a:t>"Because China's potential demand is so large, it cannot import the grain it needs without driving world grain prices up, leaving 1.3 billion people who subsist on $1 a day at risk," said Brown. "The goal for China is to be as self-sufficient in food as possible by fashioning an internal solution to the problem of water scarcity." </a:t>
            </a:r>
          </a:p>
          <a:p>
            <a:pPr eaLnBrk="1" hangingPunct="1">
              <a:lnSpc>
                <a:spcPct val="80000"/>
              </a:lnSpc>
            </a:pPr>
            <a:r>
              <a:rPr lang="en-US" sz="800" smtClean="0">
                <a:latin typeface="Arial" pitchFamily="34" charset="0"/>
              </a:rPr>
              <a:t>Smaller countries, such as Israel and Saudi Arabia, have already experienced severe water shortages, but China is the first major food producer to do so. These smaller countries typically divert irrigation water to cities and industry as needed, importing grain to offset irrigation losses. </a:t>
            </a:r>
            <a:r>
              <a:rPr lang="en-US" sz="800" b="1" smtClean="0">
                <a:latin typeface="Arial" pitchFamily="34" charset="0"/>
              </a:rPr>
              <a:t>To import a ton of wheat is to import a thousand tons of water</a:t>
            </a:r>
            <a:r>
              <a:rPr lang="en-US" sz="800" smtClean="0">
                <a:latin typeface="Arial" pitchFamily="34" charset="0"/>
              </a:rPr>
              <a:t>. Small countries, like Israel, Jordan, or Saudi Arabia, can import 70 to 90 percent of their grain without disrupting markets, but China cannot. </a:t>
            </a:r>
          </a:p>
          <a:p>
            <a:pPr eaLnBrk="1" hangingPunct="1">
              <a:lnSpc>
                <a:spcPct val="80000"/>
              </a:lnSpc>
            </a:pPr>
            <a:r>
              <a:rPr lang="en-US" sz="800" b="1" smtClean="0">
                <a:latin typeface="Arial" pitchFamily="34" charset="0"/>
              </a:rPr>
              <a:t>China's farmers now face strong competition for water from cities and industry</a:t>
            </a:r>
            <a:r>
              <a:rPr lang="en-US" sz="800" smtClean="0">
                <a:latin typeface="Arial" pitchFamily="34" charset="0"/>
              </a:rPr>
              <a:t>. Residential demand for water is projected to increase from 31 billion tons in 1995 to 134 billion tons in 2030. The demand for water by industry is projected to grow even faster, from 52 billion tons to 269 billion tons. </a:t>
            </a:r>
          </a:p>
          <a:p>
            <a:pPr eaLnBrk="1" hangingPunct="1">
              <a:lnSpc>
                <a:spcPct val="80000"/>
              </a:lnSpc>
            </a:pPr>
            <a:r>
              <a:rPr lang="en-US" sz="800" b="1" smtClean="0">
                <a:latin typeface="Arial" pitchFamily="34" charset="0"/>
              </a:rPr>
              <a:t>Of China's 617 cities, 300 are facing water shortages</a:t>
            </a:r>
            <a:r>
              <a:rPr lang="en-US" sz="800" smtClean="0">
                <a:latin typeface="Arial" pitchFamily="34" charset="0"/>
              </a:rPr>
              <a:t>. In many, these shortfalls can be filled only by diverting water from agriculture. In the spring of 1994, farmers in the region surrounding Beijing were denied access to reservoirs, their traditional source of irrigation water, because all the water was needed to satisfy the city's fast growing needs. Beijing is setting the precedent for other water-stressed cities. </a:t>
            </a:r>
          </a:p>
          <a:p>
            <a:pPr eaLnBrk="1" hangingPunct="1">
              <a:lnSpc>
                <a:spcPct val="80000"/>
              </a:lnSpc>
            </a:pPr>
            <a:r>
              <a:rPr lang="en-US" sz="800" smtClean="0">
                <a:latin typeface="Arial" pitchFamily="34" charset="0"/>
              </a:rPr>
              <a:t>Farmers cannot compete economically with industry for water in China or anywhere else. The arithmetic is stark. </a:t>
            </a:r>
            <a:r>
              <a:rPr lang="en-US" sz="800" b="1" smtClean="0">
                <a:latin typeface="Arial" pitchFamily="34" charset="0"/>
              </a:rPr>
              <a:t>A thousand tons of water produces one ton of wheat, which has a market value of $200, while a thousand tons of water used in industry yields an estimated $14,000 of output, or 70 times as much. </a:t>
            </a:r>
          </a:p>
          <a:p>
            <a:pPr eaLnBrk="1" hangingPunct="1">
              <a:lnSpc>
                <a:spcPct val="80000"/>
              </a:lnSpc>
            </a:pPr>
            <a:r>
              <a:rPr lang="en-US" sz="800" smtClean="0">
                <a:latin typeface="Arial" pitchFamily="34" charset="0"/>
              </a:rPr>
              <a:t>One of the most frequently proposed responses to water scarcity is to reduce wastage by water pricing, charging users enough for water to ensure that it is used efficiently.. </a:t>
            </a:r>
          </a:p>
          <a:p>
            <a:pPr eaLnBrk="1" hangingPunct="1">
              <a:lnSpc>
                <a:spcPct val="80000"/>
              </a:lnSpc>
            </a:pPr>
            <a:r>
              <a:rPr lang="en-US" sz="800" b="1" smtClean="0">
                <a:latin typeface="Arial" pitchFamily="34" charset="0"/>
              </a:rPr>
              <a:t>The potential for saving water in industry is also promising</a:t>
            </a:r>
            <a:r>
              <a:rPr lang="en-US" sz="800" smtClean="0">
                <a:latin typeface="Arial" pitchFamily="34" charset="0"/>
              </a:rPr>
              <a:t>. For example, China uses from 23 to 56 tons of </a:t>
            </a:r>
            <a:r>
              <a:rPr lang="en-US" sz="800" b="1" smtClean="0">
                <a:latin typeface="Arial" pitchFamily="34" charset="0"/>
              </a:rPr>
              <a:t>Higher water prices that lead to the use of more efficient technologies, such as sprinklers or drip irrigation, can sharply cut water use</a:t>
            </a:r>
            <a:r>
              <a:rPr lang="en-US" sz="800" smtClean="0">
                <a:latin typeface="Arial" pitchFamily="34" charset="0"/>
              </a:rPr>
              <a:t> water to produce a ton of steel, whereas the United States, Japan, and Germany use less than 6 tons. Restructuring the energy sector will involve shifting from hydropower, with its large evaporating reservoirs, to wind power.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defRPr/>
            </a:pPr>
            <a:fld id="{595E5FAA-C71A-4412-90F4-80D7B7FEFB8F}" type="slidenum">
              <a:rPr lang="en-US" sz="1200" smtClean="0">
                <a:solidFill>
                  <a:prstClr val="black"/>
                </a:solidFill>
              </a:rPr>
              <a:pPr>
                <a:defRPr/>
              </a:pPr>
              <a:t>13</a:t>
            </a:fld>
            <a:endParaRPr lang="en-US" sz="1200" smtClean="0">
              <a:solidFill>
                <a:prstClr val="black"/>
              </a:solidFill>
            </a:endParaRPr>
          </a:p>
        </p:txBody>
      </p:sp>
      <p:sp>
        <p:nvSpPr>
          <p:cNvPr id="228355"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latin typeface="Verdana"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bwMode="auto">
          <a:xfrm>
            <a:off x="1108075" y="812800"/>
            <a:ext cx="5335588" cy="40020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9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fr-FR" smtClean="0">
                <a:latin typeface="Times New Roman" pitchFamily="18" charset="0"/>
              </a:rPr>
              <a:t>3,5 % for Tianjin and Beijing (300 cubic meter per inhabitant) / </a:t>
            </a:r>
            <a:r>
              <a:rPr lang="en-GB" smtClean="0">
                <a:latin typeface="Times New Roman" pitchFamily="18" charset="0"/>
              </a:rPr>
              <a:t>Grade 3: minimum standard for drinking water</a:t>
            </a:r>
          </a:p>
        </p:txBody>
      </p:sp>
      <p:sp>
        <p:nvSpPr>
          <p:cNvPr id="229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tabLst>
                <a:tab pos="723900" algn="l"/>
                <a:tab pos="1447800" algn="l"/>
                <a:tab pos="2171700" algn="l"/>
                <a:tab pos="2895600" algn="l"/>
              </a:tabLst>
              <a:defRPr>
                <a:solidFill>
                  <a:schemeClr val="tx1"/>
                </a:solidFill>
                <a:latin typeface="Calibri" pitchFamily="34" charset="0"/>
                <a:cs typeface="Arial" pitchFamily="34" charset="0"/>
              </a:defRPr>
            </a:lvl1pPr>
            <a:lvl2pPr marL="742950" indent="-285750" eaLnBrk="0" hangingPunct="0">
              <a:tabLst>
                <a:tab pos="723900" algn="l"/>
                <a:tab pos="1447800" algn="l"/>
                <a:tab pos="2171700" algn="l"/>
                <a:tab pos="2895600" algn="l"/>
              </a:tabLst>
              <a:defRPr>
                <a:solidFill>
                  <a:schemeClr val="tx1"/>
                </a:solidFill>
                <a:latin typeface="Calibri" pitchFamily="34" charset="0"/>
                <a:cs typeface="Arial" pitchFamily="34" charset="0"/>
              </a:defRPr>
            </a:lvl2pPr>
            <a:lvl3pPr marL="1143000" indent="-228600" eaLnBrk="0" hangingPunct="0">
              <a:tabLst>
                <a:tab pos="723900" algn="l"/>
                <a:tab pos="1447800" algn="l"/>
                <a:tab pos="2171700" algn="l"/>
                <a:tab pos="2895600" algn="l"/>
              </a:tabLst>
              <a:defRPr>
                <a:solidFill>
                  <a:schemeClr val="tx1"/>
                </a:solidFill>
                <a:latin typeface="Calibri" pitchFamily="34" charset="0"/>
                <a:cs typeface="Arial" pitchFamily="34" charset="0"/>
              </a:defRPr>
            </a:lvl3pPr>
            <a:lvl4pPr marL="1600200" indent="-228600" eaLnBrk="0" hangingPunct="0">
              <a:tabLst>
                <a:tab pos="723900" algn="l"/>
                <a:tab pos="1447800" algn="l"/>
                <a:tab pos="2171700" algn="l"/>
                <a:tab pos="2895600" algn="l"/>
              </a:tabLst>
              <a:defRPr>
                <a:solidFill>
                  <a:schemeClr val="tx1"/>
                </a:solidFill>
                <a:latin typeface="Calibri" pitchFamily="34" charset="0"/>
                <a:cs typeface="Arial" pitchFamily="34" charset="0"/>
              </a:defRPr>
            </a:lvl4pPr>
            <a:lvl5pPr marL="2057400" indent="-228600" eaLnBrk="0" hangingPunct="0">
              <a:tabLst>
                <a:tab pos="723900" algn="l"/>
                <a:tab pos="1447800" algn="l"/>
                <a:tab pos="2171700" algn="l"/>
                <a:tab pos="2895600" algn="l"/>
              </a:tabLst>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Calibri" pitchFamily="34" charset="0"/>
                <a:cs typeface="Arial" pitchFamily="34" charset="0"/>
              </a:defRPr>
            </a:lvl9pPr>
          </a:lstStyle>
          <a:p>
            <a:pPr eaLnBrk="1" fontAlgn="base">
              <a:spcBef>
                <a:spcPct val="0"/>
              </a:spcBef>
              <a:spcAft>
                <a:spcPct val="0"/>
              </a:spcAft>
            </a:pPr>
            <a:fld id="{1A72816D-A6E7-4FA3-996A-C931A00ABBAC}" type="slidenum">
              <a:rPr lang="en-GB" smtClean="0">
                <a:solidFill>
                  <a:srgbClr val="000000"/>
                </a:solidFill>
                <a:latin typeface="Times New Roman" pitchFamily="18" charset="0"/>
                <a:ea typeface="Arial Unicode MS" pitchFamily="34" charset="-128"/>
                <a:cs typeface="Arial Unicode MS" pitchFamily="34" charset="-128"/>
              </a:rPr>
              <a:pPr eaLnBrk="1" fontAlgn="base">
                <a:spcBef>
                  <a:spcPct val="0"/>
                </a:spcBef>
                <a:spcAft>
                  <a:spcPct val="0"/>
                </a:spcAft>
              </a:pPr>
              <a:t>15</a:t>
            </a:fld>
            <a:endParaRPr lang="en-GB" smtClean="0">
              <a:solidFill>
                <a:srgbClr val="000000"/>
              </a:solidFill>
              <a:latin typeface="Times New Roman" pitchFamily="18" charset="0"/>
              <a:ea typeface="Arial Unicode MS" pitchFamily="34" charset="-128"/>
              <a:cs typeface="Arial Unicode MS"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p:txBody>
          <a:bodyPr/>
          <a:lstStyle>
            <a:lvl1pPr eaLnBrk="0" hangingPunct="0">
              <a:defRPr sz="4400">
                <a:solidFill>
                  <a:schemeClr val="tx2"/>
                </a:solidFill>
                <a:latin typeface="Tahoma" pitchFamily="34" charset="0"/>
                <a:ea typeface="MS PGothic" pitchFamily="34" charset="-128"/>
              </a:defRPr>
            </a:lvl1pPr>
            <a:lvl2pPr marL="742950" indent="-285750" eaLnBrk="0" hangingPunct="0">
              <a:defRPr sz="4400">
                <a:solidFill>
                  <a:schemeClr val="tx2"/>
                </a:solidFill>
                <a:latin typeface="Tahoma" pitchFamily="34" charset="0"/>
                <a:ea typeface="MS PGothic" pitchFamily="34" charset="-128"/>
              </a:defRPr>
            </a:lvl2pPr>
            <a:lvl3pPr marL="1143000" indent="-228600" eaLnBrk="0" hangingPunct="0">
              <a:defRPr sz="4400">
                <a:solidFill>
                  <a:schemeClr val="tx2"/>
                </a:solidFill>
                <a:latin typeface="Tahoma" pitchFamily="34" charset="0"/>
                <a:ea typeface="MS PGothic" pitchFamily="34" charset="-128"/>
              </a:defRPr>
            </a:lvl3pPr>
            <a:lvl4pPr marL="1600200" indent="-228600" eaLnBrk="0" hangingPunct="0">
              <a:defRPr sz="4400">
                <a:solidFill>
                  <a:schemeClr val="tx2"/>
                </a:solidFill>
                <a:latin typeface="Tahoma" pitchFamily="34" charset="0"/>
                <a:ea typeface="MS PGothic" pitchFamily="34" charset="-128"/>
              </a:defRPr>
            </a:lvl4pPr>
            <a:lvl5pPr marL="2057400" indent="-228600" eaLnBrk="0" hangingPunct="0">
              <a:defRPr sz="4400">
                <a:solidFill>
                  <a:schemeClr val="tx2"/>
                </a:solidFill>
                <a:latin typeface="Tahoma" pitchFamily="34" charset="0"/>
                <a:ea typeface="MS PGothic" pitchFamily="34" charset="-128"/>
              </a:defRPr>
            </a:lvl5pPr>
            <a:lvl6pPr marL="2514600" indent="-228600" algn="ctr" eaLnBrk="0" fontAlgn="base" hangingPunct="0">
              <a:spcBef>
                <a:spcPct val="0"/>
              </a:spcBef>
              <a:spcAft>
                <a:spcPct val="0"/>
              </a:spcAft>
              <a:defRPr sz="4400">
                <a:solidFill>
                  <a:schemeClr val="tx2"/>
                </a:solidFill>
                <a:latin typeface="Tahoma" pitchFamily="34" charset="0"/>
                <a:ea typeface="MS PGothic" pitchFamily="34" charset="-128"/>
              </a:defRPr>
            </a:lvl6pPr>
            <a:lvl7pPr marL="2971800" indent="-228600" algn="ctr" eaLnBrk="0" fontAlgn="base" hangingPunct="0">
              <a:spcBef>
                <a:spcPct val="0"/>
              </a:spcBef>
              <a:spcAft>
                <a:spcPct val="0"/>
              </a:spcAft>
              <a:defRPr sz="4400">
                <a:solidFill>
                  <a:schemeClr val="tx2"/>
                </a:solidFill>
                <a:latin typeface="Tahoma" pitchFamily="34" charset="0"/>
                <a:ea typeface="MS PGothic" pitchFamily="34" charset="-128"/>
              </a:defRPr>
            </a:lvl7pPr>
            <a:lvl8pPr marL="3429000" indent="-228600" algn="ctr" eaLnBrk="0" fontAlgn="base" hangingPunct="0">
              <a:spcBef>
                <a:spcPct val="0"/>
              </a:spcBef>
              <a:spcAft>
                <a:spcPct val="0"/>
              </a:spcAft>
              <a:defRPr sz="4400">
                <a:solidFill>
                  <a:schemeClr val="tx2"/>
                </a:solidFill>
                <a:latin typeface="Tahoma" pitchFamily="34" charset="0"/>
                <a:ea typeface="MS PGothic" pitchFamily="34" charset="-128"/>
              </a:defRPr>
            </a:lvl8pPr>
            <a:lvl9pPr marL="3886200" indent="-228600" algn="ctr" eaLnBrk="0" fontAlgn="base" hangingPunct="0">
              <a:spcBef>
                <a:spcPct val="0"/>
              </a:spcBef>
              <a:spcAft>
                <a:spcPct val="0"/>
              </a:spcAft>
              <a:defRPr sz="4400">
                <a:solidFill>
                  <a:schemeClr val="tx2"/>
                </a:solidFill>
                <a:latin typeface="Tahoma" pitchFamily="34" charset="0"/>
                <a:ea typeface="MS PGothic" pitchFamily="34" charset="-128"/>
              </a:defRPr>
            </a:lvl9pPr>
          </a:lstStyle>
          <a:p>
            <a:pPr>
              <a:defRPr/>
            </a:pPr>
            <a:fld id="{7F861B2D-A2BA-49F8-818B-FC3C9E8D01B9}" type="slidenum">
              <a:rPr lang="en-US" sz="1200" smtClean="0">
                <a:solidFill>
                  <a:schemeClr val="tx1"/>
                </a:solidFill>
                <a:latin typeface="Arial" pitchFamily="34" charset="0"/>
              </a:rPr>
              <a:pPr>
                <a:defRPr/>
              </a:pPr>
              <a:t>17</a:t>
            </a:fld>
            <a:endParaRPr lang="en-US" sz="1200" smtClean="0">
              <a:solidFill>
                <a:schemeClr val="tx1"/>
              </a:solidFill>
              <a:latin typeface="Arial" pitchFamily="34" charset="0"/>
            </a:endParaRPr>
          </a:p>
        </p:txBody>
      </p:sp>
      <p:sp>
        <p:nvSpPr>
          <p:cNvPr id="230403"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04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pPr>
            <a:r>
              <a:rPr lang="en-US" sz="800" smtClean="0">
                <a:latin typeface="Arial" pitchFamily="34" charset="0"/>
              </a:rPr>
              <a:t>China's second most serious environmental health problem is water pollution. Waterborne illnesses, from sewage and agricultural waste contaminating the water supplies, cause thousands of deaths from infectious disease per year. Rivers used for drinking water also become polluted with industrial discharges, according to Bai Changbo, NEPA's Foreign Affairs Officer</a:t>
            </a:r>
            <a:r>
              <a:rPr lang="en-US" sz="800" i="1" smtClean="0">
                <a:latin typeface="Arial" pitchFamily="34" charset="0"/>
              </a:rPr>
              <a:t>.</a:t>
            </a:r>
            <a:r>
              <a:rPr lang="en-US" sz="800" smtClean="0">
                <a:latin typeface="Arial" pitchFamily="34" charset="0"/>
              </a:rPr>
              <a:t> Says Changbo, "Much of China's surface water is contaminated with heavy metals, including lead, cadmium, and arsenic, from industrial effluent </a:t>
            </a:r>
          </a:p>
          <a:p>
            <a:pPr eaLnBrk="1" hangingPunct="1">
              <a:lnSpc>
                <a:spcPct val="80000"/>
              </a:lnSpc>
            </a:pPr>
            <a:endParaRPr lang="en-US" sz="800" smtClean="0">
              <a:latin typeface="Arial" pitchFamily="34" charset="0"/>
            </a:endParaRPr>
          </a:p>
          <a:p>
            <a:pPr eaLnBrk="1" hangingPunct="1">
              <a:lnSpc>
                <a:spcPct val="80000"/>
              </a:lnSpc>
            </a:pPr>
            <a:r>
              <a:rPr lang="en-US" sz="800" b="1" smtClean="0">
                <a:latin typeface="Arial" pitchFamily="34" charset="0"/>
              </a:rPr>
              <a:t>Water Pollution</a:t>
            </a:r>
            <a:r>
              <a:rPr lang="en-US" sz="800" smtClean="0">
                <a:latin typeface="Arial" pitchFamily="34" charset="0"/>
              </a:rPr>
              <a:t> </a:t>
            </a:r>
          </a:p>
          <a:p>
            <a:pPr eaLnBrk="1" hangingPunct="1">
              <a:lnSpc>
                <a:spcPct val="80000"/>
              </a:lnSpc>
            </a:pPr>
            <a:r>
              <a:rPr lang="en-US" sz="800" smtClean="0">
                <a:latin typeface="Arial" pitchFamily="34" charset="0"/>
              </a:rPr>
              <a:t>Most cities and villages do </a:t>
            </a:r>
            <a:r>
              <a:rPr lang="en-US" sz="800" b="1" smtClean="0">
                <a:latin typeface="Arial" pitchFamily="34" charset="0"/>
              </a:rPr>
              <a:t>not have sophisticated sewage treatment facilities</a:t>
            </a:r>
            <a:r>
              <a:rPr lang="en-US" sz="800" smtClean="0">
                <a:latin typeface="Arial" pitchFamily="34" charset="0"/>
              </a:rPr>
              <a:t>, so water supplies often become contaminated with bacteria and viruses. </a:t>
            </a:r>
            <a:r>
              <a:rPr lang="en-US" sz="800" b="1" smtClean="0">
                <a:latin typeface="Arial" pitchFamily="34" charset="0"/>
              </a:rPr>
              <a:t>Sewage contamination of a sea bed from which clams were harvested was associated with 300,000 cases of hepatitis A in a 2-month period in Shanghai in 1988</a:t>
            </a:r>
            <a:r>
              <a:rPr lang="en-US" sz="800" smtClean="0">
                <a:latin typeface="Arial" pitchFamily="34" charset="0"/>
              </a:rPr>
              <a:t>. Industrial discharges further contaminate water supplies. </a:t>
            </a:r>
          </a:p>
          <a:p>
            <a:pPr eaLnBrk="1" hangingPunct="1">
              <a:lnSpc>
                <a:spcPct val="80000"/>
              </a:lnSpc>
            </a:pPr>
            <a:r>
              <a:rPr lang="en-US" sz="800" smtClean="0">
                <a:latin typeface="Arial" pitchFamily="34" charset="0"/>
              </a:rPr>
              <a:t>The 1992 NEPA report labeled river after river as </a:t>
            </a:r>
            <a:r>
              <a:rPr lang="en-US" sz="800" b="1" smtClean="0">
                <a:latin typeface="Arial" pitchFamily="34" charset="0"/>
              </a:rPr>
              <a:t>"seriously polluted." The most frequently named pollutants are ammonia nitrogen, volatile phenols, heavy metals, arsenic, cyanides, petrol pollutants, and oxygen-causing organic matter.</a:t>
            </a:r>
            <a:r>
              <a:rPr lang="en-US" sz="800" smtClean="0">
                <a:latin typeface="Arial" pitchFamily="34" charset="0"/>
              </a:rPr>
              <a:t> NEPA notes that nearly </a:t>
            </a:r>
            <a:r>
              <a:rPr lang="en-US" sz="800" b="1" smtClean="0">
                <a:latin typeface="Arial" pitchFamily="34" charset="0"/>
              </a:rPr>
              <a:t>2 million pounds of arsenic and 130 million pounds of "petrol pollutants" were discharged into rivers in 1992</a:t>
            </a:r>
            <a:r>
              <a:rPr lang="en-US" sz="800" smtClean="0">
                <a:latin typeface="Arial" pitchFamily="34" charset="0"/>
              </a:rPr>
              <a:t>. In freshwater lakes, pollution by heavy metals such as mercury and hexavalent chromium is quite serious. </a:t>
            </a:r>
            <a:r>
              <a:rPr lang="en-US" sz="800" b="1" smtClean="0">
                <a:latin typeface="Arial" pitchFamily="34" charset="0"/>
              </a:rPr>
              <a:t>Elevated levels of mercury have been detected in fishermen eating mercury-contaminated fish. </a:t>
            </a:r>
          </a:p>
          <a:p>
            <a:pPr eaLnBrk="1" hangingPunct="1">
              <a:lnSpc>
                <a:spcPct val="80000"/>
              </a:lnSpc>
            </a:pPr>
            <a:r>
              <a:rPr lang="en-US" sz="800" smtClean="0">
                <a:latin typeface="Arial" pitchFamily="34" charset="0"/>
              </a:rPr>
              <a:t>Women who cook and spend more time in the home may be at greater risk from smoky coal. Arsenic and fluoride also occur naturally in water supplies in certain provinces of China. At high levels in drinking water, both can be harmful. NEPA authorities say that these two elements are not a national priority because they are found at excessive levels in only a few rural provinces. Chinese scientists, however, say arsenic and fluoride in water, as well as in air, can cause devastating effects on rural residents. </a:t>
            </a:r>
            <a:endParaRPr lang="en-US" sz="800" i="1" smtClean="0">
              <a:latin typeface="Arial" pitchFamily="34" charset="0"/>
            </a:endParaRPr>
          </a:p>
          <a:p>
            <a:pPr eaLnBrk="1" hangingPunct="1">
              <a:lnSpc>
                <a:spcPct val="80000"/>
              </a:lnSpc>
            </a:pPr>
            <a:r>
              <a:rPr lang="en-US" sz="800" b="1" i="1" smtClean="0">
                <a:latin typeface="Arial" pitchFamily="34" charset="0"/>
              </a:rPr>
              <a:t>Arsenic contamination</a:t>
            </a:r>
            <a:r>
              <a:rPr lang="en-US" sz="800" i="1" smtClean="0">
                <a:latin typeface="Arial" pitchFamily="34" charset="0"/>
              </a:rPr>
              <a:t>. </a:t>
            </a:r>
            <a:r>
              <a:rPr lang="en-US" sz="800" smtClean="0">
                <a:latin typeface="Arial" pitchFamily="34" charset="0"/>
              </a:rPr>
              <a:t>China's arsenic standard for drinking water is the same as EPA's: 50 µg/m3. Niu has received reports from Inner Mongolia and Xinjing Province that the </a:t>
            </a:r>
            <a:r>
              <a:rPr lang="en-US" sz="800" b="1" smtClean="0">
                <a:latin typeface="Arial" pitchFamily="34" charset="0"/>
              </a:rPr>
              <a:t>standard may be exceeded by 10-100 times in drinking water.</a:t>
            </a:r>
            <a:r>
              <a:rPr lang="en-US" sz="800" smtClean="0">
                <a:latin typeface="Arial" pitchFamily="34" charset="0"/>
              </a:rPr>
              <a:t> He is attempting to validate the analytical techniques used in these remote areas. </a:t>
            </a:r>
          </a:p>
          <a:p>
            <a:pPr eaLnBrk="1" hangingPunct="1">
              <a:lnSpc>
                <a:spcPct val="80000"/>
              </a:lnSpc>
            </a:pPr>
            <a:r>
              <a:rPr lang="en-US" sz="800" smtClean="0">
                <a:latin typeface="Arial" pitchFamily="34" charset="0"/>
              </a:rPr>
              <a:t>Scientists from the United States, Taiwan, and China are all exploring potential collaborative projects in Inner Mongolia to study arsenic exposures and evaluate health effects. Evidence is too preliminary, says Niu, to know if there are internal cancers such as those reported by C.J. Chen and colleagues in Taiwan, although a small number of cases of skin lesions (keratoses) and blackfoot disease, a gangrenous circulatory problem previously documented in Taiwan, have been detected.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lvl1pPr eaLnBrk="0" hangingPunct="0">
              <a:defRPr sz="4400">
                <a:solidFill>
                  <a:schemeClr val="tx2"/>
                </a:solidFill>
                <a:latin typeface="Tahoma" pitchFamily="34" charset="0"/>
                <a:ea typeface="MS PGothic" pitchFamily="34" charset="-128"/>
              </a:defRPr>
            </a:lvl1pPr>
            <a:lvl2pPr marL="742950" indent="-285750" eaLnBrk="0" hangingPunct="0">
              <a:defRPr sz="4400">
                <a:solidFill>
                  <a:schemeClr val="tx2"/>
                </a:solidFill>
                <a:latin typeface="Tahoma" pitchFamily="34" charset="0"/>
                <a:ea typeface="MS PGothic" pitchFamily="34" charset="-128"/>
              </a:defRPr>
            </a:lvl2pPr>
            <a:lvl3pPr marL="1143000" indent="-228600" eaLnBrk="0" hangingPunct="0">
              <a:defRPr sz="4400">
                <a:solidFill>
                  <a:schemeClr val="tx2"/>
                </a:solidFill>
                <a:latin typeface="Tahoma" pitchFamily="34" charset="0"/>
                <a:ea typeface="MS PGothic" pitchFamily="34" charset="-128"/>
              </a:defRPr>
            </a:lvl3pPr>
            <a:lvl4pPr marL="1600200" indent="-228600" eaLnBrk="0" hangingPunct="0">
              <a:defRPr sz="4400">
                <a:solidFill>
                  <a:schemeClr val="tx2"/>
                </a:solidFill>
                <a:latin typeface="Tahoma" pitchFamily="34" charset="0"/>
                <a:ea typeface="MS PGothic" pitchFamily="34" charset="-128"/>
              </a:defRPr>
            </a:lvl4pPr>
            <a:lvl5pPr marL="2057400" indent="-228600" eaLnBrk="0" hangingPunct="0">
              <a:defRPr sz="4400">
                <a:solidFill>
                  <a:schemeClr val="tx2"/>
                </a:solidFill>
                <a:latin typeface="Tahoma" pitchFamily="34" charset="0"/>
                <a:ea typeface="MS PGothic" pitchFamily="34" charset="-128"/>
              </a:defRPr>
            </a:lvl5pPr>
            <a:lvl6pPr marL="2514600" indent="-228600" algn="ctr" eaLnBrk="0" fontAlgn="base" hangingPunct="0">
              <a:spcBef>
                <a:spcPct val="0"/>
              </a:spcBef>
              <a:spcAft>
                <a:spcPct val="0"/>
              </a:spcAft>
              <a:defRPr sz="4400">
                <a:solidFill>
                  <a:schemeClr val="tx2"/>
                </a:solidFill>
                <a:latin typeface="Tahoma" pitchFamily="34" charset="0"/>
                <a:ea typeface="MS PGothic" pitchFamily="34" charset="-128"/>
              </a:defRPr>
            </a:lvl6pPr>
            <a:lvl7pPr marL="2971800" indent="-228600" algn="ctr" eaLnBrk="0" fontAlgn="base" hangingPunct="0">
              <a:spcBef>
                <a:spcPct val="0"/>
              </a:spcBef>
              <a:spcAft>
                <a:spcPct val="0"/>
              </a:spcAft>
              <a:defRPr sz="4400">
                <a:solidFill>
                  <a:schemeClr val="tx2"/>
                </a:solidFill>
                <a:latin typeface="Tahoma" pitchFamily="34" charset="0"/>
                <a:ea typeface="MS PGothic" pitchFamily="34" charset="-128"/>
              </a:defRPr>
            </a:lvl7pPr>
            <a:lvl8pPr marL="3429000" indent="-228600" algn="ctr" eaLnBrk="0" fontAlgn="base" hangingPunct="0">
              <a:spcBef>
                <a:spcPct val="0"/>
              </a:spcBef>
              <a:spcAft>
                <a:spcPct val="0"/>
              </a:spcAft>
              <a:defRPr sz="4400">
                <a:solidFill>
                  <a:schemeClr val="tx2"/>
                </a:solidFill>
                <a:latin typeface="Tahoma" pitchFamily="34" charset="0"/>
                <a:ea typeface="MS PGothic" pitchFamily="34" charset="-128"/>
              </a:defRPr>
            </a:lvl8pPr>
            <a:lvl9pPr marL="3886200" indent="-228600" algn="ctr" eaLnBrk="0" fontAlgn="base" hangingPunct="0">
              <a:spcBef>
                <a:spcPct val="0"/>
              </a:spcBef>
              <a:spcAft>
                <a:spcPct val="0"/>
              </a:spcAft>
              <a:defRPr sz="4400">
                <a:solidFill>
                  <a:schemeClr val="tx2"/>
                </a:solidFill>
                <a:latin typeface="Tahoma" pitchFamily="34" charset="0"/>
                <a:ea typeface="MS PGothic" pitchFamily="34" charset="-128"/>
              </a:defRPr>
            </a:lvl9pPr>
          </a:lstStyle>
          <a:p>
            <a:pPr>
              <a:defRPr/>
            </a:pPr>
            <a:fld id="{853E0E39-F41A-48BB-B1DD-F26A2CD0EBDE}" type="slidenum">
              <a:rPr lang="en-US" sz="1200" smtClean="0">
                <a:solidFill>
                  <a:schemeClr val="tx1"/>
                </a:solidFill>
                <a:latin typeface="Arial" pitchFamily="34" charset="0"/>
              </a:rPr>
              <a:pPr>
                <a:defRPr/>
              </a:pPr>
              <a:t>25</a:t>
            </a:fld>
            <a:endParaRPr lang="en-US" sz="1200" dirty="0" smtClean="0">
              <a:solidFill>
                <a:schemeClr val="tx1"/>
              </a:solidFill>
              <a:latin typeface="Arial" pitchFamily="34" charset="0"/>
            </a:endParaRPr>
          </a:p>
        </p:txBody>
      </p:sp>
      <p:sp>
        <p:nvSpPr>
          <p:cNvPr id="231427"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14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latin typeface="Arial" pitchFamily="34" charset="0"/>
              </a:rPr>
              <a:t>One illustration of the link between cancer and pollution in China comes from a 1987-1988 study of two villages, Xujia and Xizhou, where water supplies were polluted by petroleum industries. </a:t>
            </a:r>
            <a:r>
              <a:rPr lang="en-US" b="1" smtClean="0">
                <a:latin typeface="Arial" pitchFamily="34" charset="0"/>
              </a:rPr>
              <a:t>Deep groundwater, the source of village drinking water supplies, was heavily contaminated by hydrocarbons such as aliphatic and aromatic alkenes, phenols, aldehydes, ketones, acids, esters, etc., with concentrations of petroleum derivatives at 0.078-0.500 mg/l, volatile phenols at 0.001-0.003 mg/l, and sulfides at 0.059-0.451 mg/l</a:t>
            </a:r>
            <a:r>
              <a:rPr lang="en-US" smtClean="0">
                <a:latin typeface="Arial" pitchFamily="34" charset="0"/>
              </a:rPr>
              <a:t> . When compared to a control area, major findings included a &gt;25% higher rate of overall cancer mortality from 1986 to 1988 and a &gt;50% higher rate of cancers of the gastrointestinal tract during the same time period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1237FE4-60E1-4E9E-8073-428C3466847C}" type="datetimeFigureOut">
              <a:rPr lang="en-US"/>
              <a:pPr>
                <a:defRPr/>
              </a:pPr>
              <a:t>1/18/2019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38B473-D51C-4951-B684-EC2B151DBB8B}" type="slidenum">
              <a:rPr lang="en-US"/>
              <a:pPr>
                <a:defRPr/>
              </a:pPr>
              <a:t>‹#›</a:t>
            </a:fld>
            <a:endParaRPr lang="en-US"/>
          </a:p>
        </p:txBody>
      </p:sp>
    </p:spTree>
    <p:extLst>
      <p:ext uri="{BB962C8B-B14F-4D97-AF65-F5344CB8AC3E}">
        <p14:creationId xmlns:p14="http://schemas.microsoft.com/office/powerpoint/2010/main" val="2590850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083AC18-3F7A-487A-A68C-7E1C953A8B9E}" type="datetimeFigureOut">
              <a:rPr lang="en-US"/>
              <a:pPr>
                <a:defRPr/>
              </a:pPr>
              <a:t>1/18/2019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E20C30-0367-439F-A974-58CB2E343E6F}" type="slidenum">
              <a:rPr lang="en-US"/>
              <a:pPr>
                <a:defRPr/>
              </a:pPr>
              <a:t>‹#›</a:t>
            </a:fld>
            <a:endParaRPr lang="en-US"/>
          </a:p>
        </p:txBody>
      </p:sp>
    </p:spTree>
    <p:extLst>
      <p:ext uri="{BB962C8B-B14F-4D97-AF65-F5344CB8AC3E}">
        <p14:creationId xmlns:p14="http://schemas.microsoft.com/office/powerpoint/2010/main" val="425171097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Arial" pitchFamily="34" charset="0"/>
              </a:defRPr>
            </a:lvl1pPr>
          </a:lstStyle>
          <a:p>
            <a:pPr>
              <a:defRPr/>
            </a:pPr>
            <a:fld id="{D4366026-FEE2-4568-A4AE-EACB224E15D1}" type="slidenum">
              <a:rPr lang="en-US"/>
              <a:pPr>
                <a:defRPr/>
              </a:pPr>
              <a:t>‹#›</a:t>
            </a:fld>
            <a:endParaRPr lang="en-US"/>
          </a:p>
        </p:txBody>
      </p:sp>
    </p:spTree>
    <p:extLst>
      <p:ext uri="{BB962C8B-B14F-4D97-AF65-F5344CB8AC3E}">
        <p14:creationId xmlns:p14="http://schemas.microsoft.com/office/powerpoint/2010/main" val="283160887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Arial" pitchFamily="34" charset="0"/>
              </a:defRPr>
            </a:lvl1pPr>
          </a:lstStyle>
          <a:p>
            <a:pPr>
              <a:defRPr/>
            </a:pPr>
            <a:fld id="{C751EBBB-DBDC-4F55-898C-9EADBB3592AB}" type="slidenum">
              <a:rPr lang="en-US"/>
              <a:pPr>
                <a:defRPr/>
              </a:pPr>
              <a:t>‹#›</a:t>
            </a:fld>
            <a:endParaRPr lang="en-US"/>
          </a:p>
        </p:txBody>
      </p:sp>
    </p:spTree>
    <p:extLst>
      <p:ext uri="{BB962C8B-B14F-4D97-AF65-F5344CB8AC3E}">
        <p14:creationId xmlns:p14="http://schemas.microsoft.com/office/powerpoint/2010/main" val="348548492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Arial" pitchFamily="34" charset="0"/>
              </a:defRPr>
            </a:lvl1pPr>
          </a:lstStyle>
          <a:p>
            <a:pPr>
              <a:defRPr/>
            </a:pPr>
            <a:fld id="{E876CF7A-FFD2-4EC6-A165-27A9582CBFE7}" type="slidenum">
              <a:rPr lang="en-US"/>
              <a:pPr>
                <a:defRPr/>
              </a:pPr>
              <a:t>‹#›</a:t>
            </a:fld>
            <a:endParaRPr lang="en-US"/>
          </a:p>
        </p:txBody>
      </p:sp>
    </p:spTree>
    <p:extLst>
      <p:ext uri="{BB962C8B-B14F-4D97-AF65-F5344CB8AC3E}">
        <p14:creationId xmlns:p14="http://schemas.microsoft.com/office/powerpoint/2010/main" val="22898585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Arial" pitchFamily="34" charset="0"/>
              </a:defRPr>
            </a:lvl1pPr>
          </a:lstStyle>
          <a:p>
            <a:pPr>
              <a:defRPr/>
            </a:pPr>
            <a:fld id="{567AB15D-CF32-4233-A9AB-13B3354E18B5}" type="slidenum">
              <a:rPr lang="en-US"/>
              <a:pPr>
                <a:defRPr/>
              </a:pPr>
              <a:t>‹#›</a:t>
            </a:fld>
            <a:endParaRPr lang="en-US"/>
          </a:p>
        </p:txBody>
      </p:sp>
    </p:spTree>
    <p:extLst>
      <p:ext uri="{BB962C8B-B14F-4D97-AF65-F5344CB8AC3E}">
        <p14:creationId xmlns:p14="http://schemas.microsoft.com/office/powerpoint/2010/main" val="329888628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Arial" pitchFamily="34" charset="0"/>
              </a:defRPr>
            </a:lvl1pPr>
          </a:lstStyle>
          <a:p>
            <a:pPr>
              <a:defRPr/>
            </a:pPr>
            <a:fld id="{35E6D61A-6978-4D48-9D56-D7F967FCAAA5}" type="slidenum">
              <a:rPr lang="en-US"/>
              <a:pPr>
                <a:defRPr/>
              </a:pPr>
              <a:t>‹#›</a:t>
            </a:fld>
            <a:endParaRPr lang="en-US"/>
          </a:p>
        </p:txBody>
      </p:sp>
    </p:spTree>
    <p:extLst>
      <p:ext uri="{BB962C8B-B14F-4D97-AF65-F5344CB8AC3E}">
        <p14:creationId xmlns:p14="http://schemas.microsoft.com/office/powerpoint/2010/main" val="211583276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Arial" pitchFamily="34" charset="0"/>
              </a:defRPr>
            </a:lvl1pPr>
          </a:lstStyle>
          <a:p>
            <a:pPr>
              <a:defRPr/>
            </a:pPr>
            <a:fld id="{CB56C16D-1B32-41ED-9AAB-2F88B3688154}" type="slidenum">
              <a:rPr lang="en-US"/>
              <a:pPr>
                <a:defRPr/>
              </a:pPr>
              <a:t>‹#›</a:t>
            </a:fld>
            <a:endParaRPr lang="en-US"/>
          </a:p>
        </p:txBody>
      </p:sp>
    </p:spTree>
    <p:extLst>
      <p:ext uri="{BB962C8B-B14F-4D97-AF65-F5344CB8AC3E}">
        <p14:creationId xmlns:p14="http://schemas.microsoft.com/office/powerpoint/2010/main" val="352785791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Arial" pitchFamily="34" charset="0"/>
              </a:defRPr>
            </a:lvl1pPr>
          </a:lstStyle>
          <a:p>
            <a:pPr>
              <a:defRPr/>
            </a:pPr>
            <a:fld id="{7E4BDE30-1FD4-49AB-8FDD-CDF51D7C7ADA}" type="slidenum">
              <a:rPr lang="en-US"/>
              <a:pPr>
                <a:defRPr/>
              </a:pPr>
              <a:t>‹#›</a:t>
            </a:fld>
            <a:endParaRPr lang="en-US"/>
          </a:p>
        </p:txBody>
      </p:sp>
    </p:spTree>
    <p:extLst>
      <p:ext uri="{BB962C8B-B14F-4D97-AF65-F5344CB8AC3E}">
        <p14:creationId xmlns:p14="http://schemas.microsoft.com/office/powerpoint/2010/main" val="58663280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Arial" pitchFamily="34" charset="0"/>
              </a:defRPr>
            </a:lvl1pPr>
          </a:lstStyle>
          <a:p>
            <a:pPr>
              <a:defRPr/>
            </a:pPr>
            <a:fld id="{B227C2A5-6F72-4FB1-BCBD-4B465FCB24BE}" type="slidenum">
              <a:rPr lang="en-US"/>
              <a:pPr>
                <a:defRPr/>
              </a:pPr>
              <a:t>‹#›</a:t>
            </a:fld>
            <a:endParaRPr lang="en-US"/>
          </a:p>
        </p:txBody>
      </p:sp>
    </p:spTree>
    <p:extLst>
      <p:ext uri="{BB962C8B-B14F-4D97-AF65-F5344CB8AC3E}">
        <p14:creationId xmlns:p14="http://schemas.microsoft.com/office/powerpoint/2010/main" val="35935358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Arial" pitchFamily="34" charset="0"/>
              </a:defRPr>
            </a:lvl1pPr>
          </a:lstStyle>
          <a:p>
            <a:pPr>
              <a:defRPr/>
            </a:pPr>
            <a:fld id="{C6721950-8CB0-4C5D-824C-E5445CAF924D}" type="slidenum">
              <a:rPr lang="en-US"/>
              <a:pPr>
                <a:defRPr/>
              </a:pPr>
              <a:t>‹#›</a:t>
            </a:fld>
            <a:endParaRPr lang="en-US"/>
          </a:p>
        </p:txBody>
      </p:sp>
    </p:spTree>
    <p:extLst>
      <p:ext uri="{BB962C8B-B14F-4D97-AF65-F5344CB8AC3E}">
        <p14:creationId xmlns:p14="http://schemas.microsoft.com/office/powerpoint/2010/main" val="302283846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Arial" pitchFamily="34" charset="0"/>
              </a:defRPr>
            </a:lvl1pPr>
          </a:lstStyle>
          <a:p>
            <a:pPr>
              <a:defRPr/>
            </a:pPr>
            <a:fld id="{FE66AAC4-AD84-4B68-94FE-5AFDF365D162}" type="slidenum">
              <a:rPr lang="en-US"/>
              <a:pPr>
                <a:defRPr/>
              </a:pPr>
              <a:t>‹#›</a:t>
            </a:fld>
            <a:endParaRPr lang="en-US"/>
          </a:p>
        </p:txBody>
      </p:sp>
    </p:spTree>
    <p:extLst>
      <p:ext uri="{BB962C8B-B14F-4D97-AF65-F5344CB8AC3E}">
        <p14:creationId xmlns:p14="http://schemas.microsoft.com/office/powerpoint/2010/main" val="2203105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D294033-D6D0-41BB-A284-7D28A3AE6FA7}" type="datetimeFigureOut">
              <a:rPr lang="en-US"/>
              <a:pPr>
                <a:defRPr/>
              </a:pPr>
              <a:t>1/18/2019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F5C7870-C87D-4E5A-91B7-8036F660CDA8}" type="slidenum">
              <a:rPr lang="en-US"/>
              <a:pPr>
                <a:defRPr/>
              </a:pPr>
              <a:t>‹#›</a:t>
            </a:fld>
            <a:endParaRPr lang="en-US"/>
          </a:p>
        </p:txBody>
      </p:sp>
    </p:spTree>
    <p:extLst>
      <p:ext uri="{BB962C8B-B14F-4D97-AF65-F5344CB8AC3E}">
        <p14:creationId xmlns:p14="http://schemas.microsoft.com/office/powerpoint/2010/main" val="291174064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Arial" pitchFamily="34" charset="0"/>
              </a:defRPr>
            </a:lvl1pPr>
          </a:lstStyle>
          <a:p>
            <a:pPr>
              <a:defRPr/>
            </a:pPr>
            <a:fld id="{86FD8CAD-859E-4C4B-A001-92CDF22C4492}" type="slidenum">
              <a:rPr lang="en-US"/>
              <a:pPr>
                <a:defRPr/>
              </a:pPr>
              <a:t>‹#›</a:t>
            </a:fld>
            <a:endParaRPr lang="en-US"/>
          </a:p>
        </p:txBody>
      </p:sp>
    </p:spTree>
    <p:extLst>
      <p:ext uri="{BB962C8B-B14F-4D97-AF65-F5344CB8AC3E}">
        <p14:creationId xmlns:p14="http://schemas.microsoft.com/office/powerpoint/2010/main" val="382353416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Arial" pitchFamily="34" charset="0"/>
              </a:defRPr>
            </a:lvl1pPr>
          </a:lstStyle>
          <a:p>
            <a:pPr>
              <a:defRPr/>
            </a:pPr>
            <a:fld id="{203D9557-BC36-473C-BB58-D0C5D3099369}" type="slidenum">
              <a:rPr lang="en-US"/>
              <a:pPr>
                <a:defRPr/>
              </a:pPr>
              <a:t>‹#›</a:t>
            </a:fld>
            <a:endParaRPr lang="en-US"/>
          </a:p>
        </p:txBody>
      </p:sp>
    </p:spTree>
    <p:extLst>
      <p:ext uri="{BB962C8B-B14F-4D97-AF65-F5344CB8AC3E}">
        <p14:creationId xmlns:p14="http://schemas.microsoft.com/office/powerpoint/2010/main" val="257402985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Arial" pitchFamily="34" charset="0"/>
              </a:defRPr>
            </a:lvl1pPr>
          </a:lstStyle>
          <a:p>
            <a:pPr>
              <a:defRPr/>
            </a:pPr>
            <a:fld id="{DCF65E01-34FB-4CE8-91F5-936402295246}" type="slidenum">
              <a:rPr lang="en-US"/>
              <a:pPr>
                <a:defRPr/>
              </a:pPr>
              <a:t>‹#›</a:t>
            </a:fld>
            <a:endParaRPr lang="en-US"/>
          </a:p>
        </p:txBody>
      </p:sp>
    </p:spTree>
    <p:extLst>
      <p:ext uri="{BB962C8B-B14F-4D97-AF65-F5344CB8AC3E}">
        <p14:creationId xmlns:p14="http://schemas.microsoft.com/office/powerpoint/2010/main" val="332059433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Arial" pitchFamily="34" charset="0"/>
              </a:defRPr>
            </a:lvl1pPr>
          </a:lstStyle>
          <a:p>
            <a:pPr>
              <a:defRPr/>
            </a:pPr>
            <a:fld id="{04E42339-32CA-4862-9413-9DB8C81C7A44}" type="slidenum">
              <a:rPr lang="en-US"/>
              <a:pPr>
                <a:defRPr/>
              </a:pPr>
              <a:t>‹#›</a:t>
            </a:fld>
            <a:endParaRPr lang="en-US"/>
          </a:p>
        </p:txBody>
      </p:sp>
    </p:spTree>
    <p:extLst>
      <p:ext uri="{BB962C8B-B14F-4D97-AF65-F5344CB8AC3E}">
        <p14:creationId xmlns:p14="http://schemas.microsoft.com/office/powerpoint/2010/main" val="27649852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Arial" pitchFamily="34" charset="0"/>
              </a:defRPr>
            </a:lvl1pPr>
          </a:lstStyle>
          <a:p>
            <a:pPr>
              <a:defRPr/>
            </a:pPr>
            <a:fld id="{137D4654-D96A-4687-9336-75917AF99C03}" type="slidenum">
              <a:rPr lang="en-US"/>
              <a:pPr>
                <a:defRPr/>
              </a:pPr>
              <a:t>‹#›</a:t>
            </a:fld>
            <a:endParaRPr lang="en-US"/>
          </a:p>
        </p:txBody>
      </p:sp>
    </p:spTree>
    <p:extLst>
      <p:ext uri="{BB962C8B-B14F-4D97-AF65-F5344CB8AC3E}">
        <p14:creationId xmlns:p14="http://schemas.microsoft.com/office/powerpoint/2010/main" val="77139925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Arial" pitchFamily="34" charset="0"/>
              </a:defRPr>
            </a:lvl1pPr>
          </a:lstStyle>
          <a:p>
            <a:pPr>
              <a:defRPr/>
            </a:pPr>
            <a:fld id="{0D3B9229-34A3-4C95-9EA9-D7A2886721AC}" type="slidenum">
              <a:rPr lang="en-US"/>
              <a:pPr>
                <a:defRPr/>
              </a:pPr>
              <a:t>‹#›</a:t>
            </a:fld>
            <a:endParaRPr lang="en-US"/>
          </a:p>
        </p:txBody>
      </p:sp>
    </p:spTree>
    <p:extLst>
      <p:ext uri="{BB962C8B-B14F-4D97-AF65-F5344CB8AC3E}">
        <p14:creationId xmlns:p14="http://schemas.microsoft.com/office/powerpoint/2010/main" val="341970292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Arial" pitchFamily="34" charset="0"/>
              </a:defRPr>
            </a:lvl1pPr>
          </a:lstStyle>
          <a:p>
            <a:pPr>
              <a:defRPr/>
            </a:pPr>
            <a:fld id="{01DB4723-24FF-4FC7-A52C-369E0A349DB0}" type="slidenum">
              <a:rPr lang="en-US"/>
              <a:pPr>
                <a:defRPr/>
              </a:pPr>
              <a:t>‹#›</a:t>
            </a:fld>
            <a:endParaRPr lang="en-US"/>
          </a:p>
        </p:txBody>
      </p:sp>
    </p:spTree>
    <p:extLst>
      <p:ext uri="{BB962C8B-B14F-4D97-AF65-F5344CB8AC3E}">
        <p14:creationId xmlns:p14="http://schemas.microsoft.com/office/powerpoint/2010/main" val="162284511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Arial" pitchFamily="34" charset="0"/>
              </a:defRPr>
            </a:lvl1pPr>
          </a:lstStyle>
          <a:p>
            <a:pPr>
              <a:defRPr/>
            </a:pPr>
            <a:fld id="{48EEABAF-CE97-4D0A-8CA5-0ECEF04AA889}" type="slidenum">
              <a:rPr lang="en-US"/>
              <a:pPr>
                <a:defRPr/>
              </a:pPr>
              <a:t>‹#›</a:t>
            </a:fld>
            <a:endParaRPr lang="en-US"/>
          </a:p>
        </p:txBody>
      </p:sp>
    </p:spTree>
    <p:extLst>
      <p:ext uri="{BB962C8B-B14F-4D97-AF65-F5344CB8AC3E}">
        <p14:creationId xmlns:p14="http://schemas.microsoft.com/office/powerpoint/2010/main" val="184196353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Arial" pitchFamily="34" charset="0"/>
              </a:defRPr>
            </a:lvl1pPr>
          </a:lstStyle>
          <a:p>
            <a:pPr>
              <a:defRPr/>
            </a:pPr>
            <a:fld id="{F0AE4589-0A0A-48EB-9F67-0F014C0385FB}" type="slidenum">
              <a:rPr lang="en-US"/>
              <a:pPr>
                <a:defRPr/>
              </a:pPr>
              <a:t>‹#›</a:t>
            </a:fld>
            <a:endParaRPr lang="en-US"/>
          </a:p>
        </p:txBody>
      </p:sp>
    </p:spTree>
    <p:extLst>
      <p:ext uri="{BB962C8B-B14F-4D97-AF65-F5344CB8AC3E}">
        <p14:creationId xmlns:p14="http://schemas.microsoft.com/office/powerpoint/2010/main" val="121249803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Arial" pitchFamily="34" charset="0"/>
              </a:defRPr>
            </a:lvl1pPr>
          </a:lstStyle>
          <a:p>
            <a:pPr>
              <a:defRPr/>
            </a:pPr>
            <a:fld id="{1F2287BE-48BA-4C97-8150-B94680E8E80A}" type="slidenum">
              <a:rPr lang="en-US"/>
              <a:pPr>
                <a:defRPr/>
              </a:pPr>
              <a:t>‹#›</a:t>
            </a:fld>
            <a:endParaRPr lang="en-US"/>
          </a:p>
        </p:txBody>
      </p:sp>
    </p:spTree>
    <p:extLst>
      <p:ext uri="{BB962C8B-B14F-4D97-AF65-F5344CB8AC3E}">
        <p14:creationId xmlns:p14="http://schemas.microsoft.com/office/powerpoint/2010/main" val="3211633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EF3C349-D466-4E25-A750-1413705B798A}" type="slidenum">
              <a:rPr lang="en-US"/>
              <a:pPr>
                <a:defRPr/>
              </a:pPr>
              <a:t>‹#›</a:t>
            </a:fld>
            <a:endParaRPr lang="en-US"/>
          </a:p>
        </p:txBody>
      </p:sp>
    </p:spTree>
    <p:extLst>
      <p:ext uri="{BB962C8B-B14F-4D97-AF65-F5344CB8AC3E}">
        <p14:creationId xmlns:p14="http://schemas.microsoft.com/office/powerpoint/2010/main" val="254770533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Arial" pitchFamily="34" charset="0"/>
              </a:defRPr>
            </a:lvl1pPr>
          </a:lstStyle>
          <a:p>
            <a:pPr>
              <a:defRPr/>
            </a:pPr>
            <a:fld id="{2053E997-AD97-42F5-A4D5-82D5423F326A}" type="slidenum">
              <a:rPr lang="en-US"/>
              <a:pPr>
                <a:defRPr/>
              </a:pPr>
              <a:t>‹#›</a:t>
            </a:fld>
            <a:endParaRPr lang="en-US"/>
          </a:p>
        </p:txBody>
      </p:sp>
    </p:spTree>
    <p:extLst>
      <p:ext uri="{BB962C8B-B14F-4D97-AF65-F5344CB8AC3E}">
        <p14:creationId xmlns:p14="http://schemas.microsoft.com/office/powerpoint/2010/main" val="338281424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Arial" pitchFamily="34" charset="0"/>
              </a:defRPr>
            </a:lvl1pPr>
          </a:lstStyle>
          <a:p>
            <a:pPr>
              <a:defRPr/>
            </a:pPr>
            <a:fld id="{063A0F58-CC79-4F74-A38A-70C4D6A09F53}" type="slidenum">
              <a:rPr lang="en-US"/>
              <a:pPr>
                <a:defRPr/>
              </a:pPr>
              <a:t>‹#›</a:t>
            </a:fld>
            <a:endParaRPr lang="en-US"/>
          </a:p>
        </p:txBody>
      </p:sp>
    </p:spTree>
    <p:extLst>
      <p:ext uri="{BB962C8B-B14F-4D97-AF65-F5344CB8AC3E}">
        <p14:creationId xmlns:p14="http://schemas.microsoft.com/office/powerpoint/2010/main" val="166267645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Arial" pitchFamily="34" charset="0"/>
              </a:defRPr>
            </a:lvl1pPr>
          </a:lstStyle>
          <a:p>
            <a:pPr>
              <a:defRPr/>
            </a:pPr>
            <a:fld id="{E5D8FEFF-8233-4E5C-B07E-23ED18EA197A}" type="slidenum">
              <a:rPr lang="en-US"/>
              <a:pPr>
                <a:defRPr/>
              </a:pPr>
              <a:t>‹#›</a:t>
            </a:fld>
            <a:endParaRPr lang="en-US"/>
          </a:p>
        </p:txBody>
      </p:sp>
    </p:spTree>
    <p:extLst>
      <p:ext uri="{BB962C8B-B14F-4D97-AF65-F5344CB8AC3E}">
        <p14:creationId xmlns:p14="http://schemas.microsoft.com/office/powerpoint/2010/main" val="152379657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Arial" pitchFamily="34" charset="0"/>
              </a:defRPr>
            </a:lvl1pPr>
          </a:lstStyle>
          <a:p>
            <a:pPr>
              <a:defRPr/>
            </a:pPr>
            <a:fld id="{62B31A70-146B-4262-871A-61867BE6AD70}" type="slidenum">
              <a:rPr lang="en-US"/>
              <a:pPr>
                <a:defRPr/>
              </a:pPr>
              <a:t>‹#›</a:t>
            </a:fld>
            <a:endParaRPr lang="en-US"/>
          </a:p>
        </p:txBody>
      </p:sp>
    </p:spTree>
    <p:extLst>
      <p:ext uri="{BB962C8B-B14F-4D97-AF65-F5344CB8AC3E}">
        <p14:creationId xmlns:p14="http://schemas.microsoft.com/office/powerpoint/2010/main" val="82440258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Arial" pitchFamily="34" charset="0"/>
              </a:defRPr>
            </a:lvl1pPr>
          </a:lstStyle>
          <a:p>
            <a:pPr>
              <a:defRPr/>
            </a:pPr>
            <a:fld id="{1E07C7FC-1018-4A77-AC64-59461A714674}" type="slidenum">
              <a:rPr lang="en-US"/>
              <a:pPr>
                <a:defRPr/>
              </a:pPr>
              <a:t>‹#›</a:t>
            </a:fld>
            <a:endParaRPr lang="en-US"/>
          </a:p>
        </p:txBody>
      </p:sp>
    </p:spTree>
    <p:extLst>
      <p:ext uri="{BB962C8B-B14F-4D97-AF65-F5344CB8AC3E}">
        <p14:creationId xmlns:p14="http://schemas.microsoft.com/office/powerpoint/2010/main" val="79669599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Arial" pitchFamily="34" charset="0"/>
              </a:defRPr>
            </a:lvl1pPr>
          </a:lstStyle>
          <a:p>
            <a:pPr>
              <a:defRPr/>
            </a:pPr>
            <a:fld id="{04301BF5-15B8-4688-8F4C-AF26BDA08B9C}" type="slidenum">
              <a:rPr lang="en-US"/>
              <a:pPr>
                <a:defRPr/>
              </a:pPr>
              <a:t>‹#›</a:t>
            </a:fld>
            <a:endParaRPr lang="en-US"/>
          </a:p>
        </p:txBody>
      </p:sp>
    </p:spTree>
    <p:extLst>
      <p:ext uri="{BB962C8B-B14F-4D97-AF65-F5344CB8AC3E}">
        <p14:creationId xmlns:p14="http://schemas.microsoft.com/office/powerpoint/2010/main" val="429320813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Arial" pitchFamily="34" charset="0"/>
              </a:defRPr>
            </a:lvl1pPr>
          </a:lstStyle>
          <a:p>
            <a:pPr>
              <a:defRPr/>
            </a:pPr>
            <a:fld id="{74AF4247-DDF3-4888-86F2-B145C27EE480}" type="slidenum">
              <a:rPr lang="en-US"/>
              <a:pPr>
                <a:defRPr/>
              </a:pPr>
              <a:t>‹#›</a:t>
            </a:fld>
            <a:endParaRPr lang="en-US"/>
          </a:p>
        </p:txBody>
      </p:sp>
    </p:spTree>
    <p:extLst>
      <p:ext uri="{BB962C8B-B14F-4D97-AF65-F5344CB8AC3E}">
        <p14:creationId xmlns:p14="http://schemas.microsoft.com/office/powerpoint/2010/main" val="25716740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Arial" pitchFamily="34" charset="0"/>
              </a:defRPr>
            </a:lvl1pPr>
          </a:lstStyle>
          <a:p>
            <a:pPr>
              <a:defRPr/>
            </a:pPr>
            <a:fld id="{0272BD0A-0717-42D0-8AB3-CB9E623BB2F2}" type="slidenum">
              <a:rPr lang="en-US"/>
              <a:pPr>
                <a:defRPr/>
              </a:pPr>
              <a:t>‹#›</a:t>
            </a:fld>
            <a:endParaRPr lang="en-US"/>
          </a:p>
        </p:txBody>
      </p:sp>
    </p:spTree>
    <p:extLst>
      <p:ext uri="{BB962C8B-B14F-4D97-AF65-F5344CB8AC3E}">
        <p14:creationId xmlns:p14="http://schemas.microsoft.com/office/powerpoint/2010/main" val="304934213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Arial" pitchFamily="34" charset="0"/>
              </a:defRPr>
            </a:lvl1pPr>
          </a:lstStyle>
          <a:p>
            <a:pPr>
              <a:defRPr/>
            </a:pPr>
            <a:fld id="{635EB93C-0976-4386-927E-5C5D57F5E683}" type="slidenum">
              <a:rPr lang="en-US"/>
              <a:pPr>
                <a:defRPr/>
              </a:pPr>
              <a:t>‹#›</a:t>
            </a:fld>
            <a:endParaRPr lang="en-US"/>
          </a:p>
        </p:txBody>
      </p:sp>
    </p:spTree>
    <p:extLst>
      <p:ext uri="{BB962C8B-B14F-4D97-AF65-F5344CB8AC3E}">
        <p14:creationId xmlns:p14="http://schemas.microsoft.com/office/powerpoint/2010/main" val="186076609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Arial" pitchFamily="34" charset="0"/>
              </a:defRPr>
            </a:lvl1pPr>
          </a:lstStyle>
          <a:p>
            <a:pPr>
              <a:defRPr/>
            </a:pPr>
            <a:fld id="{115482C0-5C88-422C-A369-C59142BCA262}" type="slidenum">
              <a:rPr lang="en-US"/>
              <a:pPr>
                <a:defRPr/>
              </a:pPr>
              <a:t>‹#›</a:t>
            </a:fld>
            <a:endParaRPr lang="en-US"/>
          </a:p>
        </p:txBody>
      </p:sp>
    </p:spTree>
    <p:extLst>
      <p:ext uri="{BB962C8B-B14F-4D97-AF65-F5344CB8AC3E}">
        <p14:creationId xmlns:p14="http://schemas.microsoft.com/office/powerpoint/2010/main" val="59330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59E5574-9984-4E55-B120-1369AEB567EE}" type="slidenum">
              <a:rPr lang="en-US"/>
              <a:pPr>
                <a:defRPr/>
              </a:pPr>
              <a:t>‹#›</a:t>
            </a:fld>
            <a:endParaRPr lang="en-US"/>
          </a:p>
        </p:txBody>
      </p:sp>
    </p:spTree>
    <p:extLst>
      <p:ext uri="{BB962C8B-B14F-4D97-AF65-F5344CB8AC3E}">
        <p14:creationId xmlns:p14="http://schemas.microsoft.com/office/powerpoint/2010/main" val="420185471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Arial" pitchFamily="34" charset="0"/>
              </a:defRPr>
            </a:lvl1pPr>
          </a:lstStyle>
          <a:p>
            <a:pPr>
              <a:defRPr/>
            </a:pPr>
            <a:fld id="{7770023F-7DE5-478C-BDAD-D5F47123BE26}" type="slidenum">
              <a:rPr lang="en-US"/>
              <a:pPr>
                <a:defRPr/>
              </a:pPr>
              <a:t>‹#›</a:t>
            </a:fld>
            <a:endParaRPr lang="en-US"/>
          </a:p>
        </p:txBody>
      </p:sp>
    </p:spTree>
    <p:extLst>
      <p:ext uri="{BB962C8B-B14F-4D97-AF65-F5344CB8AC3E}">
        <p14:creationId xmlns:p14="http://schemas.microsoft.com/office/powerpoint/2010/main" val="343262904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Arial" pitchFamily="34" charset="0"/>
              </a:defRPr>
            </a:lvl1pPr>
          </a:lstStyle>
          <a:p>
            <a:pPr>
              <a:defRPr/>
            </a:pPr>
            <a:fld id="{A4DD0AC6-920A-4CAF-8D6D-2979DBD570F1}" type="slidenum">
              <a:rPr lang="en-US"/>
              <a:pPr>
                <a:defRPr/>
              </a:pPr>
              <a:t>‹#›</a:t>
            </a:fld>
            <a:endParaRPr lang="en-US"/>
          </a:p>
        </p:txBody>
      </p:sp>
    </p:spTree>
    <p:extLst>
      <p:ext uri="{BB962C8B-B14F-4D97-AF65-F5344CB8AC3E}">
        <p14:creationId xmlns:p14="http://schemas.microsoft.com/office/powerpoint/2010/main" val="324434101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Arial" pitchFamily="34" charset="0"/>
              </a:defRPr>
            </a:lvl1pPr>
          </a:lstStyle>
          <a:p>
            <a:pPr>
              <a:defRPr/>
            </a:pPr>
            <a:fld id="{6DA9E31D-08EF-4236-9BA4-410E96B1D100}" type="slidenum">
              <a:rPr lang="en-US"/>
              <a:pPr>
                <a:defRPr/>
              </a:pPr>
              <a:t>‹#›</a:t>
            </a:fld>
            <a:endParaRPr lang="en-US"/>
          </a:p>
        </p:txBody>
      </p:sp>
    </p:spTree>
    <p:extLst>
      <p:ext uri="{BB962C8B-B14F-4D97-AF65-F5344CB8AC3E}">
        <p14:creationId xmlns:p14="http://schemas.microsoft.com/office/powerpoint/2010/main" val="35696717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Arial" pitchFamily="34" charset="0"/>
              </a:defRPr>
            </a:lvl1pPr>
          </a:lstStyle>
          <a:p>
            <a:pPr>
              <a:defRPr/>
            </a:pPr>
            <a:fld id="{9A6003D6-8670-4D1E-920E-B850D03B9CD4}" type="slidenum">
              <a:rPr lang="en-US"/>
              <a:pPr>
                <a:defRPr/>
              </a:pPr>
              <a:t>‹#›</a:t>
            </a:fld>
            <a:endParaRPr lang="en-US"/>
          </a:p>
        </p:txBody>
      </p:sp>
    </p:spTree>
    <p:extLst>
      <p:ext uri="{BB962C8B-B14F-4D97-AF65-F5344CB8AC3E}">
        <p14:creationId xmlns:p14="http://schemas.microsoft.com/office/powerpoint/2010/main" val="20546413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Arial" pitchFamily="34" charset="0"/>
              </a:defRPr>
            </a:lvl1pPr>
          </a:lstStyle>
          <a:p>
            <a:pPr>
              <a:defRPr/>
            </a:pPr>
            <a:fld id="{DD957324-C2FF-4524-91E2-39DB1E2BCF69}" type="slidenum">
              <a:rPr lang="en-US"/>
              <a:pPr>
                <a:defRPr/>
              </a:pPr>
              <a:t>‹#›</a:t>
            </a:fld>
            <a:endParaRPr lang="en-US"/>
          </a:p>
        </p:txBody>
      </p:sp>
    </p:spTree>
    <p:extLst>
      <p:ext uri="{BB962C8B-B14F-4D97-AF65-F5344CB8AC3E}">
        <p14:creationId xmlns:p14="http://schemas.microsoft.com/office/powerpoint/2010/main" val="372507104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Arial" pitchFamily="34" charset="0"/>
              </a:defRPr>
            </a:lvl1pPr>
          </a:lstStyle>
          <a:p>
            <a:pPr>
              <a:defRPr/>
            </a:pPr>
            <a:fld id="{CB721EB0-5CEF-4DD5-B289-A9FBB59EB77E}" type="slidenum">
              <a:rPr lang="en-US"/>
              <a:pPr>
                <a:defRPr/>
              </a:pPr>
              <a:t>‹#›</a:t>
            </a:fld>
            <a:endParaRPr lang="en-US"/>
          </a:p>
        </p:txBody>
      </p:sp>
    </p:spTree>
    <p:extLst>
      <p:ext uri="{BB962C8B-B14F-4D97-AF65-F5344CB8AC3E}">
        <p14:creationId xmlns:p14="http://schemas.microsoft.com/office/powerpoint/2010/main" val="74844210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Arial" pitchFamily="34" charset="0"/>
              </a:defRPr>
            </a:lvl1pPr>
          </a:lstStyle>
          <a:p>
            <a:pPr>
              <a:defRPr/>
            </a:pPr>
            <a:fld id="{C0237869-4D02-4E18-875C-909CC11416FA}" type="slidenum">
              <a:rPr lang="en-US"/>
              <a:pPr>
                <a:defRPr/>
              </a:pPr>
              <a:t>‹#›</a:t>
            </a:fld>
            <a:endParaRPr lang="en-US"/>
          </a:p>
        </p:txBody>
      </p:sp>
    </p:spTree>
    <p:extLst>
      <p:ext uri="{BB962C8B-B14F-4D97-AF65-F5344CB8AC3E}">
        <p14:creationId xmlns:p14="http://schemas.microsoft.com/office/powerpoint/2010/main" val="320110078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Arial" pitchFamily="34" charset="0"/>
              </a:defRPr>
            </a:lvl1pPr>
          </a:lstStyle>
          <a:p>
            <a:pPr>
              <a:defRPr/>
            </a:pPr>
            <a:fld id="{41FB7B61-D50C-428A-AC14-B7189055A403}" type="slidenum">
              <a:rPr lang="en-US"/>
              <a:pPr>
                <a:defRPr/>
              </a:pPr>
              <a:t>‹#›</a:t>
            </a:fld>
            <a:endParaRPr lang="en-US"/>
          </a:p>
        </p:txBody>
      </p:sp>
    </p:spTree>
    <p:extLst>
      <p:ext uri="{BB962C8B-B14F-4D97-AF65-F5344CB8AC3E}">
        <p14:creationId xmlns:p14="http://schemas.microsoft.com/office/powerpoint/2010/main" val="138815438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Arial" pitchFamily="34" charset="0"/>
              </a:defRPr>
            </a:lvl1pPr>
          </a:lstStyle>
          <a:p>
            <a:pPr>
              <a:defRPr/>
            </a:pPr>
            <a:fld id="{ECE53A4E-EFBE-4101-8152-8044BA9FB3DD}" type="slidenum">
              <a:rPr lang="en-US"/>
              <a:pPr>
                <a:defRPr/>
              </a:pPr>
              <a:t>‹#›</a:t>
            </a:fld>
            <a:endParaRPr lang="en-US"/>
          </a:p>
        </p:txBody>
      </p:sp>
    </p:spTree>
    <p:extLst>
      <p:ext uri="{BB962C8B-B14F-4D97-AF65-F5344CB8AC3E}">
        <p14:creationId xmlns:p14="http://schemas.microsoft.com/office/powerpoint/2010/main" val="104071220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Arial" pitchFamily="34" charset="0"/>
              </a:defRPr>
            </a:lvl1pPr>
          </a:lstStyle>
          <a:p>
            <a:pPr>
              <a:defRPr/>
            </a:pPr>
            <a:fld id="{95254B1E-F89F-46EF-98C1-6400657F4AEE}" type="slidenum">
              <a:rPr lang="en-US"/>
              <a:pPr>
                <a:defRPr/>
              </a:pPr>
              <a:t>‹#›</a:t>
            </a:fld>
            <a:endParaRPr lang="en-US"/>
          </a:p>
        </p:txBody>
      </p:sp>
    </p:spTree>
    <p:extLst>
      <p:ext uri="{BB962C8B-B14F-4D97-AF65-F5344CB8AC3E}">
        <p14:creationId xmlns:p14="http://schemas.microsoft.com/office/powerpoint/2010/main" val="3104154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6F6C680-21C1-44A2-B1A4-9713E21C05B9}" type="slidenum">
              <a:rPr lang="en-US"/>
              <a:pPr>
                <a:defRPr/>
              </a:pPr>
              <a:t>‹#›</a:t>
            </a:fld>
            <a:endParaRPr lang="en-US"/>
          </a:p>
        </p:txBody>
      </p:sp>
    </p:spTree>
    <p:extLst>
      <p:ext uri="{BB962C8B-B14F-4D97-AF65-F5344CB8AC3E}">
        <p14:creationId xmlns:p14="http://schemas.microsoft.com/office/powerpoint/2010/main" val="264316795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Arial" pitchFamily="34" charset="0"/>
              </a:defRPr>
            </a:lvl1pPr>
          </a:lstStyle>
          <a:p>
            <a:pPr>
              <a:defRPr/>
            </a:pPr>
            <a:fld id="{38DE3F89-BB52-44A9-8B74-D2D486FDA2BD}" type="slidenum">
              <a:rPr lang="en-US"/>
              <a:pPr>
                <a:defRPr/>
              </a:pPr>
              <a:t>‹#›</a:t>
            </a:fld>
            <a:endParaRPr lang="en-US"/>
          </a:p>
        </p:txBody>
      </p:sp>
    </p:spTree>
    <p:extLst>
      <p:ext uri="{BB962C8B-B14F-4D97-AF65-F5344CB8AC3E}">
        <p14:creationId xmlns:p14="http://schemas.microsoft.com/office/powerpoint/2010/main" val="146574905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Arial" pitchFamily="34" charset="0"/>
              </a:defRPr>
            </a:lvl1pPr>
          </a:lstStyle>
          <a:p>
            <a:pPr>
              <a:defRPr/>
            </a:pPr>
            <a:fld id="{D52268F1-EB50-43D6-91D8-824D16D0F779}" type="slidenum">
              <a:rPr lang="en-US"/>
              <a:pPr>
                <a:defRPr/>
              </a:pPr>
              <a:t>‹#›</a:t>
            </a:fld>
            <a:endParaRPr lang="en-US"/>
          </a:p>
        </p:txBody>
      </p:sp>
    </p:spTree>
    <p:extLst>
      <p:ext uri="{BB962C8B-B14F-4D97-AF65-F5344CB8AC3E}">
        <p14:creationId xmlns:p14="http://schemas.microsoft.com/office/powerpoint/2010/main" val="41004688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Arial" pitchFamily="34" charset="0"/>
              </a:defRPr>
            </a:lvl1pPr>
          </a:lstStyle>
          <a:p>
            <a:pPr>
              <a:defRPr/>
            </a:pPr>
            <a:fld id="{DC52B72C-046F-480D-B737-25F5D848EDE8}" type="slidenum">
              <a:rPr lang="en-US"/>
              <a:pPr>
                <a:defRPr/>
              </a:pPr>
              <a:t>‹#›</a:t>
            </a:fld>
            <a:endParaRPr lang="en-US"/>
          </a:p>
        </p:txBody>
      </p:sp>
    </p:spTree>
    <p:extLst>
      <p:ext uri="{BB962C8B-B14F-4D97-AF65-F5344CB8AC3E}">
        <p14:creationId xmlns:p14="http://schemas.microsoft.com/office/powerpoint/2010/main" val="318605670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Arial" pitchFamily="34" charset="0"/>
              </a:defRPr>
            </a:lvl1pPr>
          </a:lstStyle>
          <a:p>
            <a:pPr>
              <a:defRPr/>
            </a:pPr>
            <a:fld id="{1C00BCFD-152D-461C-B38E-206CDA0DA53A}" type="slidenum">
              <a:rPr lang="en-US"/>
              <a:pPr>
                <a:defRPr/>
              </a:pPr>
              <a:t>‹#›</a:t>
            </a:fld>
            <a:endParaRPr lang="en-US"/>
          </a:p>
        </p:txBody>
      </p:sp>
    </p:spTree>
    <p:extLst>
      <p:ext uri="{BB962C8B-B14F-4D97-AF65-F5344CB8AC3E}">
        <p14:creationId xmlns:p14="http://schemas.microsoft.com/office/powerpoint/2010/main" val="8569929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Arial" pitchFamily="34" charset="0"/>
              </a:defRPr>
            </a:lvl1pPr>
          </a:lstStyle>
          <a:p>
            <a:pPr>
              <a:defRPr/>
            </a:pPr>
            <a:fld id="{15C3867E-7C2C-4D3C-B914-9453116F35CF}" type="slidenum">
              <a:rPr lang="en-US"/>
              <a:pPr>
                <a:defRPr/>
              </a:pPr>
              <a:t>‹#›</a:t>
            </a:fld>
            <a:endParaRPr lang="en-US"/>
          </a:p>
        </p:txBody>
      </p:sp>
    </p:spTree>
    <p:extLst>
      <p:ext uri="{BB962C8B-B14F-4D97-AF65-F5344CB8AC3E}">
        <p14:creationId xmlns:p14="http://schemas.microsoft.com/office/powerpoint/2010/main" val="288634818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Arial" pitchFamily="34" charset="0"/>
              </a:defRPr>
            </a:lvl1pPr>
          </a:lstStyle>
          <a:p>
            <a:pPr>
              <a:defRPr/>
            </a:pPr>
            <a:fld id="{1F1E373F-C709-483E-A4F9-AD13F6BEF580}" type="slidenum">
              <a:rPr lang="en-US"/>
              <a:pPr>
                <a:defRPr/>
              </a:pPr>
              <a:t>‹#›</a:t>
            </a:fld>
            <a:endParaRPr lang="en-US"/>
          </a:p>
        </p:txBody>
      </p:sp>
    </p:spTree>
    <p:extLst>
      <p:ext uri="{BB962C8B-B14F-4D97-AF65-F5344CB8AC3E}">
        <p14:creationId xmlns:p14="http://schemas.microsoft.com/office/powerpoint/2010/main" val="236372935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Arial" pitchFamily="34" charset="0"/>
              </a:defRPr>
            </a:lvl1pPr>
          </a:lstStyle>
          <a:p>
            <a:pPr>
              <a:defRPr/>
            </a:pPr>
            <a:fld id="{83493D2A-4E7A-436C-A460-381EC270163F}" type="slidenum">
              <a:rPr lang="en-US"/>
              <a:pPr>
                <a:defRPr/>
              </a:pPr>
              <a:t>‹#›</a:t>
            </a:fld>
            <a:endParaRPr lang="en-US"/>
          </a:p>
        </p:txBody>
      </p:sp>
    </p:spTree>
    <p:extLst>
      <p:ext uri="{BB962C8B-B14F-4D97-AF65-F5344CB8AC3E}">
        <p14:creationId xmlns:p14="http://schemas.microsoft.com/office/powerpoint/2010/main" val="1073161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Arial" pitchFamily="34" charset="0"/>
              </a:defRPr>
            </a:lvl1pPr>
          </a:lstStyle>
          <a:p>
            <a:pPr>
              <a:defRPr/>
            </a:pPr>
            <a:fld id="{5AE2657F-8C7F-4C38-88F9-5BD4AE591D82}" type="slidenum">
              <a:rPr lang="en-US"/>
              <a:pPr>
                <a:defRPr/>
              </a:pPr>
              <a:t>‹#›</a:t>
            </a:fld>
            <a:endParaRPr lang="en-US"/>
          </a:p>
        </p:txBody>
      </p:sp>
    </p:spTree>
    <p:extLst>
      <p:ext uri="{BB962C8B-B14F-4D97-AF65-F5344CB8AC3E}">
        <p14:creationId xmlns:p14="http://schemas.microsoft.com/office/powerpoint/2010/main" val="285345371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Arial" pitchFamily="34" charset="0"/>
              </a:defRPr>
            </a:lvl1pPr>
          </a:lstStyle>
          <a:p>
            <a:pPr>
              <a:defRPr/>
            </a:pPr>
            <a:fld id="{F2A1461C-510B-4F9D-8743-FD23D0B873B3}" type="slidenum">
              <a:rPr lang="en-US"/>
              <a:pPr>
                <a:defRPr/>
              </a:pPr>
              <a:t>‹#›</a:t>
            </a:fld>
            <a:endParaRPr lang="en-US"/>
          </a:p>
        </p:txBody>
      </p:sp>
    </p:spTree>
    <p:extLst>
      <p:ext uri="{BB962C8B-B14F-4D97-AF65-F5344CB8AC3E}">
        <p14:creationId xmlns:p14="http://schemas.microsoft.com/office/powerpoint/2010/main" val="381747599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Arial" pitchFamily="34" charset="0"/>
              </a:defRPr>
            </a:lvl1pPr>
          </a:lstStyle>
          <a:p>
            <a:pPr>
              <a:defRPr/>
            </a:pPr>
            <a:fld id="{0A1F6AC6-1A28-4BA6-B910-06E549FA7A47}" type="slidenum">
              <a:rPr lang="en-US"/>
              <a:pPr>
                <a:defRPr/>
              </a:pPr>
              <a:t>‹#›</a:t>
            </a:fld>
            <a:endParaRPr lang="en-US"/>
          </a:p>
        </p:txBody>
      </p:sp>
    </p:spTree>
    <p:extLst>
      <p:ext uri="{BB962C8B-B14F-4D97-AF65-F5344CB8AC3E}">
        <p14:creationId xmlns:p14="http://schemas.microsoft.com/office/powerpoint/2010/main" val="375768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415819C-9D0D-471A-9348-0EB5D999E9F9}" type="slidenum">
              <a:rPr lang="en-US"/>
              <a:pPr>
                <a:defRPr/>
              </a:pPr>
              <a:t>‹#›</a:t>
            </a:fld>
            <a:endParaRPr lang="en-US"/>
          </a:p>
        </p:txBody>
      </p:sp>
    </p:spTree>
    <p:extLst>
      <p:ext uri="{BB962C8B-B14F-4D97-AF65-F5344CB8AC3E}">
        <p14:creationId xmlns:p14="http://schemas.microsoft.com/office/powerpoint/2010/main" val="417244108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Arial" pitchFamily="34" charset="0"/>
              </a:defRPr>
            </a:lvl1pPr>
          </a:lstStyle>
          <a:p>
            <a:pPr>
              <a:defRPr/>
            </a:pPr>
            <a:fld id="{2EF70716-AADD-4C3A-A900-652A4ED05163}" type="slidenum">
              <a:rPr lang="en-US"/>
              <a:pPr>
                <a:defRPr/>
              </a:pPr>
              <a:t>‹#›</a:t>
            </a:fld>
            <a:endParaRPr lang="en-US"/>
          </a:p>
        </p:txBody>
      </p:sp>
    </p:spTree>
    <p:extLst>
      <p:ext uri="{BB962C8B-B14F-4D97-AF65-F5344CB8AC3E}">
        <p14:creationId xmlns:p14="http://schemas.microsoft.com/office/powerpoint/2010/main" val="324727430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Arial" pitchFamily="34" charset="0"/>
              </a:defRPr>
            </a:lvl1pPr>
          </a:lstStyle>
          <a:p>
            <a:pPr>
              <a:defRPr/>
            </a:pPr>
            <a:fld id="{A837808C-FA52-4BAC-BDBC-220D2CCBBBAF}" type="slidenum">
              <a:rPr lang="en-US"/>
              <a:pPr>
                <a:defRPr/>
              </a:pPr>
              <a:t>‹#›</a:t>
            </a:fld>
            <a:endParaRPr lang="en-US"/>
          </a:p>
        </p:txBody>
      </p:sp>
    </p:spTree>
    <p:extLst>
      <p:ext uri="{BB962C8B-B14F-4D97-AF65-F5344CB8AC3E}">
        <p14:creationId xmlns:p14="http://schemas.microsoft.com/office/powerpoint/2010/main" val="415848268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Arial" pitchFamily="34" charset="0"/>
              </a:defRPr>
            </a:lvl1pPr>
          </a:lstStyle>
          <a:p>
            <a:pPr>
              <a:defRPr/>
            </a:pPr>
            <a:fld id="{49A8602E-9083-48D6-8644-08F811B8F6E9}" type="slidenum">
              <a:rPr lang="en-US"/>
              <a:pPr>
                <a:defRPr/>
              </a:pPr>
              <a:t>‹#›</a:t>
            </a:fld>
            <a:endParaRPr lang="en-US"/>
          </a:p>
        </p:txBody>
      </p:sp>
    </p:spTree>
    <p:extLst>
      <p:ext uri="{BB962C8B-B14F-4D97-AF65-F5344CB8AC3E}">
        <p14:creationId xmlns:p14="http://schemas.microsoft.com/office/powerpoint/2010/main" val="124251695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Arial" pitchFamily="34" charset="0"/>
              </a:defRPr>
            </a:lvl1pPr>
          </a:lstStyle>
          <a:p>
            <a:pPr>
              <a:defRPr/>
            </a:pPr>
            <a:fld id="{B2AB3B8C-67BA-4A6C-A6E2-641909492186}" type="slidenum">
              <a:rPr lang="en-US"/>
              <a:pPr>
                <a:defRPr/>
              </a:pPr>
              <a:t>‹#›</a:t>
            </a:fld>
            <a:endParaRPr lang="en-US"/>
          </a:p>
        </p:txBody>
      </p:sp>
    </p:spTree>
    <p:extLst>
      <p:ext uri="{BB962C8B-B14F-4D97-AF65-F5344CB8AC3E}">
        <p14:creationId xmlns:p14="http://schemas.microsoft.com/office/powerpoint/2010/main" val="72538903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Arial" pitchFamily="34" charset="0"/>
              </a:defRPr>
            </a:lvl1pPr>
          </a:lstStyle>
          <a:p>
            <a:pPr>
              <a:defRPr/>
            </a:pPr>
            <a:fld id="{52495260-1977-447D-A191-7CBEB0E16752}" type="slidenum">
              <a:rPr lang="en-US"/>
              <a:pPr>
                <a:defRPr/>
              </a:pPr>
              <a:t>‹#›</a:t>
            </a:fld>
            <a:endParaRPr lang="en-US"/>
          </a:p>
        </p:txBody>
      </p:sp>
    </p:spTree>
    <p:extLst>
      <p:ext uri="{BB962C8B-B14F-4D97-AF65-F5344CB8AC3E}">
        <p14:creationId xmlns:p14="http://schemas.microsoft.com/office/powerpoint/2010/main" val="345310039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Arial" pitchFamily="34" charset="0"/>
              </a:defRPr>
            </a:lvl1pPr>
          </a:lstStyle>
          <a:p>
            <a:pPr>
              <a:defRPr/>
            </a:pPr>
            <a:fld id="{0AE513C2-6AE3-4838-A941-AAA7A07CFB92}" type="slidenum">
              <a:rPr lang="en-US"/>
              <a:pPr>
                <a:defRPr/>
              </a:pPr>
              <a:t>‹#›</a:t>
            </a:fld>
            <a:endParaRPr lang="en-US"/>
          </a:p>
        </p:txBody>
      </p:sp>
    </p:spTree>
    <p:extLst>
      <p:ext uri="{BB962C8B-B14F-4D97-AF65-F5344CB8AC3E}">
        <p14:creationId xmlns:p14="http://schemas.microsoft.com/office/powerpoint/2010/main" val="151801105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Arial" pitchFamily="34" charset="0"/>
              </a:defRPr>
            </a:lvl1pPr>
          </a:lstStyle>
          <a:p>
            <a:pPr>
              <a:defRPr/>
            </a:pPr>
            <a:fld id="{9BF37F30-5182-4480-B037-1BA12601EA56}" type="slidenum">
              <a:rPr lang="en-US"/>
              <a:pPr>
                <a:defRPr/>
              </a:pPr>
              <a:t>‹#›</a:t>
            </a:fld>
            <a:endParaRPr lang="en-US"/>
          </a:p>
        </p:txBody>
      </p:sp>
    </p:spTree>
    <p:extLst>
      <p:ext uri="{BB962C8B-B14F-4D97-AF65-F5344CB8AC3E}">
        <p14:creationId xmlns:p14="http://schemas.microsoft.com/office/powerpoint/2010/main" val="179832991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Arial" pitchFamily="34" charset="0"/>
              </a:defRPr>
            </a:lvl1pPr>
          </a:lstStyle>
          <a:p>
            <a:pPr>
              <a:defRPr/>
            </a:pPr>
            <a:fld id="{45D37F45-B504-4DCE-9959-0914EC1FD8BC}" type="slidenum">
              <a:rPr lang="en-US"/>
              <a:pPr>
                <a:defRPr/>
              </a:pPr>
              <a:t>‹#›</a:t>
            </a:fld>
            <a:endParaRPr lang="en-US"/>
          </a:p>
        </p:txBody>
      </p:sp>
    </p:spTree>
    <p:extLst>
      <p:ext uri="{BB962C8B-B14F-4D97-AF65-F5344CB8AC3E}">
        <p14:creationId xmlns:p14="http://schemas.microsoft.com/office/powerpoint/2010/main" val="209322708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Arial" pitchFamily="34" charset="0"/>
              </a:defRPr>
            </a:lvl1pPr>
          </a:lstStyle>
          <a:p>
            <a:pPr>
              <a:defRPr/>
            </a:pPr>
            <a:fld id="{1361CD49-62FE-4F5F-B2D1-C1C85C752A6C}" type="slidenum">
              <a:rPr lang="en-US"/>
              <a:pPr>
                <a:defRPr/>
              </a:pPr>
              <a:t>‹#›</a:t>
            </a:fld>
            <a:endParaRPr lang="en-US"/>
          </a:p>
        </p:txBody>
      </p:sp>
    </p:spTree>
    <p:extLst>
      <p:ext uri="{BB962C8B-B14F-4D97-AF65-F5344CB8AC3E}">
        <p14:creationId xmlns:p14="http://schemas.microsoft.com/office/powerpoint/2010/main" val="260856542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Arial" pitchFamily="34" charset="0"/>
              </a:defRPr>
            </a:lvl1pPr>
          </a:lstStyle>
          <a:p>
            <a:pPr>
              <a:defRPr/>
            </a:pPr>
            <a:fld id="{6BC670DC-7768-4654-A8D2-9886CF76F903}" type="slidenum">
              <a:rPr lang="en-US"/>
              <a:pPr>
                <a:defRPr/>
              </a:pPr>
              <a:t>‹#›</a:t>
            </a:fld>
            <a:endParaRPr lang="en-US"/>
          </a:p>
        </p:txBody>
      </p:sp>
    </p:spTree>
    <p:extLst>
      <p:ext uri="{BB962C8B-B14F-4D97-AF65-F5344CB8AC3E}">
        <p14:creationId xmlns:p14="http://schemas.microsoft.com/office/powerpoint/2010/main" val="8455418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7542808-DD1E-475E-ADF7-A87D1D3C42E3}" type="slidenum">
              <a:rPr lang="en-US"/>
              <a:pPr>
                <a:defRPr/>
              </a:pPr>
              <a:t>‹#›</a:t>
            </a:fld>
            <a:endParaRPr lang="en-US"/>
          </a:p>
        </p:txBody>
      </p:sp>
    </p:spTree>
    <p:extLst>
      <p:ext uri="{BB962C8B-B14F-4D97-AF65-F5344CB8AC3E}">
        <p14:creationId xmlns:p14="http://schemas.microsoft.com/office/powerpoint/2010/main" val="263662223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Arial" pitchFamily="34" charset="0"/>
              </a:defRPr>
            </a:lvl1pPr>
          </a:lstStyle>
          <a:p>
            <a:pPr>
              <a:defRPr/>
            </a:pPr>
            <a:fld id="{FE3E8BED-29A8-4F77-8BD9-56F3763A07D0}" type="slidenum">
              <a:rPr lang="en-US"/>
              <a:pPr>
                <a:defRPr/>
              </a:pPr>
              <a:t>‹#›</a:t>
            </a:fld>
            <a:endParaRPr lang="en-US"/>
          </a:p>
        </p:txBody>
      </p:sp>
    </p:spTree>
    <p:extLst>
      <p:ext uri="{BB962C8B-B14F-4D97-AF65-F5344CB8AC3E}">
        <p14:creationId xmlns:p14="http://schemas.microsoft.com/office/powerpoint/2010/main" val="250024454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Arial" pitchFamily="34" charset="0"/>
              </a:defRPr>
            </a:lvl1pPr>
          </a:lstStyle>
          <a:p>
            <a:pPr>
              <a:defRPr/>
            </a:pPr>
            <a:fld id="{5E3B43CD-4B71-4128-AD88-7D45BDB1272A}" type="slidenum">
              <a:rPr lang="en-US"/>
              <a:pPr>
                <a:defRPr/>
              </a:pPr>
              <a:t>‹#›</a:t>
            </a:fld>
            <a:endParaRPr lang="en-US"/>
          </a:p>
        </p:txBody>
      </p:sp>
    </p:spTree>
    <p:extLst>
      <p:ext uri="{BB962C8B-B14F-4D97-AF65-F5344CB8AC3E}">
        <p14:creationId xmlns:p14="http://schemas.microsoft.com/office/powerpoint/2010/main" val="278438662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Arial" pitchFamily="34" charset="0"/>
              </a:defRPr>
            </a:lvl1pPr>
          </a:lstStyle>
          <a:p>
            <a:pPr>
              <a:defRPr/>
            </a:pPr>
            <a:fld id="{9B892F6C-6E31-40A1-833E-87D296BE089F}" type="slidenum">
              <a:rPr lang="en-US"/>
              <a:pPr>
                <a:defRPr/>
              </a:pPr>
              <a:t>‹#›</a:t>
            </a:fld>
            <a:endParaRPr lang="en-US"/>
          </a:p>
        </p:txBody>
      </p:sp>
    </p:spTree>
    <p:extLst>
      <p:ext uri="{BB962C8B-B14F-4D97-AF65-F5344CB8AC3E}">
        <p14:creationId xmlns:p14="http://schemas.microsoft.com/office/powerpoint/2010/main" val="214691514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Arial" pitchFamily="34" charset="0"/>
              </a:defRPr>
            </a:lvl1pPr>
          </a:lstStyle>
          <a:p>
            <a:pPr>
              <a:defRPr/>
            </a:pPr>
            <a:fld id="{7136DFFC-5132-4D35-99B2-AFC081D4C264}" type="slidenum">
              <a:rPr lang="en-US"/>
              <a:pPr>
                <a:defRPr/>
              </a:pPr>
              <a:t>‹#›</a:t>
            </a:fld>
            <a:endParaRPr lang="en-US"/>
          </a:p>
        </p:txBody>
      </p:sp>
    </p:spTree>
    <p:extLst>
      <p:ext uri="{BB962C8B-B14F-4D97-AF65-F5344CB8AC3E}">
        <p14:creationId xmlns:p14="http://schemas.microsoft.com/office/powerpoint/2010/main" val="235369291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Arial" pitchFamily="34" charset="0"/>
              </a:defRPr>
            </a:lvl1pPr>
          </a:lstStyle>
          <a:p>
            <a:pPr>
              <a:defRPr/>
            </a:pPr>
            <a:fld id="{5F6C2DC3-3965-49D6-81C2-346A358F948D}" type="slidenum">
              <a:rPr lang="en-US"/>
              <a:pPr>
                <a:defRPr/>
              </a:pPr>
              <a:t>‹#›</a:t>
            </a:fld>
            <a:endParaRPr lang="en-US"/>
          </a:p>
        </p:txBody>
      </p:sp>
    </p:spTree>
    <p:extLst>
      <p:ext uri="{BB962C8B-B14F-4D97-AF65-F5344CB8AC3E}">
        <p14:creationId xmlns:p14="http://schemas.microsoft.com/office/powerpoint/2010/main" val="337731935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Arial" pitchFamily="34" charset="0"/>
              </a:defRPr>
            </a:lvl1pPr>
          </a:lstStyle>
          <a:p>
            <a:pPr>
              <a:defRPr/>
            </a:pPr>
            <a:fld id="{167500A6-092B-4C33-BD34-002073EC4CBF}" type="slidenum">
              <a:rPr lang="en-US"/>
              <a:pPr>
                <a:defRPr/>
              </a:pPr>
              <a:t>‹#›</a:t>
            </a:fld>
            <a:endParaRPr lang="en-US"/>
          </a:p>
        </p:txBody>
      </p:sp>
    </p:spTree>
    <p:extLst>
      <p:ext uri="{BB962C8B-B14F-4D97-AF65-F5344CB8AC3E}">
        <p14:creationId xmlns:p14="http://schemas.microsoft.com/office/powerpoint/2010/main" val="250716892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Arial" pitchFamily="34" charset="0"/>
              </a:defRPr>
            </a:lvl1pPr>
          </a:lstStyle>
          <a:p>
            <a:pPr>
              <a:defRPr/>
            </a:pPr>
            <a:fld id="{6267BEE9-CF8B-4A16-9ED4-4A397E52809E}" type="slidenum">
              <a:rPr lang="en-US"/>
              <a:pPr>
                <a:defRPr/>
              </a:pPr>
              <a:t>‹#›</a:t>
            </a:fld>
            <a:endParaRPr lang="en-US"/>
          </a:p>
        </p:txBody>
      </p:sp>
    </p:spTree>
    <p:extLst>
      <p:ext uri="{BB962C8B-B14F-4D97-AF65-F5344CB8AC3E}">
        <p14:creationId xmlns:p14="http://schemas.microsoft.com/office/powerpoint/2010/main" val="401145723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Arial" pitchFamily="34" charset="0"/>
              </a:defRPr>
            </a:lvl1pPr>
          </a:lstStyle>
          <a:p>
            <a:pPr>
              <a:defRPr/>
            </a:pPr>
            <a:fld id="{7F55DDBF-FED5-451E-8034-3AA35AE0E46E}" type="slidenum">
              <a:rPr lang="en-US"/>
              <a:pPr>
                <a:defRPr/>
              </a:pPr>
              <a:t>‹#›</a:t>
            </a:fld>
            <a:endParaRPr lang="en-US"/>
          </a:p>
        </p:txBody>
      </p:sp>
    </p:spTree>
    <p:extLst>
      <p:ext uri="{BB962C8B-B14F-4D97-AF65-F5344CB8AC3E}">
        <p14:creationId xmlns:p14="http://schemas.microsoft.com/office/powerpoint/2010/main" val="200812351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Arial" pitchFamily="34" charset="0"/>
              </a:defRPr>
            </a:lvl1pPr>
          </a:lstStyle>
          <a:p>
            <a:pPr>
              <a:defRPr/>
            </a:pPr>
            <a:fld id="{67F400EF-F89D-4736-8F54-F2D8EADD8AD1}" type="slidenum">
              <a:rPr lang="en-US"/>
              <a:pPr>
                <a:defRPr/>
              </a:pPr>
              <a:t>‹#›</a:t>
            </a:fld>
            <a:endParaRPr lang="en-US"/>
          </a:p>
        </p:txBody>
      </p:sp>
    </p:spTree>
    <p:extLst>
      <p:ext uri="{BB962C8B-B14F-4D97-AF65-F5344CB8AC3E}">
        <p14:creationId xmlns:p14="http://schemas.microsoft.com/office/powerpoint/2010/main" val="179681695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Arial" pitchFamily="34" charset="0"/>
              </a:defRPr>
            </a:lvl1pPr>
          </a:lstStyle>
          <a:p>
            <a:pPr>
              <a:defRPr/>
            </a:pPr>
            <a:fld id="{D07AB612-3CBA-4D85-AEE1-5D837C4A189D}" type="slidenum">
              <a:rPr lang="en-US"/>
              <a:pPr>
                <a:defRPr/>
              </a:pPr>
              <a:t>‹#›</a:t>
            </a:fld>
            <a:endParaRPr lang="en-US"/>
          </a:p>
        </p:txBody>
      </p:sp>
    </p:spTree>
    <p:extLst>
      <p:ext uri="{BB962C8B-B14F-4D97-AF65-F5344CB8AC3E}">
        <p14:creationId xmlns:p14="http://schemas.microsoft.com/office/powerpoint/2010/main" val="37382811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01400E5-3ADB-4A2A-84AD-7EA37496000B}" type="slidenum">
              <a:rPr lang="en-US"/>
              <a:pPr>
                <a:defRPr/>
              </a:pPr>
              <a:t>‹#›</a:t>
            </a:fld>
            <a:endParaRPr lang="en-US"/>
          </a:p>
        </p:txBody>
      </p:sp>
    </p:spTree>
    <p:extLst>
      <p:ext uri="{BB962C8B-B14F-4D97-AF65-F5344CB8AC3E}">
        <p14:creationId xmlns:p14="http://schemas.microsoft.com/office/powerpoint/2010/main" val="92572123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Arial" pitchFamily="34" charset="0"/>
              </a:defRPr>
            </a:lvl1pPr>
          </a:lstStyle>
          <a:p>
            <a:pPr>
              <a:defRPr/>
            </a:pPr>
            <a:fld id="{576BB27B-EB91-4DF3-AB3A-1F4D80E9BBE5}" type="slidenum">
              <a:rPr lang="en-US"/>
              <a:pPr>
                <a:defRPr/>
              </a:pPr>
              <a:t>‹#›</a:t>
            </a:fld>
            <a:endParaRPr lang="en-US"/>
          </a:p>
        </p:txBody>
      </p:sp>
    </p:spTree>
    <p:extLst>
      <p:ext uri="{BB962C8B-B14F-4D97-AF65-F5344CB8AC3E}">
        <p14:creationId xmlns:p14="http://schemas.microsoft.com/office/powerpoint/2010/main" val="179802464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Arial" pitchFamily="34" charset="0"/>
              </a:defRPr>
            </a:lvl1pPr>
          </a:lstStyle>
          <a:p>
            <a:pPr>
              <a:defRPr/>
            </a:pPr>
            <a:fld id="{832CC7E8-2AF3-4E77-B503-54FA51370A30}" type="slidenum">
              <a:rPr lang="en-US"/>
              <a:pPr>
                <a:defRPr/>
              </a:pPr>
              <a:t>‹#›</a:t>
            </a:fld>
            <a:endParaRPr lang="en-US"/>
          </a:p>
        </p:txBody>
      </p:sp>
    </p:spTree>
    <p:extLst>
      <p:ext uri="{BB962C8B-B14F-4D97-AF65-F5344CB8AC3E}">
        <p14:creationId xmlns:p14="http://schemas.microsoft.com/office/powerpoint/2010/main" val="182604806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Arial" pitchFamily="34" charset="0"/>
              </a:defRPr>
            </a:lvl1pPr>
          </a:lstStyle>
          <a:p>
            <a:pPr>
              <a:defRPr/>
            </a:pPr>
            <a:fld id="{CE6234EB-DE69-421F-8BD8-8E0577BA6742}" type="slidenum">
              <a:rPr lang="en-US"/>
              <a:pPr>
                <a:defRPr/>
              </a:pPr>
              <a:t>‹#›</a:t>
            </a:fld>
            <a:endParaRPr lang="en-US"/>
          </a:p>
        </p:txBody>
      </p:sp>
    </p:spTree>
    <p:extLst>
      <p:ext uri="{BB962C8B-B14F-4D97-AF65-F5344CB8AC3E}">
        <p14:creationId xmlns:p14="http://schemas.microsoft.com/office/powerpoint/2010/main" val="276375778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Arial" pitchFamily="34" charset="0"/>
              </a:defRPr>
            </a:lvl1pPr>
          </a:lstStyle>
          <a:p>
            <a:pPr>
              <a:defRPr/>
            </a:pPr>
            <a:fld id="{7DB09AB5-E5C5-4825-8368-AF3AA473F4DD}" type="slidenum">
              <a:rPr lang="en-US"/>
              <a:pPr>
                <a:defRPr/>
              </a:pPr>
              <a:t>‹#›</a:t>
            </a:fld>
            <a:endParaRPr lang="en-US"/>
          </a:p>
        </p:txBody>
      </p:sp>
    </p:spTree>
    <p:extLst>
      <p:ext uri="{BB962C8B-B14F-4D97-AF65-F5344CB8AC3E}">
        <p14:creationId xmlns:p14="http://schemas.microsoft.com/office/powerpoint/2010/main" val="48094582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Arial" pitchFamily="34" charset="0"/>
              </a:defRPr>
            </a:lvl1pPr>
          </a:lstStyle>
          <a:p>
            <a:pPr>
              <a:defRPr/>
            </a:pPr>
            <a:fld id="{81841E5E-9242-4BFE-A28F-9FB85450EF10}" type="slidenum">
              <a:rPr lang="en-US"/>
              <a:pPr>
                <a:defRPr/>
              </a:pPr>
              <a:t>‹#›</a:t>
            </a:fld>
            <a:endParaRPr lang="en-US"/>
          </a:p>
        </p:txBody>
      </p:sp>
    </p:spTree>
    <p:extLst>
      <p:ext uri="{BB962C8B-B14F-4D97-AF65-F5344CB8AC3E}">
        <p14:creationId xmlns:p14="http://schemas.microsoft.com/office/powerpoint/2010/main" val="414392231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Arial" pitchFamily="34" charset="0"/>
              </a:defRPr>
            </a:lvl1pPr>
          </a:lstStyle>
          <a:p>
            <a:pPr>
              <a:defRPr/>
            </a:pPr>
            <a:fld id="{1309F760-76E9-4E21-90D6-7F8C2380F0F7}" type="slidenum">
              <a:rPr lang="en-US"/>
              <a:pPr>
                <a:defRPr/>
              </a:pPr>
              <a:t>‹#›</a:t>
            </a:fld>
            <a:endParaRPr lang="en-US"/>
          </a:p>
        </p:txBody>
      </p:sp>
    </p:spTree>
    <p:extLst>
      <p:ext uri="{BB962C8B-B14F-4D97-AF65-F5344CB8AC3E}">
        <p14:creationId xmlns:p14="http://schemas.microsoft.com/office/powerpoint/2010/main" val="265142823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Arial" pitchFamily="34" charset="0"/>
              </a:defRPr>
            </a:lvl1pPr>
          </a:lstStyle>
          <a:p>
            <a:pPr>
              <a:defRPr/>
            </a:pPr>
            <a:fld id="{858659B6-282E-499F-AF34-283EEB06B8DD}" type="slidenum">
              <a:rPr lang="en-US"/>
              <a:pPr>
                <a:defRPr/>
              </a:pPr>
              <a:t>‹#›</a:t>
            </a:fld>
            <a:endParaRPr lang="en-US"/>
          </a:p>
        </p:txBody>
      </p:sp>
    </p:spTree>
    <p:extLst>
      <p:ext uri="{BB962C8B-B14F-4D97-AF65-F5344CB8AC3E}">
        <p14:creationId xmlns:p14="http://schemas.microsoft.com/office/powerpoint/2010/main" val="271941977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Arial" pitchFamily="34" charset="0"/>
              </a:defRPr>
            </a:lvl1pPr>
          </a:lstStyle>
          <a:p>
            <a:pPr>
              <a:defRPr/>
            </a:pPr>
            <a:fld id="{952A448B-E842-46CB-8753-3AF81D6676C6}" type="slidenum">
              <a:rPr lang="en-US"/>
              <a:pPr>
                <a:defRPr/>
              </a:pPr>
              <a:t>‹#›</a:t>
            </a:fld>
            <a:endParaRPr lang="en-US"/>
          </a:p>
        </p:txBody>
      </p:sp>
    </p:spTree>
    <p:extLst>
      <p:ext uri="{BB962C8B-B14F-4D97-AF65-F5344CB8AC3E}">
        <p14:creationId xmlns:p14="http://schemas.microsoft.com/office/powerpoint/2010/main" val="241238519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Arial" pitchFamily="34" charset="0"/>
              </a:defRPr>
            </a:lvl1pPr>
          </a:lstStyle>
          <a:p>
            <a:pPr>
              <a:defRPr/>
            </a:pPr>
            <a:fld id="{28E7EF11-5143-4EDB-ABD2-E2B419964FE6}" type="slidenum">
              <a:rPr lang="en-US"/>
              <a:pPr>
                <a:defRPr/>
              </a:pPr>
              <a:t>‹#›</a:t>
            </a:fld>
            <a:endParaRPr lang="en-US"/>
          </a:p>
        </p:txBody>
      </p:sp>
    </p:spTree>
    <p:extLst>
      <p:ext uri="{BB962C8B-B14F-4D97-AF65-F5344CB8AC3E}">
        <p14:creationId xmlns:p14="http://schemas.microsoft.com/office/powerpoint/2010/main" val="360427160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Arial" pitchFamily="34" charset="0"/>
              </a:defRPr>
            </a:lvl1pPr>
          </a:lstStyle>
          <a:p>
            <a:pPr>
              <a:defRPr/>
            </a:pPr>
            <a:fld id="{4A7840D5-7DC1-4DC0-914C-85160C2FD453}" type="slidenum">
              <a:rPr lang="en-US"/>
              <a:pPr>
                <a:defRPr/>
              </a:pPr>
              <a:t>‹#›</a:t>
            </a:fld>
            <a:endParaRPr lang="en-US"/>
          </a:p>
        </p:txBody>
      </p:sp>
    </p:spTree>
    <p:extLst>
      <p:ext uri="{BB962C8B-B14F-4D97-AF65-F5344CB8AC3E}">
        <p14:creationId xmlns:p14="http://schemas.microsoft.com/office/powerpoint/2010/main" val="36732165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2C44A9F-7A10-4814-ADFC-C745B66D72B9}" type="slidenum">
              <a:rPr lang="en-US"/>
              <a:pPr>
                <a:defRPr/>
              </a:pPr>
              <a:t>‹#›</a:t>
            </a:fld>
            <a:endParaRPr lang="en-US"/>
          </a:p>
        </p:txBody>
      </p:sp>
    </p:spTree>
    <p:extLst>
      <p:ext uri="{BB962C8B-B14F-4D97-AF65-F5344CB8AC3E}">
        <p14:creationId xmlns:p14="http://schemas.microsoft.com/office/powerpoint/2010/main" val="336393952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Arial" pitchFamily="34" charset="0"/>
              </a:defRPr>
            </a:lvl1pPr>
          </a:lstStyle>
          <a:p>
            <a:pPr>
              <a:defRPr/>
            </a:pPr>
            <a:fld id="{9A0AFE52-C9C4-40FE-9A2F-7B6EC3EAAB1D}" type="slidenum">
              <a:rPr lang="en-US"/>
              <a:pPr>
                <a:defRPr/>
              </a:pPr>
              <a:t>‹#›</a:t>
            </a:fld>
            <a:endParaRPr lang="en-US"/>
          </a:p>
        </p:txBody>
      </p:sp>
    </p:spTree>
    <p:extLst>
      <p:ext uri="{BB962C8B-B14F-4D97-AF65-F5344CB8AC3E}">
        <p14:creationId xmlns:p14="http://schemas.microsoft.com/office/powerpoint/2010/main" val="41176335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Arial" pitchFamily="34" charset="0"/>
              </a:defRPr>
            </a:lvl1pPr>
          </a:lstStyle>
          <a:p>
            <a:pPr>
              <a:defRPr/>
            </a:pPr>
            <a:fld id="{27B69540-1361-4DE4-A1E7-BBDB672E8109}" type="slidenum">
              <a:rPr lang="en-US"/>
              <a:pPr>
                <a:defRPr/>
              </a:pPr>
              <a:t>‹#›</a:t>
            </a:fld>
            <a:endParaRPr lang="en-US"/>
          </a:p>
        </p:txBody>
      </p:sp>
    </p:spTree>
    <p:extLst>
      <p:ext uri="{BB962C8B-B14F-4D97-AF65-F5344CB8AC3E}">
        <p14:creationId xmlns:p14="http://schemas.microsoft.com/office/powerpoint/2010/main" val="252316554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Arial" pitchFamily="34" charset="0"/>
              </a:defRPr>
            </a:lvl1pPr>
          </a:lstStyle>
          <a:p>
            <a:pPr>
              <a:defRPr/>
            </a:pPr>
            <a:fld id="{DA754E22-D309-487E-B63D-8420E1782CFD}" type="slidenum">
              <a:rPr lang="en-US"/>
              <a:pPr>
                <a:defRPr/>
              </a:pPr>
              <a:t>‹#›</a:t>
            </a:fld>
            <a:endParaRPr lang="en-US"/>
          </a:p>
        </p:txBody>
      </p:sp>
    </p:spTree>
    <p:extLst>
      <p:ext uri="{BB962C8B-B14F-4D97-AF65-F5344CB8AC3E}">
        <p14:creationId xmlns:p14="http://schemas.microsoft.com/office/powerpoint/2010/main" val="261355575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Arial" pitchFamily="34" charset="0"/>
              </a:defRPr>
            </a:lvl1pPr>
          </a:lstStyle>
          <a:p>
            <a:pPr>
              <a:defRPr/>
            </a:pPr>
            <a:fld id="{D4FAA05B-E922-4125-823A-4700CB3F6404}" type="slidenum">
              <a:rPr lang="en-US"/>
              <a:pPr>
                <a:defRPr/>
              </a:pPr>
              <a:t>‹#›</a:t>
            </a:fld>
            <a:endParaRPr lang="en-US"/>
          </a:p>
        </p:txBody>
      </p:sp>
    </p:spTree>
    <p:extLst>
      <p:ext uri="{BB962C8B-B14F-4D97-AF65-F5344CB8AC3E}">
        <p14:creationId xmlns:p14="http://schemas.microsoft.com/office/powerpoint/2010/main" val="51378072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Arial" pitchFamily="34" charset="0"/>
              </a:defRPr>
            </a:lvl1pPr>
          </a:lstStyle>
          <a:p>
            <a:pPr>
              <a:defRPr/>
            </a:pPr>
            <a:fld id="{09152352-2CD3-4C90-8324-D521C620F8D9}" type="slidenum">
              <a:rPr lang="en-US"/>
              <a:pPr>
                <a:defRPr/>
              </a:pPr>
              <a:t>‹#›</a:t>
            </a:fld>
            <a:endParaRPr lang="en-US"/>
          </a:p>
        </p:txBody>
      </p:sp>
    </p:spTree>
    <p:extLst>
      <p:ext uri="{BB962C8B-B14F-4D97-AF65-F5344CB8AC3E}">
        <p14:creationId xmlns:p14="http://schemas.microsoft.com/office/powerpoint/2010/main" val="14127646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3FC97EB-D129-4105-A730-460B6E3B0ABD}" type="slidenum">
              <a:rPr lang="en-US"/>
              <a:pPr>
                <a:defRPr/>
              </a:pPr>
              <a:t>‹#›</a:t>
            </a:fld>
            <a:endParaRPr lang="en-US"/>
          </a:p>
        </p:txBody>
      </p:sp>
    </p:spTree>
    <p:extLst>
      <p:ext uri="{BB962C8B-B14F-4D97-AF65-F5344CB8AC3E}">
        <p14:creationId xmlns:p14="http://schemas.microsoft.com/office/powerpoint/2010/main" val="3347536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32ACDB1-4A4D-46DE-BBC2-3BF546C2DA66}" type="datetimeFigureOut">
              <a:rPr lang="en-US"/>
              <a:pPr>
                <a:defRPr/>
              </a:pPr>
              <a:t>1/18/2019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4FD7FDE-1A35-4C39-A479-BC7A54FA6D8A}" type="slidenum">
              <a:rPr lang="en-US"/>
              <a:pPr>
                <a:defRPr/>
              </a:pPr>
              <a:t>‹#›</a:t>
            </a:fld>
            <a:endParaRPr lang="en-US"/>
          </a:p>
        </p:txBody>
      </p:sp>
    </p:spTree>
    <p:extLst>
      <p:ext uri="{BB962C8B-B14F-4D97-AF65-F5344CB8AC3E}">
        <p14:creationId xmlns:p14="http://schemas.microsoft.com/office/powerpoint/2010/main" val="16533813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76A6F5F-BD47-479D-835C-EA06089317AC}" type="slidenum">
              <a:rPr lang="en-US"/>
              <a:pPr>
                <a:defRPr/>
              </a:pPr>
              <a:t>‹#›</a:t>
            </a:fld>
            <a:endParaRPr lang="en-US"/>
          </a:p>
        </p:txBody>
      </p:sp>
    </p:spTree>
    <p:extLst>
      <p:ext uri="{BB962C8B-B14F-4D97-AF65-F5344CB8AC3E}">
        <p14:creationId xmlns:p14="http://schemas.microsoft.com/office/powerpoint/2010/main" val="3692110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8B3816B-E0A0-4CAD-A168-5AE5FF440B59}" type="slidenum">
              <a:rPr lang="en-US"/>
              <a:pPr>
                <a:defRPr/>
              </a:pPr>
              <a:t>‹#›</a:t>
            </a:fld>
            <a:endParaRPr lang="en-US"/>
          </a:p>
        </p:txBody>
      </p:sp>
    </p:spTree>
    <p:extLst>
      <p:ext uri="{BB962C8B-B14F-4D97-AF65-F5344CB8AC3E}">
        <p14:creationId xmlns:p14="http://schemas.microsoft.com/office/powerpoint/2010/main" val="31641456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CCF8B01-E92C-4604-B622-FD84A3E1CE37}" type="slidenum">
              <a:rPr lang="en-US"/>
              <a:pPr>
                <a:defRPr/>
              </a:pPr>
              <a:t>‹#›</a:t>
            </a:fld>
            <a:endParaRPr lang="en-US"/>
          </a:p>
        </p:txBody>
      </p:sp>
    </p:spTree>
    <p:extLst>
      <p:ext uri="{BB962C8B-B14F-4D97-AF65-F5344CB8AC3E}">
        <p14:creationId xmlns:p14="http://schemas.microsoft.com/office/powerpoint/2010/main" val="23223275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760A616-B953-4916-AFCA-290085B330D6}" type="slidenum">
              <a:rPr lang="en-US"/>
              <a:pPr>
                <a:defRPr/>
              </a:pPr>
              <a:t>‹#›</a:t>
            </a:fld>
            <a:endParaRPr lang="en-US"/>
          </a:p>
        </p:txBody>
      </p:sp>
    </p:spTree>
    <p:extLst>
      <p:ext uri="{BB962C8B-B14F-4D97-AF65-F5344CB8AC3E}">
        <p14:creationId xmlns:p14="http://schemas.microsoft.com/office/powerpoint/2010/main" val="3795074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CE09C9B-0400-4239-9D6D-BB2C54A61A47}" type="slidenum">
              <a:rPr lang="en-US"/>
              <a:pPr>
                <a:defRPr/>
              </a:pPr>
              <a:t>‹#›</a:t>
            </a:fld>
            <a:endParaRPr lang="en-US"/>
          </a:p>
        </p:txBody>
      </p:sp>
    </p:spTree>
    <p:extLst>
      <p:ext uri="{BB962C8B-B14F-4D97-AF65-F5344CB8AC3E}">
        <p14:creationId xmlns:p14="http://schemas.microsoft.com/office/powerpoint/2010/main" val="33524499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A29A13D-96E8-424A-A408-D03808C9C859}" type="slidenum">
              <a:rPr lang="en-US"/>
              <a:pPr>
                <a:defRPr/>
              </a:pPr>
              <a:t>‹#›</a:t>
            </a:fld>
            <a:endParaRPr lang="en-US"/>
          </a:p>
        </p:txBody>
      </p:sp>
    </p:spTree>
    <p:extLst>
      <p:ext uri="{BB962C8B-B14F-4D97-AF65-F5344CB8AC3E}">
        <p14:creationId xmlns:p14="http://schemas.microsoft.com/office/powerpoint/2010/main" val="33158220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234498179"/>
      </p:ext>
    </p:extLst>
  </p:cSld>
  <p:clrMapOvr>
    <a:masterClrMapping/>
  </p:clrMapOvr>
  <p:transition>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46994722"/>
      </p:ext>
    </p:extLst>
  </p:cSld>
  <p:clrMapOvr>
    <a:masterClrMapping/>
  </p:clrMapOvr>
  <p:transition>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36971588"/>
      </p:ext>
    </p:extLst>
  </p:cSld>
  <p:clrMapOvr>
    <a:masterClrMapping/>
  </p:clrMapOvr>
  <p:transition>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47029097"/>
      </p:ext>
    </p:extLst>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9EEF7AE-005A-47F8-B2B0-B355112D4334}" type="datetimeFigureOut">
              <a:rPr lang="en-US"/>
              <a:pPr>
                <a:defRPr/>
              </a:pPr>
              <a:t>1/18/2019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AA811F-DA4B-45EC-BEF4-66D79F6FE8F5}" type="slidenum">
              <a:rPr lang="en-US"/>
              <a:pPr>
                <a:defRPr/>
              </a:pPr>
              <a:t>‹#›</a:t>
            </a:fld>
            <a:endParaRPr lang="en-US"/>
          </a:p>
        </p:txBody>
      </p:sp>
    </p:spTree>
    <p:extLst>
      <p:ext uri="{BB962C8B-B14F-4D97-AF65-F5344CB8AC3E}">
        <p14:creationId xmlns:p14="http://schemas.microsoft.com/office/powerpoint/2010/main" val="10045748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92174218"/>
      </p:ext>
    </p:extLst>
  </p:cSld>
  <p:clrMapOvr>
    <a:masterClrMapping/>
  </p:clrMapOvr>
  <p:transition>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6689612"/>
      </p:ext>
    </p:extLst>
  </p:cSld>
  <p:clrMapOvr>
    <a:masterClrMapping/>
  </p:clrMapOvr>
  <p:transition>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5732556"/>
      </p:ext>
    </p:extLst>
  </p:cSld>
  <p:clrMapOvr>
    <a:masterClrMapping/>
  </p:clrMapOvr>
  <p:transition>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51423192"/>
      </p:ext>
    </p:extLst>
  </p:cSld>
  <p:clrMapOvr>
    <a:masterClrMapping/>
  </p:clrMapOvr>
  <p:transition>
    <p:wip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87382547"/>
      </p:ext>
    </p:extLst>
  </p:cSld>
  <p:clrMapOvr>
    <a:masterClrMapping/>
  </p:clrMapOvr>
  <p:transition>
    <p:wip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1630436"/>
      </p:ext>
    </p:extLst>
  </p:cSld>
  <p:clrMapOvr>
    <a:masterClrMapping/>
  </p:clrMapOvr>
  <p:transition>
    <p:wip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74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33400"/>
            <a:ext cx="6019800" cy="55927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73696294"/>
      </p:ext>
    </p:extLst>
  </p:cSld>
  <p:clrMapOvr>
    <a:masterClrMapping/>
  </p:clrMapOvr>
  <p:transition>
    <p:wip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54725482"/>
      </p:ext>
    </p:extLst>
  </p:cSld>
  <p:clrMapOvr>
    <a:masterClrMapping/>
  </p:clrMapOvr>
  <p:transition>
    <p:wip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2707883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67913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B8C1FED-93F3-48BA-9695-B6B059F7AF30}" type="datetimeFigureOut">
              <a:rPr lang="en-US"/>
              <a:pPr>
                <a:defRPr/>
              </a:pPr>
              <a:t>1/18/2019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32029D2-25BC-4ECD-BFB2-C14CFFECF3D1}" type="slidenum">
              <a:rPr lang="en-US"/>
              <a:pPr>
                <a:defRPr/>
              </a:pPr>
              <a:t>‹#›</a:t>
            </a:fld>
            <a:endParaRPr lang="en-US"/>
          </a:p>
        </p:txBody>
      </p:sp>
    </p:spTree>
    <p:extLst>
      <p:ext uri="{BB962C8B-B14F-4D97-AF65-F5344CB8AC3E}">
        <p14:creationId xmlns:p14="http://schemas.microsoft.com/office/powerpoint/2010/main" val="29694924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043684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058380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738647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0429678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05693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879528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196492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192716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98236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530054487"/>
      </p:ext>
    </p:extLst>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3FC17A2-FE7F-4BC5-B4C7-DF31DE7EEFC7}" type="datetimeFigureOut">
              <a:rPr lang="en-US"/>
              <a:pPr>
                <a:defRPr/>
              </a:pPr>
              <a:t>1/18/2019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57DE23A-C2F5-404C-8248-0DE8ACEF92BA}" type="slidenum">
              <a:rPr lang="en-US"/>
              <a:pPr>
                <a:defRPr/>
              </a:pPr>
              <a:t>‹#›</a:t>
            </a:fld>
            <a:endParaRPr lang="en-US"/>
          </a:p>
        </p:txBody>
      </p:sp>
    </p:spTree>
    <p:extLst>
      <p:ext uri="{BB962C8B-B14F-4D97-AF65-F5344CB8AC3E}">
        <p14:creationId xmlns:p14="http://schemas.microsoft.com/office/powerpoint/2010/main" val="30820479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49152901"/>
      </p:ext>
    </p:extLst>
  </p:cSld>
  <p:clrMapOvr>
    <a:masterClrMapping/>
  </p:clrMapOvr>
  <p:transition>
    <p:wip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40867073"/>
      </p:ext>
    </p:extLst>
  </p:cSld>
  <p:clrMapOvr>
    <a:masterClrMapping/>
  </p:clrMapOvr>
  <p:transition>
    <p:wip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11744530"/>
      </p:ext>
    </p:extLst>
  </p:cSld>
  <p:clrMapOvr>
    <a:masterClrMapping/>
  </p:clrMapOvr>
  <p:transition>
    <p:wip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52068547"/>
      </p:ext>
    </p:extLst>
  </p:cSld>
  <p:clrMapOvr>
    <a:masterClrMapping/>
  </p:clrMapOvr>
  <p:transition>
    <p:wip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58749753"/>
      </p:ext>
    </p:extLst>
  </p:cSld>
  <p:clrMapOvr>
    <a:masterClrMapping/>
  </p:clrMapOvr>
  <p:transition>
    <p:wip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61732645"/>
      </p:ext>
    </p:extLst>
  </p:cSld>
  <p:clrMapOvr>
    <a:masterClrMapping/>
  </p:clrMapOvr>
  <p:transition>
    <p:wip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38313135"/>
      </p:ext>
    </p:extLst>
  </p:cSld>
  <p:clrMapOvr>
    <a:masterClrMapping/>
  </p:clrMapOvr>
  <p:transition>
    <p:wip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55701702"/>
      </p:ext>
    </p:extLst>
  </p:cSld>
  <p:clrMapOvr>
    <a:masterClrMapping/>
  </p:clrMapOvr>
  <p:transition>
    <p:wip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29996554"/>
      </p:ext>
    </p:extLst>
  </p:cSld>
  <p:clrMapOvr>
    <a:masterClrMapping/>
  </p:clrMapOvr>
  <p:transition>
    <p:wip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74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33400"/>
            <a:ext cx="6019800" cy="55927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88860641"/>
      </p:ext>
    </p:extLst>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F572D7B-63C5-4798-9843-33A2BF5ED1E7}" type="datetimeFigureOut">
              <a:rPr lang="en-US"/>
              <a:pPr>
                <a:defRPr/>
              </a:pPr>
              <a:t>1/18/2019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D414FD7-1055-4493-A2A5-E105E3E0DD4F}" type="slidenum">
              <a:rPr lang="en-US"/>
              <a:pPr>
                <a:defRPr/>
              </a:pPr>
              <a:t>‹#›</a:t>
            </a:fld>
            <a:endParaRPr lang="en-US"/>
          </a:p>
        </p:txBody>
      </p:sp>
    </p:spTree>
    <p:extLst>
      <p:ext uri="{BB962C8B-B14F-4D97-AF65-F5344CB8AC3E}">
        <p14:creationId xmlns:p14="http://schemas.microsoft.com/office/powerpoint/2010/main" val="128196492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84281128"/>
      </p:ext>
    </p:extLst>
  </p:cSld>
  <p:clrMapOvr>
    <a:masterClrMapping/>
  </p:clrMapOvr>
  <p:transition>
    <p:wip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0" y="-19050"/>
            <a:ext cx="9144000" cy="6877050"/>
            <a:chOff x="0" y="-12"/>
            <a:chExt cx="5760" cy="4332"/>
          </a:xfrm>
        </p:grpSpPr>
        <p:sp>
          <p:nvSpPr>
            <p:cNvPr id="5" name="Rectangle 3"/>
            <p:cNvSpPr>
              <a:spLocks noChangeArrowheads="1"/>
            </p:cNvSpPr>
            <p:nvPr/>
          </p:nvSpPr>
          <p:spPr bwMode="hidden">
            <a:xfrm>
              <a:off x="1104" y="1008"/>
              <a:ext cx="4656" cy="3312"/>
            </a:xfrm>
            <a:prstGeom prst="rect">
              <a:avLst/>
            </a:prstGeom>
            <a:gradFill rotWithShape="0">
              <a:gsLst>
                <a:gs pos="0">
                  <a:schemeClr val="bg2"/>
                </a:gs>
                <a:gs pos="50000">
                  <a:schemeClr val="bg1"/>
                </a:gs>
                <a:gs pos="100000">
                  <a:schemeClr val="bg2"/>
                </a:gs>
              </a:gsLst>
              <a:lin ang="2700000" scaled="1"/>
            </a:gradFill>
            <a:ln>
              <a:noFill/>
            </a:ln>
            <a:effectLst/>
            <a:extLst/>
          </p:spPr>
          <p:txBody>
            <a:bodyPr wrap="none" anchor="ctr"/>
            <a:lstStyle/>
            <a:p>
              <a:pPr eaLnBrk="0" hangingPunct="0">
                <a:defRPr/>
              </a:pPr>
              <a:endParaRPr lang="en-US" sz="2400">
                <a:solidFill>
                  <a:srgbClr val="000000"/>
                </a:solidFill>
                <a:latin typeface="Times" charset="0"/>
                <a:cs typeface="+mn-cs"/>
              </a:endParaRPr>
            </a:p>
          </p:txBody>
        </p:sp>
        <p:grpSp>
          <p:nvGrpSpPr>
            <p:cNvPr id="6" name="Group 4"/>
            <p:cNvGrpSpPr>
              <a:grpSpLocks/>
            </p:cNvGrpSpPr>
            <p:nvPr userDrawn="1"/>
          </p:nvGrpSpPr>
          <p:grpSpPr bwMode="auto">
            <a:xfrm>
              <a:off x="-1261" y="-157"/>
              <a:ext cx="7021" cy="1190"/>
              <a:chOff x="-1261" y="-154"/>
              <a:chExt cx="7021" cy="1190"/>
            </a:xfrm>
          </p:grpSpPr>
          <p:sp>
            <p:nvSpPr>
              <p:cNvPr id="7" name="Freeform 5"/>
              <p:cNvSpPr>
                <a:spLocks/>
              </p:cNvSpPr>
              <p:nvPr/>
            </p:nvSpPr>
            <p:spPr bwMode="ltGray">
              <a:xfrm>
                <a:off x="0" y="4"/>
                <a:ext cx="5760" cy="1032"/>
              </a:xfrm>
              <a:custGeom>
                <a:avLst/>
                <a:gdLst>
                  <a:gd name="T0" fmla="*/ 64333 w 4848"/>
                  <a:gd name="T1" fmla="*/ 203416971 h 432"/>
                  <a:gd name="T2" fmla="*/ 0 w 4848"/>
                  <a:gd name="T3" fmla="*/ 203416971 h 432"/>
                  <a:gd name="T4" fmla="*/ 0 w 4848"/>
                  <a:gd name="T5" fmla="*/ 0 h 432"/>
                  <a:gd name="T6" fmla="*/ 64333 w 4848"/>
                  <a:gd name="T7" fmla="*/ 0 h 432"/>
                  <a:gd name="T8" fmla="*/ 64333 w 4848"/>
                  <a:gd name="T9" fmla="*/ 203416971 h 4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48" h="432">
                    <a:moveTo>
                      <a:pt x="4848" y="432"/>
                    </a:moveTo>
                    <a:lnTo>
                      <a:pt x="0" y="432"/>
                    </a:lnTo>
                    <a:lnTo>
                      <a:pt x="0" y="0"/>
                    </a:lnTo>
                    <a:lnTo>
                      <a:pt x="4848" y="0"/>
                    </a:lnTo>
                    <a:lnTo>
                      <a:pt x="4848" y="432"/>
                    </a:lnTo>
                    <a:close/>
                  </a:path>
                </a:pathLst>
              </a:custGeom>
              <a:solidFill>
                <a:schemeClr val="hlink"/>
              </a:solidFill>
              <a:ln w="9525">
                <a:noFill/>
                <a:round/>
                <a:headEnd/>
                <a:tailEnd/>
              </a:ln>
              <a:effectLst/>
            </p:spPr>
            <p:txBody>
              <a:bodyPr wrap="none" anchor="ctr"/>
              <a:lstStyle/>
              <a:p>
                <a:pPr>
                  <a:defRPr/>
                </a:pPr>
                <a:endParaRPr lang="en-US"/>
              </a:p>
            </p:txBody>
          </p:sp>
          <p:grpSp>
            <p:nvGrpSpPr>
              <p:cNvPr id="8" name="Group 6"/>
              <p:cNvGrpSpPr>
                <a:grpSpLocks/>
              </p:cNvGrpSpPr>
              <p:nvPr userDrawn="1"/>
            </p:nvGrpSpPr>
            <p:grpSpPr bwMode="auto">
              <a:xfrm>
                <a:off x="333" y="-9"/>
                <a:ext cx="5176" cy="1044"/>
                <a:chOff x="333" y="-9"/>
                <a:chExt cx="5176" cy="1044"/>
              </a:xfrm>
            </p:grpSpPr>
            <p:sp>
              <p:nvSpPr>
                <p:cNvPr id="37" name="Freeform 7"/>
                <p:cNvSpPr>
                  <a:spLocks/>
                </p:cNvSpPr>
                <p:nvPr/>
              </p:nvSpPr>
              <p:spPr bwMode="ltGray">
                <a:xfrm>
                  <a:off x="3230" y="949"/>
                  <a:ext cx="17" cy="20"/>
                </a:xfrm>
                <a:custGeom>
                  <a:avLst/>
                  <a:gdLst>
                    <a:gd name="T0" fmla="*/ 33 w 15"/>
                    <a:gd name="T1" fmla="*/ 3 h 23"/>
                    <a:gd name="T2" fmla="*/ 97 w 15"/>
                    <a:gd name="T3" fmla="*/ 3 h 23"/>
                    <a:gd name="T4" fmla="*/ 86 w 15"/>
                    <a:gd name="T5" fmla="*/ 3 h 23"/>
                    <a:gd name="T6" fmla="*/ 33 w 15"/>
                    <a:gd name="T7" fmla="*/ 3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w="9525">
                  <a:noFill/>
                  <a:round/>
                  <a:headEnd/>
                  <a:tailEnd/>
                </a:ln>
                <a:effectLst/>
              </p:spPr>
              <p:txBody>
                <a:bodyPr wrap="none" anchor="ctr"/>
                <a:lstStyle/>
                <a:p>
                  <a:pPr>
                    <a:defRPr/>
                  </a:pPr>
                  <a:endParaRPr lang="en-US"/>
                </a:p>
              </p:txBody>
            </p:sp>
            <p:sp>
              <p:nvSpPr>
                <p:cNvPr id="38" name="Freeform 8"/>
                <p:cNvSpPr>
                  <a:spLocks/>
                </p:cNvSpPr>
                <p:nvPr/>
              </p:nvSpPr>
              <p:spPr bwMode="ltGray">
                <a:xfrm>
                  <a:off x="3406" y="1015"/>
                  <a:ext cx="21" cy="20"/>
                </a:xfrm>
                <a:custGeom>
                  <a:avLst/>
                  <a:gdLst>
                    <a:gd name="T0" fmla="*/ 3 w 20"/>
                    <a:gd name="T1" fmla="*/ 3 h 23"/>
                    <a:gd name="T2" fmla="*/ 26 w 20"/>
                    <a:gd name="T3" fmla="*/ 3 h 23"/>
                    <a:gd name="T4" fmla="*/ 7 w 20"/>
                    <a:gd name="T5" fmla="*/ 3 h 23"/>
                    <a:gd name="T6" fmla="*/ 3 w 20"/>
                    <a:gd name="T7" fmla="*/ 3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w="9525">
                  <a:noFill/>
                  <a:round/>
                  <a:headEnd/>
                  <a:tailEnd/>
                </a:ln>
                <a:effectLst/>
              </p:spPr>
              <p:txBody>
                <a:bodyPr wrap="none" anchor="ctr"/>
                <a:lstStyle/>
                <a:p>
                  <a:pPr>
                    <a:defRPr/>
                  </a:pPr>
                  <a:endParaRPr lang="en-US"/>
                </a:p>
              </p:txBody>
            </p:sp>
            <p:sp>
              <p:nvSpPr>
                <p:cNvPr id="39" name="Freeform 9"/>
                <p:cNvSpPr>
                  <a:spLocks/>
                </p:cNvSpPr>
                <p:nvPr/>
              </p:nvSpPr>
              <p:spPr bwMode="ltGray">
                <a:xfrm>
                  <a:off x="2909" y="908"/>
                  <a:ext cx="31" cy="34"/>
                </a:xfrm>
                <a:custGeom>
                  <a:avLst/>
                  <a:gdLst>
                    <a:gd name="T0" fmla="*/ 31 w 30"/>
                    <a:gd name="T1" fmla="*/ 2 h 42"/>
                    <a:gd name="T2" fmla="*/ 8 w 30"/>
                    <a:gd name="T3" fmla="*/ 2 h 42"/>
                    <a:gd name="T4" fmla="*/ 0 w 30"/>
                    <a:gd name="T5" fmla="*/ 2 h 42"/>
                    <a:gd name="T6" fmla="*/ 31 w 30"/>
                    <a:gd name="T7" fmla="*/ 2 h 42"/>
                    <a:gd name="T8" fmla="*/ 45 w 30"/>
                    <a:gd name="T9" fmla="*/ 2 h 42"/>
                    <a:gd name="T10" fmla="*/ 43 w 30"/>
                    <a:gd name="T11" fmla="*/ 2 h 42"/>
                    <a:gd name="T12" fmla="*/ 31 w 30"/>
                    <a:gd name="T13" fmla="*/ 2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pPr>
                    <a:defRPr/>
                  </a:pPr>
                  <a:endParaRPr lang="en-US"/>
                </a:p>
              </p:txBody>
            </p:sp>
            <p:sp>
              <p:nvSpPr>
                <p:cNvPr id="40" name="Freeform 10"/>
                <p:cNvSpPr>
                  <a:spLocks/>
                </p:cNvSpPr>
                <p:nvPr/>
              </p:nvSpPr>
              <p:spPr bwMode="ltGray">
                <a:xfrm>
                  <a:off x="2551" y="940"/>
                  <a:ext cx="25" cy="12"/>
                </a:xfrm>
                <a:custGeom>
                  <a:avLst/>
                  <a:gdLst>
                    <a:gd name="T0" fmla="*/ 15 w 25"/>
                    <a:gd name="T1" fmla="*/ 2 h 16"/>
                    <a:gd name="T2" fmla="*/ 3 w 25"/>
                    <a:gd name="T3" fmla="*/ 2 h 16"/>
                    <a:gd name="T4" fmla="*/ 15 w 25"/>
                    <a:gd name="T5" fmla="*/ 0 h 16"/>
                    <a:gd name="T6" fmla="*/ 15 w 25"/>
                    <a:gd name="T7" fmla="*/ 2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pPr>
                    <a:defRPr/>
                  </a:pPr>
                  <a:endParaRPr lang="en-US"/>
                </a:p>
              </p:txBody>
            </p:sp>
            <p:sp>
              <p:nvSpPr>
                <p:cNvPr id="41" name="Freeform 11"/>
                <p:cNvSpPr>
                  <a:spLocks/>
                </p:cNvSpPr>
                <p:nvPr/>
              </p:nvSpPr>
              <p:spPr bwMode="ltGray">
                <a:xfrm>
                  <a:off x="2443" y="954"/>
                  <a:ext cx="65" cy="39"/>
                </a:xfrm>
                <a:custGeom>
                  <a:avLst/>
                  <a:gdLst>
                    <a:gd name="T0" fmla="*/ 14 w 65"/>
                    <a:gd name="T1" fmla="*/ 3 h 46"/>
                    <a:gd name="T2" fmla="*/ 30 w 65"/>
                    <a:gd name="T3" fmla="*/ 3 h 46"/>
                    <a:gd name="T4" fmla="*/ 42 w 65"/>
                    <a:gd name="T5" fmla="*/ 0 h 46"/>
                    <a:gd name="T6" fmla="*/ 58 w 65"/>
                    <a:gd name="T7" fmla="*/ 3 h 46"/>
                    <a:gd name="T8" fmla="*/ 32 w 65"/>
                    <a:gd name="T9" fmla="*/ 3 h 46"/>
                    <a:gd name="T10" fmla="*/ 12 w 65"/>
                    <a:gd name="T11" fmla="*/ 3 h 46"/>
                    <a:gd name="T12" fmla="*/ 8 w 65"/>
                    <a:gd name="T13" fmla="*/ 3 h 46"/>
                    <a:gd name="T14" fmla="*/ 12 w 65"/>
                    <a:gd name="T15" fmla="*/ 3 h 46"/>
                    <a:gd name="T16" fmla="*/ 14 w 65"/>
                    <a:gd name="T17" fmla="*/ 3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pPr>
                    <a:defRPr/>
                  </a:pPr>
                  <a:endParaRPr lang="en-US"/>
                </a:p>
              </p:txBody>
            </p:sp>
            <p:sp>
              <p:nvSpPr>
                <p:cNvPr id="42" name="Freeform 12"/>
                <p:cNvSpPr>
                  <a:spLocks/>
                </p:cNvSpPr>
                <p:nvPr/>
              </p:nvSpPr>
              <p:spPr bwMode="ltGray">
                <a:xfrm>
                  <a:off x="2375" y="952"/>
                  <a:ext cx="68" cy="39"/>
                </a:xfrm>
                <a:custGeom>
                  <a:avLst/>
                  <a:gdLst>
                    <a:gd name="T0" fmla="*/ 0 w 69"/>
                    <a:gd name="T1" fmla="*/ 2 h 47"/>
                    <a:gd name="T2" fmla="*/ 18 w 69"/>
                    <a:gd name="T3" fmla="*/ 2 h 47"/>
                    <a:gd name="T4" fmla="*/ 37 w 69"/>
                    <a:gd name="T5" fmla="*/ 1 h 47"/>
                    <a:gd name="T6" fmla="*/ 49 w 69"/>
                    <a:gd name="T7" fmla="*/ 2 h 47"/>
                    <a:gd name="T8" fmla="*/ 35 w 69"/>
                    <a:gd name="T9" fmla="*/ 2 h 47"/>
                    <a:gd name="T10" fmla="*/ 28 w 69"/>
                    <a:gd name="T11" fmla="*/ 2 h 47"/>
                    <a:gd name="T12" fmla="*/ 22 w 69"/>
                    <a:gd name="T13" fmla="*/ 2 h 47"/>
                    <a:gd name="T14" fmla="*/ 16 w 69"/>
                    <a:gd name="T15" fmla="*/ 2 h 47"/>
                    <a:gd name="T16" fmla="*/ 12 w 69"/>
                    <a:gd name="T17" fmla="*/ 2 h 47"/>
                    <a:gd name="T18" fmla="*/ 0 w 69"/>
                    <a:gd name="T19" fmla="*/ 2 h 47"/>
                    <a:gd name="T20" fmla="*/ 0 w 69"/>
                    <a:gd name="T21" fmla="*/ 2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pPr>
                    <a:defRPr/>
                  </a:pPr>
                  <a:endParaRPr lang="en-US"/>
                </a:p>
              </p:txBody>
            </p:sp>
            <p:sp>
              <p:nvSpPr>
                <p:cNvPr id="43" name="Freeform 13"/>
                <p:cNvSpPr>
                  <a:spLocks/>
                </p:cNvSpPr>
                <p:nvPr/>
              </p:nvSpPr>
              <p:spPr bwMode="ltGray">
                <a:xfrm>
                  <a:off x="2007" y="739"/>
                  <a:ext cx="354" cy="228"/>
                </a:xfrm>
                <a:custGeom>
                  <a:avLst/>
                  <a:gdLst>
                    <a:gd name="T0" fmla="*/ 10 w 355"/>
                    <a:gd name="T1" fmla="*/ 2 h 277"/>
                    <a:gd name="T2" fmla="*/ 36 w 355"/>
                    <a:gd name="T3" fmla="*/ 2 h 277"/>
                    <a:gd name="T4" fmla="*/ 46 w 355"/>
                    <a:gd name="T5" fmla="*/ 2 h 277"/>
                    <a:gd name="T6" fmla="*/ 76 w 355"/>
                    <a:gd name="T7" fmla="*/ 2 h 277"/>
                    <a:gd name="T8" fmla="*/ 92 w 355"/>
                    <a:gd name="T9" fmla="*/ 4 h 277"/>
                    <a:gd name="T10" fmla="*/ 122 w 355"/>
                    <a:gd name="T11" fmla="*/ 6 h 277"/>
                    <a:gd name="T12" fmla="*/ 136 w 355"/>
                    <a:gd name="T13" fmla="*/ 7 h 277"/>
                    <a:gd name="T14" fmla="*/ 148 w 355"/>
                    <a:gd name="T15" fmla="*/ 7 h 277"/>
                    <a:gd name="T16" fmla="*/ 154 w 355"/>
                    <a:gd name="T17" fmla="*/ 8 h 277"/>
                    <a:gd name="T18" fmla="*/ 176 w 355"/>
                    <a:gd name="T19" fmla="*/ 8 h 277"/>
                    <a:gd name="T20" fmla="*/ 170 w 355"/>
                    <a:gd name="T21" fmla="*/ 11 h 277"/>
                    <a:gd name="T22" fmla="*/ 177 w 355"/>
                    <a:gd name="T23" fmla="*/ 12 h 277"/>
                    <a:gd name="T24" fmla="*/ 183 w 355"/>
                    <a:gd name="T25" fmla="*/ 12 h 277"/>
                    <a:gd name="T26" fmla="*/ 201 w 355"/>
                    <a:gd name="T27" fmla="*/ 12 h 277"/>
                    <a:gd name="T28" fmla="*/ 221 w 355"/>
                    <a:gd name="T29" fmla="*/ 13 h 277"/>
                    <a:gd name="T30" fmla="*/ 239 w 355"/>
                    <a:gd name="T31" fmla="*/ 13 h 277"/>
                    <a:gd name="T32" fmla="*/ 257 w 355"/>
                    <a:gd name="T33" fmla="*/ 13 h 277"/>
                    <a:gd name="T34" fmla="*/ 281 w 355"/>
                    <a:gd name="T35" fmla="*/ 14 h 277"/>
                    <a:gd name="T36" fmla="*/ 299 w 355"/>
                    <a:gd name="T37" fmla="*/ 14 h 277"/>
                    <a:gd name="T38" fmla="*/ 337 w 355"/>
                    <a:gd name="T39" fmla="*/ 14 h 277"/>
                    <a:gd name="T40" fmla="*/ 327 w 355"/>
                    <a:gd name="T41" fmla="*/ 15 h 277"/>
                    <a:gd name="T42" fmla="*/ 307 w 355"/>
                    <a:gd name="T43" fmla="*/ 14 h 277"/>
                    <a:gd name="T44" fmla="*/ 285 w 355"/>
                    <a:gd name="T45" fmla="*/ 14 h 277"/>
                    <a:gd name="T46" fmla="*/ 273 w 355"/>
                    <a:gd name="T47" fmla="*/ 14 h 277"/>
                    <a:gd name="T48" fmla="*/ 237 w 355"/>
                    <a:gd name="T49" fmla="*/ 14 h 277"/>
                    <a:gd name="T50" fmla="*/ 219 w 355"/>
                    <a:gd name="T51" fmla="*/ 14 h 277"/>
                    <a:gd name="T52" fmla="*/ 172 w 355"/>
                    <a:gd name="T53" fmla="*/ 13 h 277"/>
                    <a:gd name="T54" fmla="*/ 160 w 355"/>
                    <a:gd name="T55" fmla="*/ 12 h 277"/>
                    <a:gd name="T56" fmla="*/ 126 w 355"/>
                    <a:gd name="T57" fmla="*/ 11 h 277"/>
                    <a:gd name="T58" fmla="*/ 108 w 355"/>
                    <a:gd name="T59" fmla="*/ 10 h 277"/>
                    <a:gd name="T60" fmla="*/ 94 w 355"/>
                    <a:gd name="T61" fmla="*/ 8 h 277"/>
                    <a:gd name="T62" fmla="*/ 68 w 355"/>
                    <a:gd name="T63" fmla="*/ 6 h 277"/>
                    <a:gd name="T64" fmla="*/ 64 w 355"/>
                    <a:gd name="T65" fmla="*/ 6 h 277"/>
                    <a:gd name="T66" fmla="*/ 58 w 355"/>
                    <a:gd name="T67" fmla="*/ 6 h 277"/>
                    <a:gd name="T68" fmla="*/ 54 w 355"/>
                    <a:gd name="T69" fmla="*/ 5 h 277"/>
                    <a:gd name="T70" fmla="*/ 38 w 355"/>
                    <a:gd name="T71" fmla="*/ 3 h 277"/>
                    <a:gd name="T72" fmla="*/ 20 w 355"/>
                    <a:gd name="T73" fmla="*/ 2 h 277"/>
                    <a:gd name="T74" fmla="*/ 4 w 355"/>
                    <a:gd name="T75" fmla="*/ 2 h 277"/>
                    <a:gd name="T76" fmla="*/ 10 w 355"/>
                    <a:gd name="T77" fmla="*/ 2 h 277"/>
                    <a:gd name="T78" fmla="*/ 10 w 355"/>
                    <a:gd name="T79" fmla="*/ 2 h 2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pPr>
                    <a:defRPr/>
                  </a:pPr>
                  <a:endParaRPr lang="en-US"/>
                </a:p>
              </p:txBody>
            </p:sp>
            <p:sp>
              <p:nvSpPr>
                <p:cNvPr id="44" name="Freeform 14"/>
                <p:cNvSpPr>
                  <a:spLocks/>
                </p:cNvSpPr>
                <p:nvPr/>
              </p:nvSpPr>
              <p:spPr bwMode="ltGray">
                <a:xfrm>
                  <a:off x="2222" y="724"/>
                  <a:ext cx="157" cy="167"/>
                </a:xfrm>
                <a:custGeom>
                  <a:avLst/>
                  <a:gdLst>
                    <a:gd name="T0" fmla="*/ 54 w 156"/>
                    <a:gd name="T1" fmla="*/ 2 h 206"/>
                    <a:gd name="T2" fmla="*/ 66 w 156"/>
                    <a:gd name="T3" fmla="*/ 2 h 206"/>
                    <a:gd name="T4" fmla="*/ 68 w 156"/>
                    <a:gd name="T5" fmla="*/ 2 h 206"/>
                    <a:gd name="T6" fmla="*/ 95 w 156"/>
                    <a:gd name="T7" fmla="*/ 2 h 206"/>
                    <a:gd name="T8" fmla="*/ 121 w 156"/>
                    <a:gd name="T9" fmla="*/ 2 h 206"/>
                    <a:gd name="T10" fmla="*/ 127 w 156"/>
                    <a:gd name="T11" fmla="*/ 2 h 206"/>
                    <a:gd name="T12" fmla="*/ 139 w 156"/>
                    <a:gd name="T13" fmla="*/ 0 h 206"/>
                    <a:gd name="T14" fmla="*/ 165 w 156"/>
                    <a:gd name="T15" fmla="*/ 2 h 206"/>
                    <a:gd name="T16" fmla="*/ 161 w 156"/>
                    <a:gd name="T17" fmla="*/ 2 h 206"/>
                    <a:gd name="T18" fmla="*/ 141 w 156"/>
                    <a:gd name="T19" fmla="*/ 2 h 206"/>
                    <a:gd name="T20" fmla="*/ 147 w 156"/>
                    <a:gd name="T21" fmla="*/ 4 h 206"/>
                    <a:gd name="T22" fmla="*/ 157 w 156"/>
                    <a:gd name="T23" fmla="*/ 5 h 206"/>
                    <a:gd name="T24" fmla="*/ 161 w 156"/>
                    <a:gd name="T25" fmla="*/ 5 h 206"/>
                    <a:gd name="T26" fmla="*/ 143 w 156"/>
                    <a:gd name="T27" fmla="*/ 5 h 206"/>
                    <a:gd name="T28" fmla="*/ 131 w 156"/>
                    <a:gd name="T29" fmla="*/ 6 h 206"/>
                    <a:gd name="T30" fmla="*/ 119 w 156"/>
                    <a:gd name="T31" fmla="*/ 6 h 206"/>
                    <a:gd name="T32" fmla="*/ 115 w 156"/>
                    <a:gd name="T33" fmla="*/ 8 h 206"/>
                    <a:gd name="T34" fmla="*/ 103 w 156"/>
                    <a:gd name="T35" fmla="*/ 9 h 206"/>
                    <a:gd name="T36" fmla="*/ 97 w 156"/>
                    <a:gd name="T37" fmla="*/ 9 h 206"/>
                    <a:gd name="T38" fmla="*/ 76 w 156"/>
                    <a:gd name="T39" fmla="*/ 9 h 206"/>
                    <a:gd name="T40" fmla="*/ 72 w 156"/>
                    <a:gd name="T41" fmla="*/ 8 h 206"/>
                    <a:gd name="T42" fmla="*/ 60 w 156"/>
                    <a:gd name="T43" fmla="*/ 8 h 206"/>
                    <a:gd name="T44" fmla="*/ 42 w 156"/>
                    <a:gd name="T45" fmla="*/ 8 h 206"/>
                    <a:gd name="T46" fmla="*/ 28 w 156"/>
                    <a:gd name="T47" fmla="*/ 8 h 206"/>
                    <a:gd name="T48" fmla="*/ 10 w 156"/>
                    <a:gd name="T49" fmla="*/ 6 h 206"/>
                    <a:gd name="T50" fmla="*/ 4 w 156"/>
                    <a:gd name="T51" fmla="*/ 5 h 206"/>
                    <a:gd name="T52" fmla="*/ 0 w 156"/>
                    <a:gd name="T53" fmla="*/ 5 h 206"/>
                    <a:gd name="T54" fmla="*/ 20 w 156"/>
                    <a:gd name="T55" fmla="*/ 4 h 206"/>
                    <a:gd name="T56" fmla="*/ 32 w 156"/>
                    <a:gd name="T57" fmla="*/ 4 h 206"/>
                    <a:gd name="T58" fmla="*/ 34 w 156"/>
                    <a:gd name="T59" fmla="*/ 3 h 206"/>
                    <a:gd name="T60" fmla="*/ 52 w 156"/>
                    <a:gd name="T61" fmla="*/ 2 h 206"/>
                    <a:gd name="T62" fmla="*/ 54 w 156"/>
                    <a:gd name="T63" fmla="*/ 2 h 2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pPr>
                    <a:defRPr/>
                  </a:pPr>
                  <a:endParaRPr lang="en-US"/>
                </a:p>
              </p:txBody>
            </p:sp>
            <p:sp>
              <p:nvSpPr>
                <p:cNvPr id="45" name="Freeform 15"/>
                <p:cNvSpPr>
                  <a:spLocks/>
                </p:cNvSpPr>
                <p:nvPr/>
              </p:nvSpPr>
              <p:spPr bwMode="ltGray">
                <a:xfrm>
                  <a:off x="2375" y="800"/>
                  <a:ext cx="110" cy="32"/>
                </a:xfrm>
                <a:custGeom>
                  <a:avLst/>
                  <a:gdLst>
                    <a:gd name="T0" fmla="*/ 4 w 109"/>
                    <a:gd name="T1" fmla="*/ 3 h 38"/>
                    <a:gd name="T2" fmla="*/ 18 w 109"/>
                    <a:gd name="T3" fmla="*/ 3 h 38"/>
                    <a:gd name="T4" fmla="*/ 46 w 109"/>
                    <a:gd name="T5" fmla="*/ 3 h 38"/>
                    <a:gd name="T6" fmla="*/ 87 w 109"/>
                    <a:gd name="T7" fmla="*/ 3 h 38"/>
                    <a:gd name="T8" fmla="*/ 105 w 109"/>
                    <a:gd name="T9" fmla="*/ 0 h 38"/>
                    <a:gd name="T10" fmla="*/ 91 w 109"/>
                    <a:gd name="T11" fmla="*/ 3 h 38"/>
                    <a:gd name="T12" fmla="*/ 75 w 109"/>
                    <a:gd name="T13" fmla="*/ 3 h 38"/>
                    <a:gd name="T14" fmla="*/ 42 w 109"/>
                    <a:gd name="T15" fmla="*/ 3 h 38"/>
                    <a:gd name="T16" fmla="*/ 14 w 109"/>
                    <a:gd name="T17" fmla="*/ 3 h 38"/>
                    <a:gd name="T18" fmla="*/ 4 w 109"/>
                    <a:gd name="T19" fmla="*/ 3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pPr>
                    <a:defRPr/>
                  </a:pPr>
                  <a:endParaRPr lang="en-US"/>
                </a:p>
              </p:txBody>
            </p:sp>
            <p:sp>
              <p:nvSpPr>
                <p:cNvPr id="46" name="Freeform 16"/>
                <p:cNvSpPr>
                  <a:spLocks/>
                </p:cNvSpPr>
                <p:nvPr/>
              </p:nvSpPr>
              <p:spPr bwMode="ltGray">
                <a:xfrm>
                  <a:off x="2370" y="839"/>
                  <a:ext cx="75" cy="84"/>
                </a:xfrm>
                <a:custGeom>
                  <a:avLst/>
                  <a:gdLst>
                    <a:gd name="T0" fmla="*/ 8 w 76"/>
                    <a:gd name="T1" fmla="*/ 2 h 104"/>
                    <a:gd name="T2" fmla="*/ 18 w 76"/>
                    <a:gd name="T3" fmla="*/ 0 h 104"/>
                    <a:gd name="T4" fmla="*/ 34 w 76"/>
                    <a:gd name="T5" fmla="*/ 2 h 104"/>
                    <a:gd name="T6" fmla="*/ 47 w 76"/>
                    <a:gd name="T7" fmla="*/ 2 h 104"/>
                    <a:gd name="T8" fmla="*/ 38 w 76"/>
                    <a:gd name="T9" fmla="*/ 2 h 104"/>
                    <a:gd name="T10" fmla="*/ 39 w 76"/>
                    <a:gd name="T11" fmla="*/ 2 h 104"/>
                    <a:gd name="T12" fmla="*/ 43 w 76"/>
                    <a:gd name="T13" fmla="*/ 2 h 104"/>
                    <a:gd name="T14" fmla="*/ 38 w 76"/>
                    <a:gd name="T15" fmla="*/ 3 h 104"/>
                    <a:gd name="T16" fmla="*/ 34 w 76"/>
                    <a:gd name="T17" fmla="*/ 2 h 104"/>
                    <a:gd name="T18" fmla="*/ 22 w 76"/>
                    <a:gd name="T19" fmla="*/ 2 h 104"/>
                    <a:gd name="T20" fmla="*/ 28 w 76"/>
                    <a:gd name="T21" fmla="*/ 2 h 104"/>
                    <a:gd name="T22" fmla="*/ 30 w 76"/>
                    <a:gd name="T23" fmla="*/ 3 h 104"/>
                    <a:gd name="T24" fmla="*/ 20 w 76"/>
                    <a:gd name="T25" fmla="*/ 4 h 104"/>
                    <a:gd name="T26" fmla="*/ 12 w 76"/>
                    <a:gd name="T27" fmla="*/ 4 h 104"/>
                    <a:gd name="T28" fmla="*/ 8 w 76"/>
                    <a:gd name="T29" fmla="*/ 4 h 104"/>
                    <a:gd name="T30" fmla="*/ 0 w 76"/>
                    <a:gd name="T31" fmla="*/ 2 h 104"/>
                    <a:gd name="T32" fmla="*/ 2 w 76"/>
                    <a:gd name="T33" fmla="*/ 2 h 104"/>
                    <a:gd name="T34" fmla="*/ 8 w 76"/>
                    <a:gd name="T35" fmla="*/ 2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pPr>
                    <a:defRPr/>
                  </a:pPr>
                  <a:endParaRPr lang="en-US"/>
                </a:p>
              </p:txBody>
            </p:sp>
            <p:sp>
              <p:nvSpPr>
                <p:cNvPr id="47" name="Freeform 17"/>
                <p:cNvSpPr>
                  <a:spLocks/>
                </p:cNvSpPr>
                <p:nvPr/>
              </p:nvSpPr>
              <p:spPr bwMode="ltGray">
                <a:xfrm>
                  <a:off x="2497" y="793"/>
                  <a:ext cx="37" cy="49"/>
                </a:xfrm>
                <a:custGeom>
                  <a:avLst/>
                  <a:gdLst>
                    <a:gd name="T0" fmla="*/ 3 w 37"/>
                    <a:gd name="T1" fmla="*/ 2 h 61"/>
                    <a:gd name="T2" fmla="*/ 13 w 37"/>
                    <a:gd name="T3" fmla="*/ 0 h 61"/>
                    <a:gd name="T4" fmla="*/ 15 w 37"/>
                    <a:gd name="T5" fmla="*/ 2 h 61"/>
                    <a:gd name="T6" fmla="*/ 37 w 37"/>
                    <a:gd name="T7" fmla="*/ 2 h 61"/>
                    <a:gd name="T8" fmla="*/ 19 w 37"/>
                    <a:gd name="T9" fmla="*/ 2 h 61"/>
                    <a:gd name="T10" fmla="*/ 5 w 37"/>
                    <a:gd name="T11" fmla="*/ 2 h 61"/>
                    <a:gd name="T12" fmla="*/ 1 w 37"/>
                    <a:gd name="T13" fmla="*/ 2 h 61"/>
                    <a:gd name="T14" fmla="*/ 3 w 37"/>
                    <a:gd name="T15" fmla="*/ 2 h 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pPr>
                    <a:defRPr/>
                  </a:pPr>
                  <a:endParaRPr lang="en-US"/>
                </a:p>
              </p:txBody>
            </p:sp>
            <p:sp>
              <p:nvSpPr>
                <p:cNvPr id="48" name="Freeform 18"/>
                <p:cNvSpPr>
                  <a:spLocks/>
                </p:cNvSpPr>
                <p:nvPr/>
              </p:nvSpPr>
              <p:spPr bwMode="ltGray">
                <a:xfrm>
                  <a:off x="2506" y="869"/>
                  <a:ext cx="47" cy="24"/>
                </a:xfrm>
                <a:custGeom>
                  <a:avLst/>
                  <a:gdLst>
                    <a:gd name="T0" fmla="*/ 7 w 49"/>
                    <a:gd name="T1" fmla="*/ 0 h 29"/>
                    <a:gd name="T2" fmla="*/ 14 w 49"/>
                    <a:gd name="T3" fmla="*/ 0 h 29"/>
                    <a:gd name="T4" fmla="*/ 27 w 49"/>
                    <a:gd name="T5" fmla="*/ 2 h 29"/>
                    <a:gd name="T6" fmla="*/ 20 w 49"/>
                    <a:gd name="T7" fmla="*/ 2 h 29"/>
                    <a:gd name="T8" fmla="*/ 3 w 49"/>
                    <a:gd name="T9" fmla="*/ 2 h 29"/>
                    <a:gd name="T10" fmla="*/ 7 w 49"/>
                    <a:gd name="T11" fmla="*/ 0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pPr>
                    <a:defRPr/>
                  </a:pPr>
                  <a:endParaRPr lang="en-US"/>
                </a:p>
              </p:txBody>
            </p:sp>
            <p:sp>
              <p:nvSpPr>
                <p:cNvPr id="49" name="Freeform 19"/>
                <p:cNvSpPr>
                  <a:spLocks/>
                </p:cNvSpPr>
                <p:nvPr/>
              </p:nvSpPr>
              <p:spPr bwMode="ltGray">
                <a:xfrm>
                  <a:off x="2555" y="832"/>
                  <a:ext cx="61" cy="42"/>
                </a:xfrm>
                <a:custGeom>
                  <a:avLst/>
                  <a:gdLst>
                    <a:gd name="T0" fmla="*/ 21 w 61"/>
                    <a:gd name="T1" fmla="*/ 5 h 48"/>
                    <a:gd name="T2" fmla="*/ 15 w 61"/>
                    <a:gd name="T3" fmla="*/ 4 h 48"/>
                    <a:gd name="T4" fmla="*/ 3 w 61"/>
                    <a:gd name="T5" fmla="*/ 4 h 48"/>
                    <a:gd name="T6" fmla="*/ 13 w 61"/>
                    <a:gd name="T7" fmla="*/ 4 h 48"/>
                    <a:gd name="T8" fmla="*/ 25 w 61"/>
                    <a:gd name="T9" fmla="*/ 0 h 48"/>
                    <a:gd name="T10" fmla="*/ 49 w 61"/>
                    <a:gd name="T11" fmla="*/ 4 h 48"/>
                    <a:gd name="T12" fmla="*/ 53 w 61"/>
                    <a:gd name="T13" fmla="*/ 4 h 48"/>
                    <a:gd name="T14" fmla="*/ 61 w 61"/>
                    <a:gd name="T15" fmla="*/ 4 h 48"/>
                    <a:gd name="T16" fmla="*/ 41 w 61"/>
                    <a:gd name="T17" fmla="*/ 5 h 48"/>
                    <a:gd name="T18" fmla="*/ 23 w 61"/>
                    <a:gd name="T19" fmla="*/ 7 h 48"/>
                    <a:gd name="T20" fmla="*/ 21 w 61"/>
                    <a:gd name="T21" fmla="*/ 5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pPr>
                    <a:defRPr/>
                  </a:pPr>
                  <a:endParaRPr lang="en-US"/>
                </a:p>
              </p:txBody>
            </p:sp>
            <p:sp>
              <p:nvSpPr>
                <p:cNvPr id="50" name="Freeform 20"/>
                <p:cNvSpPr>
                  <a:spLocks/>
                </p:cNvSpPr>
                <p:nvPr/>
              </p:nvSpPr>
              <p:spPr bwMode="ltGray">
                <a:xfrm>
                  <a:off x="2572" y="852"/>
                  <a:ext cx="286" cy="149"/>
                </a:xfrm>
                <a:custGeom>
                  <a:avLst/>
                  <a:gdLst>
                    <a:gd name="T0" fmla="*/ 46 w 286"/>
                    <a:gd name="T1" fmla="*/ 2 h 182"/>
                    <a:gd name="T2" fmla="*/ 36 w 286"/>
                    <a:gd name="T3" fmla="*/ 2 h 182"/>
                    <a:gd name="T4" fmla="*/ 26 w 286"/>
                    <a:gd name="T5" fmla="*/ 2 h 182"/>
                    <a:gd name="T6" fmla="*/ 0 w 286"/>
                    <a:gd name="T7" fmla="*/ 2 h 182"/>
                    <a:gd name="T8" fmla="*/ 10 w 286"/>
                    <a:gd name="T9" fmla="*/ 2 h 182"/>
                    <a:gd name="T10" fmla="*/ 16 w 286"/>
                    <a:gd name="T11" fmla="*/ 3 h 182"/>
                    <a:gd name="T12" fmla="*/ 24 w 286"/>
                    <a:gd name="T13" fmla="*/ 2 h 182"/>
                    <a:gd name="T14" fmla="*/ 30 w 286"/>
                    <a:gd name="T15" fmla="*/ 2 h 182"/>
                    <a:gd name="T16" fmla="*/ 48 w 286"/>
                    <a:gd name="T17" fmla="*/ 2 h 182"/>
                    <a:gd name="T18" fmla="*/ 70 w 286"/>
                    <a:gd name="T19" fmla="*/ 3 h 182"/>
                    <a:gd name="T20" fmla="*/ 88 w 286"/>
                    <a:gd name="T21" fmla="*/ 3 h 182"/>
                    <a:gd name="T22" fmla="*/ 106 w 286"/>
                    <a:gd name="T23" fmla="*/ 5 h 182"/>
                    <a:gd name="T24" fmla="*/ 104 w 286"/>
                    <a:gd name="T25" fmla="*/ 6 h 182"/>
                    <a:gd name="T26" fmla="*/ 98 w 286"/>
                    <a:gd name="T27" fmla="*/ 7 h 182"/>
                    <a:gd name="T28" fmla="*/ 122 w 286"/>
                    <a:gd name="T29" fmla="*/ 6 h 182"/>
                    <a:gd name="T30" fmla="*/ 140 w 286"/>
                    <a:gd name="T31" fmla="*/ 7 h 182"/>
                    <a:gd name="T32" fmla="*/ 168 w 286"/>
                    <a:gd name="T33" fmla="*/ 7 h 182"/>
                    <a:gd name="T34" fmla="*/ 174 w 286"/>
                    <a:gd name="T35" fmla="*/ 7 h 182"/>
                    <a:gd name="T36" fmla="*/ 168 w 286"/>
                    <a:gd name="T37" fmla="*/ 7 h 182"/>
                    <a:gd name="T38" fmla="*/ 178 w 286"/>
                    <a:gd name="T39" fmla="*/ 7 h 182"/>
                    <a:gd name="T40" fmla="*/ 186 w 286"/>
                    <a:gd name="T41" fmla="*/ 6 h 182"/>
                    <a:gd name="T42" fmla="*/ 202 w 286"/>
                    <a:gd name="T43" fmla="*/ 6 h 182"/>
                    <a:gd name="T44" fmla="*/ 214 w 286"/>
                    <a:gd name="T45" fmla="*/ 6 h 182"/>
                    <a:gd name="T46" fmla="*/ 244 w 286"/>
                    <a:gd name="T47" fmla="*/ 9 h 182"/>
                    <a:gd name="T48" fmla="*/ 262 w 286"/>
                    <a:gd name="T49" fmla="*/ 9 h 182"/>
                    <a:gd name="T50" fmla="*/ 284 w 286"/>
                    <a:gd name="T51" fmla="*/ 9 h 182"/>
                    <a:gd name="T52" fmla="*/ 268 w 286"/>
                    <a:gd name="T53" fmla="*/ 7 h 182"/>
                    <a:gd name="T54" fmla="*/ 256 w 286"/>
                    <a:gd name="T55" fmla="*/ 7 h 182"/>
                    <a:gd name="T56" fmla="*/ 250 w 286"/>
                    <a:gd name="T57" fmla="*/ 6 h 182"/>
                    <a:gd name="T58" fmla="*/ 248 w 286"/>
                    <a:gd name="T59" fmla="*/ 6 h 182"/>
                    <a:gd name="T60" fmla="*/ 236 w 286"/>
                    <a:gd name="T61" fmla="*/ 6 h 182"/>
                    <a:gd name="T62" fmla="*/ 240 w 286"/>
                    <a:gd name="T63" fmla="*/ 5 h 182"/>
                    <a:gd name="T64" fmla="*/ 220 w 286"/>
                    <a:gd name="T65" fmla="*/ 4 h 182"/>
                    <a:gd name="T66" fmla="*/ 210 w 286"/>
                    <a:gd name="T67" fmla="*/ 3 h 182"/>
                    <a:gd name="T68" fmla="*/ 190 w 286"/>
                    <a:gd name="T69" fmla="*/ 2 h 182"/>
                    <a:gd name="T70" fmla="*/ 168 w 286"/>
                    <a:gd name="T71" fmla="*/ 2 h 182"/>
                    <a:gd name="T72" fmla="*/ 156 w 286"/>
                    <a:gd name="T73" fmla="*/ 2 h 182"/>
                    <a:gd name="T74" fmla="*/ 120 w 286"/>
                    <a:gd name="T75" fmla="*/ 2 h 182"/>
                    <a:gd name="T76" fmla="*/ 102 w 286"/>
                    <a:gd name="T77" fmla="*/ 2 h 182"/>
                    <a:gd name="T78" fmla="*/ 96 w 286"/>
                    <a:gd name="T79" fmla="*/ 0 h 182"/>
                    <a:gd name="T80" fmla="*/ 70 w 286"/>
                    <a:gd name="T81" fmla="*/ 2 h 182"/>
                    <a:gd name="T82" fmla="*/ 56 w 286"/>
                    <a:gd name="T83" fmla="*/ 2 h 182"/>
                    <a:gd name="T84" fmla="*/ 46 w 286"/>
                    <a:gd name="T85" fmla="*/ 2 h 1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pPr>
                    <a:defRPr/>
                  </a:pPr>
                  <a:endParaRPr lang="en-US"/>
                </a:p>
              </p:txBody>
            </p:sp>
            <p:sp>
              <p:nvSpPr>
                <p:cNvPr id="51" name="Freeform 21"/>
                <p:cNvSpPr>
                  <a:spLocks/>
                </p:cNvSpPr>
                <p:nvPr/>
              </p:nvSpPr>
              <p:spPr bwMode="ltGray">
                <a:xfrm>
                  <a:off x="2820" y="866"/>
                  <a:ext cx="78" cy="64"/>
                </a:xfrm>
                <a:custGeom>
                  <a:avLst/>
                  <a:gdLst>
                    <a:gd name="T0" fmla="*/ 1 w 78"/>
                    <a:gd name="T1" fmla="*/ 2 h 78"/>
                    <a:gd name="T2" fmla="*/ 27 w 78"/>
                    <a:gd name="T3" fmla="*/ 3 h 78"/>
                    <a:gd name="T4" fmla="*/ 45 w 78"/>
                    <a:gd name="T5" fmla="*/ 2 h 78"/>
                    <a:gd name="T6" fmla="*/ 57 w 78"/>
                    <a:gd name="T7" fmla="*/ 2 h 78"/>
                    <a:gd name="T8" fmla="*/ 43 w 78"/>
                    <a:gd name="T9" fmla="*/ 2 h 78"/>
                    <a:gd name="T10" fmla="*/ 43 w 78"/>
                    <a:gd name="T11" fmla="*/ 2 h 78"/>
                    <a:gd name="T12" fmla="*/ 71 w 78"/>
                    <a:gd name="T13" fmla="*/ 2 h 78"/>
                    <a:gd name="T14" fmla="*/ 67 w 78"/>
                    <a:gd name="T15" fmla="*/ 2 h 78"/>
                    <a:gd name="T16" fmla="*/ 33 w 78"/>
                    <a:gd name="T17" fmla="*/ 4 h 78"/>
                    <a:gd name="T18" fmla="*/ 9 w 78"/>
                    <a:gd name="T19" fmla="*/ 3 h 78"/>
                    <a:gd name="T20" fmla="*/ 3 w 78"/>
                    <a:gd name="T21" fmla="*/ 3 h 78"/>
                    <a:gd name="T22" fmla="*/ 1 w 78"/>
                    <a:gd name="T23" fmla="*/ 2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pPr>
                    <a:defRPr/>
                  </a:pPr>
                  <a:endParaRPr lang="en-US"/>
                </a:p>
              </p:txBody>
            </p:sp>
            <p:sp>
              <p:nvSpPr>
                <p:cNvPr id="52" name="Freeform 22"/>
                <p:cNvSpPr>
                  <a:spLocks/>
                </p:cNvSpPr>
                <p:nvPr/>
              </p:nvSpPr>
              <p:spPr bwMode="ltGray">
                <a:xfrm>
                  <a:off x="2984" y="732"/>
                  <a:ext cx="19" cy="14"/>
                </a:xfrm>
                <a:custGeom>
                  <a:avLst/>
                  <a:gdLst>
                    <a:gd name="T0" fmla="*/ 3 w 17"/>
                    <a:gd name="T1" fmla="*/ 2 h 18"/>
                    <a:gd name="T2" fmla="*/ 3 w 17"/>
                    <a:gd name="T3" fmla="*/ 2 h 18"/>
                    <a:gd name="T4" fmla="*/ 3 w 17"/>
                    <a:gd name="T5" fmla="*/ 2 h 18"/>
                    <a:gd name="T6" fmla="*/ 0 60000 65536"/>
                    <a:gd name="T7" fmla="*/ 0 60000 65536"/>
                    <a:gd name="T8" fmla="*/ 0 60000 65536"/>
                  </a:gdLst>
                  <a:ahLst/>
                  <a:cxnLst>
                    <a:cxn ang="T6">
                      <a:pos x="T0" y="T1"/>
                    </a:cxn>
                    <a:cxn ang="T7">
                      <a:pos x="T2" y="T3"/>
                    </a:cxn>
                    <a:cxn ang="T8">
                      <a:pos x="T4" y="T5"/>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pPr>
                    <a:defRPr/>
                  </a:pPr>
                  <a:endParaRPr lang="en-US"/>
                </a:p>
              </p:txBody>
            </p:sp>
            <p:sp>
              <p:nvSpPr>
                <p:cNvPr id="53" name="Freeform 23"/>
                <p:cNvSpPr>
                  <a:spLocks/>
                </p:cNvSpPr>
                <p:nvPr/>
              </p:nvSpPr>
              <p:spPr bwMode="ltGray">
                <a:xfrm>
                  <a:off x="3083" y="830"/>
                  <a:ext cx="26" cy="19"/>
                </a:xfrm>
                <a:custGeom>
                  <a:avLst/>
                  <a:gdLst>
                    <a:gd name="T0" fmla="*/ 8 w 26"/>
                    <a:gd name="T1" fmla="*/ 3 h 22"/>
                    <a:gd name="T2" fmla="*/ 14 w 26"/>
                    <a:gd name="T3" fmla="*/ 0 h 22"/>
                    <a:gd name="T4" fmla="*/ 14 w 26"/>
                    <a:gd name="T5" fmla="*/ 3 h 22"/>
                    <a:gd name="T6" fmla="*/ 8 w 26"/>
                    <a:gd name="T7" fmla="*/ 3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w="9525">
                  <a:noFill/>
                  <a:round/>
                  <a:headEnd/>
                  <a:tailEnd/>
                </a:ln>
                <a:effectLst/>
              </p:spPr>
              <p:txBody>
                <a:bodyPr wrap="none" anchor="ctr"/>
                <a:lstStyle/>
                <a:p>
                  <a:pPr>
                    <a:defRPr/>
                  </a:pPr>
                  <a:endParaRPr lang="en-US"/>
                </a:p>
              </p:txBody>
            </p:sp>
            <p:sp>
              <p:nvSpPr>
                <p:cNvPr id="54" name="Freeform 24"/>
                <p:cNvSpPr>
                  <a:spLocks/>
                </p:cNvSpPr>
                <p:nvPr/>
              </p:nvSpPr>
              <p:spPr bwMode="ltGray">
                <a:xfrm>
                  <a:off x="2766" y="610"/>
                  <a:ext cx="19" cy="12"/>
                </a:xfrm>
                <a:custGeom>
                  <a:avLst/>
                  <a:gdLst>
                    <a:gd name="T0" fmla="*/ 7 w 20"/>
                    <a:gd name="T1" fmla="*/ 2 h 15"/>
                    <a:gd name="T2" fmla="*/ 10 w 20"/>
                    <a:gd name="T3" fmla="*/ 2 h 15"/>
                    <a:gd name="T4" fmla="*/ 9 w 20"/>
                    <a:gd name="T5" fmla="*/ 2 h 15"/>
                    <a:gd name="T6" fmla="*/ 7 w 20"/>
                    <a:gd name="T7" fmla="*/ 2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pPr>
                    <a:defRPr/>
                  </a:pPr>
                  <a:endParaRPr lang="en-US"/>
                </a:p>
              </p:txBody>
            </p:sp>
            <p:sp>
              <p:nvSpPr>
                <p:cNvPr id="55" name="Freeform 25"/>
                <p:cNvSpPr>
                  <a:spLocks/>
                </p:cNvSpPr>
                <p:nvPr/>
              </p:nvSpPr>
              <p:spPr bwMode="ltGray">
                <a:xfrm>
                  <a:off x="2600" y="712"/>
                  <a:ext cx="19" cy="12"/>
                </a:xfrm>
                <a:custGeom>
                  <a:avLst/>
                  <a:gdLst>
                    <a:gd name="T0" fmla="*/ 7 w 20"/>
                    <a:gd name="T1" fmla="*/ 2 h 15"/>
                    <a:gd name="T2" fmla="*/ 10 w 20"/>
                    <a:gd name="T3" fmla="*/ 2 h 15"/>
                    <a:gd name="T4" fmla="*/ 10 w 20"/>
                    <a:gd name="T5" fmla="*/ 2 h 15"/>
                    <a:gd name="T6" fmla="*/ 7 w 20"/>
                    <a:gd name="T7" fmla="*/ 2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pPr>
                    <a:defRPr/>
                  </a:pPr>
                  <a:endParaRPr lang="en-US"/>
                </a:p>
              </p:txBody>
            </p:sp>
            <p:sp>
              <p:nvSpPr>
                <p:cNvPr id="56" name="Freeform 26"/>
                <p:cNvSpPr>
                  <a:spLocks/>
                </p:cNvSpPr>
                <p:nvPr/>
              </p:nvSpPr>
              <p:spPr bwMode="ltGray">
                <a:xfrm>
                  <a:off x="2417" y="680"/>
                  <a:ext cx="80" cy="66"/>
                </a:xfrm>
                <a:custGeom>
                  <a:avLst/>
                  <a:gdLst>
                    <a:gd name="T0" fmla="*/ 0 w 80"/>
                    <a:gd name="T1" fmla="*/ 2 h 80"/>
                    <a:gd name="T2" fmla="*/ 14 w 80"/>
                    <a:gd name="T3" fmla="*/ 2 h 80"/>
                    <a:gd name="T4" fmla="*/ 26 w 80"/>
                    <a:gd name="T5" fmla="*/ 2 h 80"/>
                    <a:gd name="T6" fmla="*/ 48 w 80"/>
                    <a:gd name="T7" fmla="*/ 2 h 80"/>
                    <a:gd name="T8" fmla="*/ 58 w 80"/>
                    <a:gd name="T9" fmla="*/ 0 h 80"/>
                    <a:gd name="T10" fmla="*/ 80 w 80"/>
                    <a:gd name="T11" fmla="*/ 2 h 80"/>
                    <a:gd name="T12" fmla="*/ 70 w 80"/>
                    <a:gd name="T13" fmla="*/ 3 h 80"/>
                    <a:gd name="T14" fmla="*/ 54 w 80"/>
                    <a:gd name="T15" fmla="*/ 4 h 80"/>
                    <a:gd name="T16" fmla="*/ 48 w 80"/>
                    <a:gd name="T17" fmla="*/ 5 h 80"/>
                    <a:gd name="T18" fmla="*/ 32 w 80"/>
                    <a:gd name="T19" fmla="*/ 4 h 80"/>
                    <a:gd name="T20" fmla="*/ 38 w 80"/>
                    <a:gd name="T21" fmla="*/ 3 h 80"/>
                    <a:gd name="T22" fmla="*/ 30 w 80"/>
                    <a:gd name="T23" fmla="*/ 2 h 80"/>
                    <a:gd name="T24" fmla="*/ 20 w 80"/>
                    <a:gd name="T25" fmla="*/ 2 h 80"/>
                    <a:gd name="T26" fmla="*/ 8 w 80"/>
                    <a:gd name="T27" fmla="*/ 3 h 80"/>
                    <a:gd name="T28" fmla="*/ 0 w 80"/>
                    <a:gd name="T29" fmla="*/ 2 h 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pPr>
                    <a:defRPr/>
                  </a:pPr>
                  <a:endParaRPr lang="en-US"/>
                </a:p>
              </p:txBody>
            </p:sp>
            <p:sp>
              <p:nvSpPr>
                <p:cNvPr id="57" name="Freeform 27"/>
                <p:cNvSpPr>
                  <a:spLocks/>
                </p:cNvSpPr>
                <p:nvPr/>
              </p:nvSpPr>
              <p:spPr bwMode="ltGray">
                <a:xfrm>
                  <a:off x="2391" y="541"/>
                  <a:ext cx="94" cy="142"/>
                </a:xfrm>
                <a:custGeom>
                  <a:avLst/>
                  <a:gdLst>
                    <a:gd name="T0" fmla="*/ 14 w 94"/>
                    <a:gd name="T1" fmla="*/ 5 h 174"/>
                    <a:gd name="T2" fmla="*/ 26 w 94"/>
                    <a:gd name="T3" fmla="*/ 6 h 174"/>
                    <a:gd name="T4" fmla="*/ 32 w 94"/>
                    <a:gd name="T5" fmla="*/ 5 h 174"/>
                    <a:gd name="T6" fmla="*/ 52 w 94"/>
                    <a:gd name="T7" fmla="*/ 5 h 174"/>
                    <a:gd name="T8" fmla="*/ 46 w 94"/>
                    <a:gd name="T9" fmla="*/ 6 h 174"/>
                    <a:gd name="T10" fmla="*/ 66 w 94"/>
                    <a:gd name="T11" fmla="*/ 6 h 174"/>
                    <a:gd name="T12" fmla="*/ 76 w 94"/>
                    <a:gd name="T13" fmla="*/ 7 h 174"/>
                    <a:gd name="T14" fmla="*/ 58 w 94"/>
                    <a:gd name="T15" fmla="*/ 7 h 174"/>
                    <a:gd name="T16" fmla="*/ 74 w 94"/>
                    <a:gd name="T17" fmla="*/ 9 h 174"/>
                    <a:gd name="T18" fmla="*/ 84 w 94"/>
                    <a:gd name="T19" fmla="*/ 7 h 174"/>
                    <a:gd name="T20" fmla="*/ 82 w 94"/>
                    <a:gd name="T21" fmla="*/ 6 h 174"/>
                    <a:gd name="T22" fmla="*/ 60 w 94"/>
                    <a:gd name="T23" fmla="*/ 5 h 174"/>
                    <a:gd name="T24" fmla="*/ 50 w 94"/>
                    <a:gd name="T25" fmla="*/ 4 h 174"/>
                    <a:gd name="T26" fmla="*/ 34 w 94"/>
                    <a:gd name="T27" fmla="*/ 4 h 174"/>
                    <a:gd name="T28" fmla="*/ 30 w 94"/>
                    <a:gd name="T29" fmla="*/ 3 h 174"/>
                    <a:gd name="T30" fmla="*/ 42 w 94"/>
                    <a:gd name="T31" fmla="*/ 2 h 174"/>
                    <a:gd name="T32" fmla="*/ 30 w 94"/>
                    <a:gd name="T33" fmla="*/ 0 h 174"/>
                    <a:gd name="T34" fmla="*/ 18 w 94"/>
                    <a:gd name="T35" fmla="*/ 2 h 174"/>
                    <a:gd name="T36" fmla="*/ 4 w 94"/>
                    <a:gd name="T37" fmla="*/ 2 h 174"/>
                    <a:gd name="T38" fmla="*/ 14 w 94"/>
                    <a:gd name="T39" fmla="*/ 4 h 174"/>
                    <a:gd name="T40" fmla="*/ 14 w 94"/>
                    <a:gd name="T41" fmla="*/ 5 h 1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pPr>
                    <a:defRPr/>
                  </a:pPr>
                  <a:endParaRPr lang="en-US"/>
                </a:p>
              </p:txBody>
            </p:sp>
            <p:sp>
              <p:nvSpPr>
                <p:cNvPr id="58" name="Freeform 28"/>
                <p:cNvSpPr>
                  <a:spLocks/>
                </p:cNvSpPr>
                <p:nvPr/>
              </p:nvSpPr>
              <p:spPr bwMode="ltGray">
                <a:xfrm>
                  <a:off x="2415" y="644"/>
                  <a:ext cx="32" cy="41"/>
                </a:xfrm>
                <a:custGeom>
                  <a:avLst/>
                  <a:gdLst>
                    <a:gd name="T0" fmla="*/ 6 w 32"/>
                    <a:gd name="T1" fmla="*/ 2 h 50"/>
                    <a:gd name="T2" fmla="*/ 12 w 32"/>
                    <a:gd name="T3" fmla="*/ 0 h 50"/>
                    <a:gd name="T4" fmla="*/ 20 w 32"/>
                    <a:gd name="T5" fmla="*/ 2 h 50"/>
                    <a:gd name="T6" fmla="*/ 22 w 32"/>
                    <a:gd name="T7" fmla="*/ 2 h 50"/>
                    <a:gd name="T8" fmla="*/ 28 w 32"/>
                    <a:gd name="T9" fmla="*/ 2 h 50"/>
                    <a:gd name="T10" fmla="*/ 32 w 32"/>
                    <a:gd name="T11" fmla="*/ 2 h 50"/>
                    <a:gd name="T12" fmla="*/ 18 w 32"/>
                    <a:gd name="T13" fmla="*/ 2 h 50"/>
                    <a:gd name="T14" fmla="*/ 6 w 32"/>
                    <a:gd name="T15" fmla="*/ 2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pPr>
                    <a:defRPr/>
                  </a:pPr>
                  <a:endParaRPr lang="en-US"/>
                </a:p>
              </p:txBody>
            </p:sp>
            <p:sp>
              <p:nvSpPr>
                <p:cNvPr id="59" name="Freeform 29"/>
                <p:cNvSpPr>
                  <a:spLocks/>
                </p:cNvSpPr>
                <p:nvPr/>
              </p:nvSpPr>
              <p:spPr bwMode="ltGray">
                <a:xfrm>
                  <a:off x="2349" y="654"/>
                  <a:ext cx="45" cy="41"/>
                </a:xfrm>
                <a:custGeom>
                  <a:avLst/>
                  <a:gdLst>
                    <a:gd name="T0" fmla="*/ 0 w 43"/>
                    <a:gd name="T1" fmla="*/ 2 h 50"/>
                    <a:gd name="T2" fmla="*/ 41 w 43"/>
                    <a:gd name="T3" fmla="*/ 2 h 50"/>
                    <a:gd name="T4" fmla="*/ 72 w 43"/>
                    <a:gd name="T5" fmla="*/ 0 h 50"/>
                    <a:gd name="T6" fmla="*/ 45 w 43"/>
                    <a:gd name="T7" fmla="*/ 2 h 50"/>
                    <a:gd name="T8" fmla="*/ 2 w 43"/>
                    <a:gd name="T9" fmla="*/ 2 h 50"/>
                    <a:gd name="T10" fmla="*/ 0 w 43"/>
                    <a:gd name="T11" fmla="*/ 2 h 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pPr>
                    <a:defRPr/>
                  </a:pPr>
                  <a:endParaRPr lang="en-US"/>
                </a:p>
              </p:txBody>
            </p:sp>
            <p:sp>
              <p:nvSpPr>
                <p:cNvPr id="60" name="Freeform 30"/>
                <p:cNvSpPr>
                  <a:spLocks/>
                </p:cNvSpPr>
                <p:nvPr/>
              </p:nvSpPr>
              <p:spPr bwMode="ltGray">
                <a:xfrm>
                  <a:off x="4808" y="597"/>
                  <a:ext cx="701" cy="438"/>
                </a:xfrm>
                <a:custGeom>
                  <a:avLst/>
                  <a:gdLst>
                    <a:gd name="T0" fmla="*/ 7988 w 471"/>
                    <a:gd name="T1" fmla="*/ 218026 h 281"/>
                    <a:gd name="T2" fmla="*/ 9412 w 471"/>
                    <a:gd name="T3" fmla="*/ 195014 h 281"/>
                    <a:gd name="T4" fmla="*/ 8641 w 471"/>
                    <a:gd name="T5" fmla="*/ 190648 h 281"/>
                    <a:gd name="T6" fmla="*/ 6324 w 471"/>
                    <a:gd name="T7" fmla="*/ 170005 h 281"/>
                    <a:gd name="T8" fmla="*/ 1520 w 471"/>
                    <a:gd name="T9" fmla="*/ 167461 h 281"/>
                    <a:gd name="T10" fmla="*/ 0 w 471"/>
                    <a:gd name="T11" fmla="*/ 148755 h 281"/>
                    <a:gd name="T12" fmla="*/ 4725 w 471"/>
                    <a:gd name="T13" fmla="*/ 140509 h 281"/>
                    <a:gd name="T14" fmla="*/ 2262 w 471"/>
                    <a:gd name="T15" fmla="*/ 128519 h 281"/>
                    <a:gd name="T16" fmla="*/ 686 w 471"/>
                    <a:gd name="T17" fmla="*/ 124428 h 281"/>
                    <a:gd name="T18" fmla="*/ 11100 w 471"/>
                    <a:gd name="T19" fmla="*/ 93492 h 281"/>
                    <a:gd name="T20" fmla="*/ 17020 w 471"/>
                    <a:gd name="T21" fmla="*/ 75130 h 281"/>
                    <a:gd name="T22" fmla="*/ 16520 w 471"/>
                    <a:gd name="T23" fmla="*/ 54526 h 281"/>
                    <a:gd name="T24" fmla="*/ 9412 w 471"/>
                    <a:gd name="T25" fmla="*/ 33363 h 281"/>
                    <a:gd name="T26" fmla="*/ 7946 w 471"/>
                    <a:gd name="T27" fmla="*/ 25052 h 281"/>
                    <a:gd name="T28" fmla="*/ 10196 w 471"/>
                    <a:gd name="T29" fmla="*/ 27926 h 281"/>
                    <a:gd name="T30" fmla="*/ 18649 w 471"/>
                    <a:gd name="T31" fmla="*/ 27614 h 281"/>
                    <a:gd name="T32" fmla="*/ 24867 w 471"/>
                    <a:gd name="T33" fmla="*/ 8475 h 281"/>
                    <a:gd name="T34" fmla="*/ 32002 w 471"/>
                    <a:gd name="T35" fmla="*/ 0 h 281"/>
                    <a:gd name="T36" fmla="*/ 34276 w 471"/>
                    <a:gd name="T37" fmla="*/ 1635 h 281"/>
                    <a:gd name="T38" fmla="*/ 35903 w 471"/>
                    <a:gd name="T39" fmla="*/ 7002 h 281"/>
                    <a:gd name="T40" fmla="*/ 38199 w 471"/>
                    <a:gd name="T41" fmla="*/ 3973 h 281"/>
                    <a:gd name="T42" fmla="*/ 42895 w 471"/>
                    <a:gd name="T43" fmla="*/ 6193 h 281"/>
                    <a:gd name="T44" fmla="*/ 45188 w 471"/>
                    <a:gd name="T45" fmla="*/ 7002 h 281"/>
                    <a:gd name="T46" fmla="*/ 55083 w 471"/>
                    <a:gd name="T47" fmla="*/ 10914 h 281"/>
                    <a:gd name="T48" fmla="*/ 60490 w 471"/>
                    <a:gd name="T49" fmla="*/ 18477 h 281"/>
                    <a:gd name="T50" fmla="*/ 65220 w 471"/>
                    <a:gd name="T51" fmla="*/ 13210 h 281"/>
                    <a:gd name="T52" fmla="*/ 67254 w 471"/>
                    <a:gd name="T53" fmla="*/ 10914 h 281"/>
                    <a:gd name="T54" fmla="*/ 75925 w 471"/>
                    <a:gd name="T55" fmla="*/ 10914 h 281"/>
                    <a:gd name="T56" fmla="*/ 82090 w 471"/>
                    <a:gd name="T57" fmla="*/ 25052 h 281"/>
                    <a:gd name="T58" fmla="*/ 90029 w 471"/>
                    <a:gd name="T59" fmla="*/ 45895 h 281"/>
                    <a:gd name="T60" fmla="*/ 95458 w 471"/>
                    <a:gd name="T61" fmla="*/ 54526 h 281"/>
                    <a:gd name="T62" fmla="*/ 100096 w 471"/>
                    <a:gd name="T63" fmla="*/ 52897 h 281"/>
                    <a:gd name="T64" fmla="*/ 105165 w 471"/>
                    <a:gd name="T65" fmla="*/ 50342 h 281"/>
                    <a:gd name="T66" fmla="*/ 113001 w 471"/>
                    <a:gd name="T67" fmla="*/ 55575 h 281"/>
                    <a:gd name="T68" fmla="*/ 116667 w 471"/>
                    <a:gd name="T69" fmla="*/ 62989 h 281"/>
                    <a:gd name="T70" fmla="*/ 119922 w 471"/>
                    <a:gd name="T71" fmla="*/ 69972 h 281"/>
                    <a:gd name="T72" fmla="*/ 123845 w 471"/>
                    <a:gd name="T73" fmla="*/ 86626 h 281"/>
                    <a:gd name="T74" fmla="*/ 125338 w 471"/>
                    <a:gd name="T75" fmla="*/ 93492 h 281"/>
                    <a:gd name="T76" fmla="*/ 126013 w 471"/>
                    <a:gd name="T77" fmla="*/ 97538 h 281"/>
                    <a:gd name="T78" fmla="*/ 120639 w 471"/>
                    <a:gd name="T79" fmla="*/ 110205 h 281"/>
                    <a:gd name="T80" fmla="*/ 125338 w 471"/>
                    <a:gd name="T81" fmla="*/ 110025 h 281"/>
                    <a:gd name="T82" fmla="*/ 133258 w 471"/>
                    <a:gd name="T83" fmla="*/ 120949 h 281"/>
                    <a:gd name="T84" fmla="*/ 141849 w 471"/>
                    <a:gd name="T85" fmla="*/ 122311 h 281"/>
                    <a:gd name="T86" fmla="*/ 148066 w 471"/>
                    <a:gd name="T87" fmla="*/ 130786 h 281"/>
                    <a:gd name="T88" fmla="*/ 148975 w 471"/>
                    <a:gd name="T89" fmla="*/ 134079 h 281"/>
                    <a:gd name="T90" fmla="*/ 148975 w 471"/>
                    <a:gd name="T91" fmla="*/ 136966 h 281"/>
                    <a:gd name="T92" fmla="*/ 153334 w 471"/>
                    <a:gd name="T93" fmla="*/ 134079 h 281"/>
                    <a:gd name="T94" fmla="*/ 155845 w 471"/>
                    <a:gd name="T95" fmla="*/ 133266 h 281"/>
                    <a:gd name="T96" fmla="*/ 170989 w 471"/>
                    <a:gd name="T97" fmla="*/ 143996 h 281"/>
                    <a:gd name="T98" fmla="*/ 173980 w 471"/>
                    <a:gd name="T99" fmla="*/ 154887 h 281"/>
                    <a:gd name="T100" fmla="*/ 181093 w 471"/>
                    <a:gd name="T101" fmla="*/ 156533 h 281"/>
                    <a:gd name="T102" fmla="*/ 183357 w 471"/>
                    <a:gd name="T103" fmla="*/ 167461 h 281"/>
                    <a:gd name="T104" fmla="*/ 175673 w 471"/>
                    <a:gd name="T105" fmla="*/ 200942 h 281"/>
                    <a:gd name="T106" fmla="*/ 169307 w 471"/>
                    <a:gd name="T107" fmla="*/ 219014 h 28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w="9525">
                  <a:noFill/>
                  <a:round/>
                  <a:headEnd/>
                  <a:tailEnd/>
                </a:ln>
                <a:effectLst/>
              </p:spPr>
              <p:txBody>
                <a:bodyPr wrap="none" anchor="ctr"/>
                <a:lstStyle/>
                <a:p>
                  <a:pPr>
                    <a:defRPr/>
                  </a:pPr>
                  <a:endParaRPr lang="en-US"/>
                </a:p>
              </p:txBody>
            </p:sp>
            <p:sp>
              <p:nvSpPr>
                <p:cNvPr id="61" name="Freeform 31"/>
                <p:cNvSpPr>
                  <a:spLocks/>
                </p:cNvSpPr>
                <p:nvPr/>
              </p:nvSpPr>
              <p:spPr bwMode="ltGray">
                <a:xfrm>
                  <a:off x="3880" y="-7"/>
                  <a:ext cx="984" cy="692"/>
                </a:xfrm>
                <a:custGeom>
                  <a:avLst/>
                  <a:gdLst>
                    <a:gd name="T0" fmla="*/ 406 w 984"/>
                    <a:gd name="T1" fmla="*/ 2 h 844"/>
                    <a:gd name="T2" fmla="*/ 502 w 984"/>
                    <a:gd name="T3" fmla="*/ 2 h 844"/>
                    <a:gd name="T4" fmla="*/ 550 w 984"/>
                    <a:gd name="T5" fmla="*/ 2 h 844"/>
                    <a:gd name="T6" fmla="*/ 578 w 984"/>
                    <a:gd name="T7" fmla="*/ 6 h 844"/>
                    <a:gd name="T8" fmla="*/ 586 w 984"/>
                    <a:gd name="T9" fmla="*/ 5 h 844"/>
                    <a:gd name="T10" fmla="*/ 606 w 984"/>
                    <a:gd name="T11" fmla="*/ 3 h 844"/>
                    <a:gd name="T12" fmla="*/ 642 w 984"/>
                    <a:gd name="T13" fmla="*/ 6 h 844"/>
                    <a:gd name="T14" fmla="*/ 682 w 984"/>
                    <a:gd name="T15" fmla="*/ 5 h 844"/>
                    <a:gd name="T16" fmla="*/ 706 w 984"/>
                    <a:gd name="T17" fmla="*/ 4 h 844"/>
                    <a:gd name="T18" fmla="*/ 762 w 984"/>
                    <a:gd name="T19" fmla="*/ 2 h 844"/>
                    <a:gd name="T20" fmla="*/ 798 w 984"/>
                    <a:gd name="T21" fmla="*/ 3 h 844"/>
                    <a:gd name="T22" fmla="*/ 798 w 984"/>
                    <a:gd name="T23" fmla="*/ 6 h 844"/>
                    <a:gd name="T24" fmla="*/ 790 w 984"/>
                    <a:gd name="T25" fmla="*/ 7 h 844"/>
                    <a:gd name="T26" fmla="*/ 766 w 984"/>
                    <a:gd name="T27" fmla="*/ 8 h 844"/>
                    <a:gd name="T28" fmla="*/ 762 w 984"/>
                    <a:gd name="T29" fmla="*/ 9 h 844"/>
                    <a:gd name="T30" fmla="*/ 802 w 984"/>
                    <a:gd name="T31" fmla="*/ 11 h 844"/>
                    <a:gd name="T32" fmla="*/ 786 w 984"/>
                    <a:gd name="T33" fmla="*/ 16 h 844"/>
                    <a:gd name="T34" fmla="*/ 830 w 984"/>
                    <a:gd name="T35" fmla="*/ 21 h 844"/>
                    <a:gd name="T36" fmla="*/ 854 w 984"/>
                    <a:gd name="T37" fmla="*/ 23 h 844"/>
                    <a:gd name="T38" fmla="*/ 830 w 984"/>
                    <a:gd name="T39" fmla="*/ 23 h 844"/>
                    <a:gd name="T40" fmla="*/ 746 w 984"/>
                    <a:gd name="T41" fmla="*/ 20 h 844"/>
                    <a:gd name="T42" fmla="*/ 678 w 984"/>
                    <a:gd name="T43" fmla="*/ 20 h 844"/>
                    <a:gd name="T44" fmla="*/ 590 w 984"/>
                    <a:gd name="T45" fmla="*/ 23 h 844"/>
                    <a:gd name="T46" fmla="*/ 642 w 984"/>
                    <a:gd name="T47" fmla="*/ 30 h 844"/>
                    <a:gd name="T48" fmla="*/ 710 w 984"/>
                    <a:gd name="T49" fmla="*/ 32 h 844"/>
                    <a:gd name="T50" fmla="*/ 738 w 984"/>
                    <a:gd name="T51" fmla="*/ 28 h 844"/>
                    <a:gd name="T52" fmla="*/ 774 w 984"/>
                    <a:gd name="T53" fmla="*/ 29 h 844"/>
                    <a:gd name="T54" fmla="*/ 766 w 984"/>
                    <a:gd name="T55" fmla="*/ 32 h 844"/>
                    <a:gd name="T56" fmla="*/ 802 w 984"/>
                    <a:gd name="T57" fmla="*/ 34 h 844"/>
                    <a:gd name="T58" fmla="*/ 838 w 984"/>
                    <a:gd name="T59" fmla="*/ 34 h 844"/>
                    <a:gd name="T60" fmla="*/ 922 w 984"/>
                    <a:gd name="T61" fmla="*/ 41 h 844"/>
                    <a:gd name="T62" fmla="*/ 942 w 984"/>
                    <a:gd name="T63" fmla="*/ 42 h 844"/>
                    <a:gd name="T64" fmla="*/ 874 w 984"/>
                    <a:gd name="T65" fmla="*/ 41 h 844"/>
                    <a:gd name="T66" fmla="*/ 830 w 984"/>
                    <a:gd name="T67" fmla="*/ 39 h 844"/>
                    <a:gd name="T68" fmla="*/ 778 w 984"/>
                    <a:gd name="T69" fmla="*/ 36 h 844"/>
                    <a:gd name="T70" fmla="*/ 702 w 984"/>
                    <a:gd name="T71" fmla="*/ 34 h 844"/>
                    <a:gd name="T72" fmla="*/ 614 w 984"/>
                    <a:gd name="T73" fmla="*/ 33 h 844"/>
                    <a:gd name="T74" fmla="*/ 506 w 984"/>
                    <a:gd name="T75" fmla="*/ 30 h 844"/>
                    <a:gd name="T76" fmla="*/ 462 w 984"/>
                    <a:gd name="T77" fmla="*/ 26 h 844"/>
                    <a:gd name="T78" fmla="*/ 430 w 984"/>
                    <a:gd name="T79" fmla="*/ 24 h 844"/>
                    <a:gd name="T80" fmla="*/ 382 w 984"/>
                    <a:gd name="T81" fmla="*/ 21 h 844"/>
                    <a:gd name="T82" fmla="*/ 342 w 984"/>
                    <a:gd name="T83" fmla="*/ 19 h 844"/>
                    <a:gd name="T84" fmla="*/ 354 w 984"/>
                    <a:gd name="T85" fmla="*/ 21 h 844"/>
                    <a:gd name="T86" fmla="*/ 418 w 984"/>
                    <a:gd name="T87" fmla="*/ 25 h 844"/>
                    <a:gd name="T88" fmla="*/ 422 w 984"/>
                    <a:gd name="T89" fmla="*/ 26 h 844"/>
                    <a:gd name="T90" fmla="*/ 394 w 984"/>
                    <a:gd name="T91" fmla="*/ 26 h 844"/>
                    <a:gd name="T92" fmla="*/ 354 w 984"/>
                    <a:gd name="T93" fmla="*/ 24 h 844"/>
                    <a:gd name="T94" fmla="*/ 314 w 984"/>
                    <a:gd name="T95" fmla="*/ 20 h 844"/>
                    <a:gd name="T96" fmla="*/ 266 w 984"/>
                    <a:gd name="T97" fmla="*/ 17 h 844"/>
                    <a:gd name="T98" fmla="*/ 210 w 984"/>
                    <a:gd name="T99" fmla="*/ 16 h 844"/>
                    <a:gd name="T100" fmla="*/ 154 w 984"/>
                    <a:gd name="T101" fmla="*/ 11 h 844"/>
                    <a:gd name="T102" fmla="*/ 66 w 984"/>
                    <a:gd name="T103" fmla="*/ 3 h 844"/>
                    <a:gd name="T104" fmla="*/ 34 w 984"/>
                    <a:gd name="T105" fmla="*/ 2 h 844"/>
                    <a:gd name="T106" fmla="*/ 46 w 984"/>
                    <a:gd name="T107" fmla="*/ 2 h 844"/>
                    <a:gd name="T108" fmla="*/ 102 w 984"/>
                    <a:gd name="T109" fmla="*/ 3 h 84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w="9525">
                  <a:noFill/>
                  <a:round/>
                  <a:headEnd/>
                  <a:tailEnd/>
                </a:ln>
                <a:effectLst/>
              </p:spPr>
              <p:txBody>
                <a:bodyPr wrap="none" anchor="ctr"/>
                <a:lstStyle/>
                <a:p>
                  <a:pPr>
                    <a:defRPr/>
                  </a:pPr>
                  <a:endParaRPr lang="en-US"/>
                </a:p>
              </p:txBody>
            </p:sp>
            <p:sp>
              <p:nvSpPr>
                <p:cNvPr id="62" name="Freeform 32"/>
                <p:cNvSpPr>
                  <a:spLocks/>
                </p:cNvSpPr>
                <p:nvPr/>
              </p:nvSpPr>
              <p:spPr bwMode="ltGray">
                <a:xfrm>
                  <a:off x="3577" y="490"/>
                  <a:ext cx="36" cy="39"/>
                </a:xfrm>
                <a:custGeom>
                  <a:avLst/>
                  <a:gdLst>
                    <a:gd name="T0" fmla="*/ 6 w 36"/>
                    <a:gd name="T1" fmla="*/ 2 h 48"/>
                    <a:gd name="T2" fmla="*/ 10 w 36"/>
                    <a:gd name="T3" fmla="*/ 2 h 48"/>
                    <a:gd name="T4" fmla="*/ 6 w 36"/>
                    <a:gd name="T5" fmla="*/ 2 h 48"/>
                    <a:gd name="T6" fmla="*/ 0 60000 65536"/>
                    <a:gd name="T7" fmla="*/ 0 60000 65536"/>
                    <a:gd name="T8" fmla="*/ 0 60000 65536"/>
                  </a:gdLst>
                  <a:ahLst/>
                  <a:cxnLst>
                    <a:cxn ang="T6">
                      <a:pos x="T0" y="T1"/>
                    </a:cxn>
                    <a:cxn ang="T7">
                      <a:pos x="T2" y="T3"/>
                    </a:cxn>
                    <a:cxn ang="T8">
                      <a:pos x="T4" y="T5"/>
                    </a:cxn>
                  </a:cxnLst>
                  <a:rect l="0" t="0" r="r" b="b"/>
                  <a:pathLst>
                    <a:path w="36" h="48">
                      <a:moveTo>
                        <a:pt x="6" y="28"/>
                      </a:moveTo>
                      <a:cubicBezTo>
                        <a:pt x="25" y="0"/>
                        <a:pt x="36" y="31"/>
                        <a:pt x="10" y="48"/>
                      </a:cubicBezTo>
                      <a:cubicBezTo>
                        <a:pt x="0" y="34"/>
                        <a:pt x="0" y="40"/>
                        <a:pt x="6" y="28"/>
                      </a:cubicBezTo>
                      <a:close/>
                    </a:path>
                  </a:pathLst>
                </a:custGeom>
                <a:solidFill>
                  <a:schemeClr val="folHlink"/>
                </a:solidFill>
                <a:ln w="9525">
                  <a:noFill/>
                  <a:round/>
                  <a:headEnd/>
                  <a:tailEnd/>
                </a:ln>
                <a:effectLst/>
              </p:spPr>
              <p:txBody>
                <a:bodyPr wrap="none" anchor="ctr"/>
                <a:lstStyle/>
                <a:p>
                  <a:pPr>
                    <a:defRPr/>
                  </a:pPr>
                  <a:endParaRPr lang="en-US"/>
                </a:p>
              </p:txBody>
            </p:sp>
            <p:sp>
              <p:nvSpPr>
                <p:cNvPr id="63" name="Freeform 33"/>
                <p:cNvSpPr>
                  <a:spLocks/>
                </p:cNvSpPr>
                <p:nvPr/>
              </p:nvSpPr>
              <p:spPr bwMode="ltGray">
                <a:xfrm>
                  <a:off x="3549" y="475"/>
                  <a:ext cx="38" cy="29"/>
                </a:xfrm>
                <a:custGeom>
                  <a:avLst/>
                  <a:gdLst>
                    <a:gd name="T0" fmla="*/ 0 w 36"/>
                    <a:gd name="T1" fmla="*/ 2 h 37"/>
                    <a:gd name="T2" fmla="*/ 27 w 36"/>
                    <a:gd name="T3" fmla="*/ 1 h 37"/>
                    <a:gd name="T4" fmla="*/ 80 w 36"/>
                    <a:gd name="T5" fmla="*/ 2 h 37"/>
                    <a:gd name="T6" fmla="*/ 8 w 36"/>
                    <a:gd name="T7" fmla="*/ 2 h 37"/>
                    <a:gd name="T8" fmla="*/ 0 w 36"/>
                    <a:gd name="T9" fmla="*/ 2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w="9525">
                  <a:noFill/>
                  <a:round/>
                  <a:headEnd/>
                  <a:tailEnd/>
                </a:ln>
                <a:effectLst/>
              </p:spPr>
              <p:txBody>
                <a:bodyPr wrap="none" anchor="ctr"/>
                <a:lstStyle/>
                <a:p>
                  <a:pPr>
                    <a:defRPr/>
                  </a:pPr>
                  <a:endParaRPr lang="en-US"/>
                </a:p>
              </p:txBody>
            </p:sp>
            <p:sp>
              <p:nvSpPr>
                <p:cNvPr id="64" name="Freeform 34"/>
                <p:cNvSpPr>
                  <a:spLocks/>
                </p:cNvSpPr>
                <p:nvPr/>
              </p:nvSpPr>
              <p:spPr bwMode="ltGray">
                <a:xfrm>
                  <a:off x="4686" y="394"/>
                  <a:ext cx="171" cy="81"/>
                </a:xfrm>
                <a:custGeom>
                  <a:avLst/>
                  <a:gdLst>
                    <a:gd name="T0" fmla="*/ 0 w 170"/>
                    <a:gd name="T1" fmla="*/ 4 h 96"/>
                    <a:gd name="T2" fmla="*/ 28 w 170"/>
                    <a:gd name="T3" fmla="*/ 3 h 96"/>
                    <a:gd name="T4" fmla="*/ 56 w 170"/>
                    <a:gd name="T5" fmla="*/ 3 h 96"/>
                    <a:gd name="T6" fmla="*/ 80 w 170"/>
                    <a:gd name="T7" fmla="*/ 3 h 96"/>
                    <a:gd name="T8" fmla="*/ 64 w 170"/>
                    <a:gd name="T9" fmla="*/ 3 h 96"/>
                    <a:gd name="T10" fmla="*/ 139 w 170"/>
                    <a:gd name="T11" fmla="*/ 4 h 96"/>
                    <a:gd name="T12" fmla="*/ 175 w 170"/>
                    <a:gd name="T13" fmla="*/ 5 h 96"/>
                    <a:gd name="T14" fmla="*/ 131 w 170"/>
                    <a:gd name="T15" fmla="*/ 6 h 96"/>
                    <a:gd name="T16" fmla="*/ 103 w 170"/>
                    <a:gd name="T17" fmla="*/ 5 h 96"/>
                    <a:gd name="T18" fmla="*/ 76 w 170"/>
                    <a:gd name="T19" fmla="*/ 4 h 96"/>
                    <a:gd name="T20" fmla="*/ 24 w 170"/>
                    <a:gd name="T21" fmla="*/ 3 h 96"/>
                    <a:gd name="T22" fmla="*/ 0 w 170"/>
                    <a:gd name="T23" fmla="*/ 4 h 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w="9525">
                  <a:noFill/>
                  <a:round/>
                  <a:headEnd/>
                  <a:tailEnd/>
                </a:ln>
                <a:effectLst/>
              </p:spPr>
              <p:txBody>
                <a:bodyPr wrap="none" anchor="ctr"/>
                <a:lstStyle/>
                <a:p>
                  <a:pPr>
                    <a:defRPr/>
                  </a:pPr>
                  <a:endParaRPr lang="en-US"/>
                </a:p>
              </p:txBody>
            </p:sp>
            <p:sp>
              <p:nvSpPr>
                <p:cNvPr id="65" name="Freeform 35"/>
                <p:cNvSpPr>
                  <a:spLocks/>
                </p:cNvSpPr>
                <p:nvPr/>
              </p:nvSpPr>
              <p:spPr bwMode="ltGray">
                <a:xfrm>
                  <a:off x="4867" y="460"/>
                  <a:ext cx="138" cy="37"/>
                </a:xfrm>
                <a:custGeom>
                  <a:avLst/>
                  <a:gdLst>
                    <a:gd name="T0" fmla="*/ 0 w 138"/>
                    <a:gd name="T1" fmla="*/ 0 h 44"/>
                    <a:gd name="T2" fmla="*/ 52 w 138"/>
                    <a:gd name="T3" fmla="*/ 3 h 44"/>
                    <a:gd name="T4" fmla="*/ 88 w 138"/>
                    <a:gd name="T5" fmla="*/ 3 h 44"/>
                    <a:gd name="T6" fmla="*/ 112 w 138"/>
                    <a:gd name="T7" fmla="*/ 3 h 44"/>
                    <a:gd name="T8" fmla="*/ 108 w 138"/>
                    <a:gd name="T9" fmla="*/ 3 h 44"/>
                    <a:gd name="T10" fmla="*/ 64 w 138"/>
                    <a:gd name="T11" fmla="*/ 3 h 44"/>
                    <a:gd name="T12" fmla="*/ 0 w 138"/>
                    <a:gd name="T13" fmla="*/ 3 h 44"/>
                    <a:gd name="T14" fmla="*/ 28 w 138"/>
                    <a:gd name="T15" fmla="*/ 3 h 44"/>
                    <a:gd name="T16" fmla="*/ 0 w 138"/>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w="9525">
                  <a:noFill/>
                  <a:round/>
                  <a:headEnd/>
                  <a:tailEnd/>
                </a:ln>
                <a:effectLst/>
              </p:spPr>
              <p:txBody>
                <a:bodyPr wrap="none" anchor="ctr"/>
                <a:lstStyle/>
                <a:p>
                  <a:pPr>
                    <a:defRPr/>
                  </a:pPr>
                  <a:endParaRPr lang="en-US"/>
                </a:p>
              </p:txBody>
            </p:sp>
            <p:sp>
              <p:nvSpPr>
                <p:cNvPr id="66" name="Freeform 36"/>
                <p:cNvSpPr>
                  <a:spLocks/>
                </p:cNvSpPr>
                <p:nvPr/>
              </p:nvSpPr>
              <p:spPr bwMode="ltGray">
                <a:xfrm>
                  <a:off x="4794" y="480"/>
                  <a:ext cx="56" cy="34"/>
                </a:xfrm>
                <a:custGeom>
                  <a:avLst/>
                  <a:gdLst>
                    <a:gd name="T0" fmla="*/ 17 w 57"/>
                    <a:gd name="T1" fmla="*/ 2 h 42"/>
                    <a:gd name="T2" fmla="*/ 28 w 57"/>
                    <a:gd name="T3" fmla="*/ 2 h 42"/>
                    <a:gd name="T4" fmla="*/ 17 w 57"/>
                    <a:gd name="T5" fmla="*/ 2 h 42"/>
                    <a:gd name="T6" fmla="*/ 0 60000 65536"/>
                    <a:gd name="T7" fmla="*/ 0 60000 65536"/>
                    <a:gd name="T8" fmla="*/ 0 60000 65536"/>
                  </a:gdLst>
                  <a:ahLst/>
                  <a:cxnLst>
                    <a:cxn ang="T6">
                      <a:pos x="T0" y="T1"/>
                    </a:cxn>
                    <a:cxn ang="T7">
                      <a:pos x="T2" y="T3"/>
                    </a:cxn>
                    <a:cxn ang="T8">
                      <a:pos x="T4" y="T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w="9525">
                  <a:noFill/>
                  <a:round/>
                  <a:headEnd/>
                  <a:tailEnd/>
                </a:ln>
                <a:effectLst/>
              </p:spPr>
              <p:txBody>
                <a:bodyPr wrap="none" anchor="ctr"/>
                <a:lstStyle/>
                <a:p>
                  <a:pPr>
                    <a:defRPr/>
                  </a:pPr>
                  <a:endParaRPr lang="en-US"/>
                </a:p>
              </p:txBody>
            </p:sp>
            <p:sp>
              <p:nvSpPr>
                <p:cNvPr id="67" name="Freeform 37"/>
                <p:cNvSpPr>
                  <a:spLocks/>
                </p:cNvSpPr>
                <p:nvPr/>
              </p:nvSpPr>
              <p:spPr bwMode="ltGray">
                <a:xfrm>
                  <a:off x="4757" y="375"/>
                  <a:ext cx="37" cy="44"/>
                </a:xfrm>
                <a:custGeom>
                  <a:avLst/>
                  <a:gdLst>
                    <a:gd name="T0" fmla="*/ 9 w 39"/>
                    <a:gd name="T1" fmla="*/ 3 h 52"/>
                    <a:gd name="T2" fmla="*/ 9 w 39"/>
                    <a:gd name="T3" fmla="*/ 0 h 52"/>
                    <a:gd name="T4" fmla="*/ 9 w 39"/>
                    <a:gd name="T5" fmla="*/ 3 h 52"/>
                    <a:gd name="T6" fmla="*/ 0 60000 65536"/>
                    <a:gd name="T7" fmla="*/ 0 60000 65536"/>
                    <a:gd name="T8" fmla="*/ 0 60000 65536"/>
                  </a:gdLst>
                  <a:ahLst/>
                  <a:cxnLst>
                    <a:cxn ang="T6">
                      <a:pos x="T0" y="T1"/>
                    </a:cxn>
                    <a:cxn ang="T7">
                      <a:pos x="T2" y="T3"/>
                    </a:cxn>
                    <a:cxn ang="T8">
                      <a:pos x="T4" y="T5"/>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w="9525">
                  <a:noFill/>
                  <a:round/>
                  <a:headEnd/>
                  <a:tailEnd/>
                </a:ln>
                <a:effectLst/>
              </p:spPr>
              <p:txBody>
                <a:bodyPr wrap="none" anchor="ctr"/>
                <a:lstStyle/>
                <a:p>
                  <a:pPr>
                    <a:defRPr/>
                  </a:pPr>
                  <a:endParaRPr lang="en-US"/>
                </a:p>
              </p:txBody>
            </p:sp>
            <p:sp>
              <p:nvSpPr>
                <p:cNvPr id="68" name="Freeform 38"/>
                <p:cNvSpPr>
                  <a:spLocks/>
                </p:cNvSpPr>
                <p:nvPr/>
              </p:nvSpPr>
              <p:spPr bwMode="ltGray">
                <a:xfrm>
                  <a:off x="5054" y="507"/>
                  <a:ext cx="45" cy="66"/>
                </a:xfrm>
                <a:custGeom>
                  <a:avLst/>
                  <a:gdLst>
                    <a:gd name="T0" fmla="*/ 4 w 44"/>
                    <a:gd name="T1" fmla="*/ 2 h 80"/>
                    <a:gd name="T2" fmla="*/ 20 w 44"/>
                    <a:gd name="T3" fmla="*/ 2 h 80"/>
                    <a:gd name="T4" fmla="*/ 39 w 44"/>
                    <a:gd name="T5" fmla="*/ 2 h 80"/>
                    <a:gd name="T6" fmla="*/ 51 w 44"/>
                    <a:gd name="T7" fmla="*/ 3 h 80"/>
                    <a:gd name="T8" fmla="*/ 39 w 44"/>
                    <a:gd name="T9" fmla="*/ 4 h 80"/>
                    <a:gd name="T10" fmla="*/ 0 w 44"/>
                    <a:gd name="T11" fmla="*/ 2 h 80"/>
                    <a:gd name="T12" fmla="*/ 4 w 44"/>
                    <a:gd name="T13" fmla="*/ 2 h 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w="9525">
                  <a:noFill/>
                  <a:round/>
                  <a:headEnd/>
                  <a:tailEnd/>
                </a:ln>
                <a:effectLst/>
              </p:spPr>
              <p:txBody>
                <a:bodyPr wrap="none" anchor="ctr"/>
                <a:lstStyle/>
                <a:p>
                  <a:pPr>
                    <a:defRPr/>
                  </a:pPr>
                  <a:endParaRPr lang="en-US"/>
                </a:p>
              </p:txBody>
            </p:sp>
            <p:sp>
              <p:nvSpPr>
                <p:cNvPr id="69" name="Freeform 39"/>
                <p:cNvSpPr>
                  <a:spLocks/>
                </p:cNvSpPr>
                <p:nvPr/>
              </p:nvSpPr>
              <p:spPr bwMode="ltGray">
                <a:xfrm>
                  <a:off x="4260" y="6"/>
                  <a:ext cx="480" cy="100"/>
                </a:xfrm>
                <a:custGeom>
                  <a:avLst/>
                  <a:gdLst>
                    <a:gd name="T0" fmla="*/ 83771 w 323"/>
                    <a:gd name="T1" fmla="*/ 1091 h 64"/>
                    <a:gd name="T2" fmla="*/ 87877 w 323"/>
                    <a:gd name="T3" fmla="*/ 6505 h 64"/>
                    <a:gd name="T4" fmla="*/ 89460 w 323"/>
                    <a:gd name="T5" fmla="*/ 0 h 64"/>
                    <a:gd name="T6" fmla="*/ 101018 w 323"/>
                    <a:gd name="T7" fmla="*/ 0 h 64"/>
                    <a:gd name="T8" fmla="*/ 109508 w 323"/>
                    <a:gd name="T9" fmla="*/ 14019 h 64"/>
                    <a:gd name="T10" fmla="*/ 121274 w 323"/>
                    <a:gd name="T11" fmla="*/ 8211 h 64"/>
                    <a:gd name="T12" fmla="*/ 119609 w 323"/>
                    <a:gd name="T13" fmla="*/ 23111 h 64"/>
                    <a:gd name="T14" fmla="*/ 113381 w 323"/>
                    <a:gd name="T15" fmla="*/ 37586 h 64"/>
                    <a:gd name="T16" fmla="*/ 112148 w 323"/>
                    <a:gd name="T17" fmla="*/ 23111 h 64"/>
                    <a:gd name="T18" fmla="*/ 109508 w 323"/>
                    <a:gd name="T19" fmla="*/ 24814 h 64"/>
                    <a:gd name="T20" fmla="*/ 106429 w 323"/>
                    <a:gd name="T21" fmla="*/ 23111 h 64"/>
                    <a:gd name="T22" fmla="*/ 100067 w 323"/>
                    <a:gd name="T23" fmla="*/ 17173 h 64"/>
                    <a:gd name="T24" fmla="*/ 86901 w 323"/>
                    <a:gd name="T25" fmla="*/ 30517 h 64"/>
                    <a:gd name="T26" fmla="*/ 76585 w 323"/>
                    <a:gd name="T27" fmla="*/ 35813 h 64"/>
                    <a:gd name="T28" fmla="*/ 80637 w 323"/>
                    <a:gd name="T29" fmla="*/ 45973 h 64"/>
                    <a:gd name="T30" fmla="*/ 71618 w 323"/>
                    <a:gd name="T31" fmla="*/ 50544 h 64"/>
                    <a:gd name="T32" fmla="*/ 64216 w 323"/>
                    <a:gd name="T33" fmla="*/ 48942 h 64"/>
                    <a:gd name="T34" fmla="*/ 67337 w 323"/>
                    <a:gd name="T35" fmla="*/ 45973 h 64"/>
                    <a:gd name="T36" fmla="*/ 64938 w 323"/>
                    <a:gd name="T37" fmla="*/ 32348 h 64"/>
                    <a:gd name="T38" fmla="*/ 64216 w 323"/>
                    <a:gd name="T39" fmla="*/ 24814 h 64"/>
                    <a:gd name="T40" fmla="*/ 60199 w 323"/>
                    <a:gd name="T41" fmla="*/ 18758 h 64"/>
                    <a:gd name="T42" fmla="*/ 54161 w 323"/>
                    <a:gd name="T43" fmla="*/ 21905 h 64"/>
                    <a:gd name="T44" fmla="*/ 51039 w 323"/>
                    <a:gd name="T45" fmla="*/ 21905 h 64"/>
                    <a:gd name="T46" fmla="*/ 46884 w 323"/>
                    <a:gd name="T47" fmla="*/ 20047 h 64"/>
                    <a:gd name="T48" fmla="*/ 31549 w 323"/>
                    <a:gd name="T49" fmla="*/ 1705 h 64"/>
                    <a:gd name="T50" fmla="*/ 22618 w 323"/>
                    <a:gd name="T51" fmla="*/ 11253 h 64"/>
                    <a:gd name="T52" fmla="*/ 1 w 323"/>
                    <a:gd name="T53" fmla="*/ 0 h 64"/>
                    <a:gd name="T54" fmla="*/ 83771 w 323"/>
                    <a:gd name="T55" fmla="*/ 1091 h 6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w="9525">
                  <a:noFill/>
                  <a:round/>
                  <a:headEnd/>
                  <a:tailEnd/>
                </a:ln>
                <a:effectLst/>
              </p:spPr>
              <p:txBody>
                <a:bodyPr wrap="none" anchor="ctr"/>
                <a:lstStyle/>
                <a:p>
                  <a:pPr>
                    <a:defRPr/>
                  </a:pPr>
                  <a:endParaRPr lang="en-US"/>
                </a:p>
              </p:txBody>
            </p:sp>
            <p:sp>
              <p:nvSpPr>
                <p:cNvPr id="70" name="Freeform 40"/>
                <p:cNvSpPr>
                  <a:spLocks/>
                </p:cNvSpPr>
                <p:nvPr/>
              </p:nvSpPr>
              <p:spPr bwMode="ltGray">
                <a:xfrm>
                  <a:off x="3835" y="3"/>
                  <a:ext cx="446" cy="49"/>
                </a:xfrm>
                <a:custGeom>
                  <a:avLst/>
                  <a:gdLst>
                    <a:gd name="T0" fmla="*/ 40241 w 300"/>
                    <a:gd name="T1" fmla="*/ 29681 h 31"/>
                    <a:gd name="T2" fmla="*/ 11713 w 300"/>
                    <a:gd name="T3" fmla="*/ 1279 h 31"/>
                    <a:gd name="T4" fmla="*/ 109208 w 300"/>
                    <a:gd name="T5" fmla="*/ 0 h 31"/>
                    <a:gd name="T6" fmla="*/ 113272 w 300"/>
                    <a:gd name="T7" fmla="*/ 13426 h 31"/>
                    <a:gd name="T8" fmla="*/ 101044 w 300"/>
                    <a:gd name="T9" fmla="*/ 15383 h 31"/>
                    <a:gd name="T10" fmla="*/ 40241 w 300"/>
                    <a:gd name="T11" fmla="*/ 29681 h 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w="9525">
                  <a:noFill/>
                  <a:round/>
                  <a:headEnd/>
                  <a:tailEnd/>
                </a:ln>
                <a:effectLst/>
              </p:spPr>
              <p:txBody>
                <a:bodyPr wrap="none" anchor="ctr"/>
                <a:lstStyle/>
                <a:p>
                  <a:pPr>
                    <a:defRPr/>
                  </a:pPr>
                  <a:endParaRPr lang="en-US"/>
                </a:p>
              </p:txBody>
            </p:sp>
            <p:sp>
              <p:nvSpPr>
                <p:cNvPr id="71" name="Freeform 41"/>
                <p:cNvSpPr>
                  <a:spLocks/>
                </p:cNvSpPr>
                <p:nvPr/>
              </p:nvSpPr>
              <p:spPr bwMode="ltGray">
                <a:xfrm>
                  <a:off x="2853" y="74"/>
                  <a:ext cx="42" cy="25"/>
                </a:xfrm>
                <a:custGeom>
                  <a:avLst/>
                  <a:gdLst>
                    <a:gd name="T0" fmla="*/ 0 w 41"/>
                    <a:gd name="T1" fmla="*/ 3 h 29"/>
                    <a:gd name="T2" fmla="*/ 12 w 41"/>
                    <a:gd name="T3" fmla="*/ 3 h 29"/>
                    <a:gd name="T4" fmla="*/ 0 w 41"/>
                    <a:gd name="T5" fmla="*/ 3 h 29"/>
                    <a:gd name="T6" fmla="*/ 0 60000 65536"/>
                    <a:gd name="T7" fmla="*/ 0 60000 65536"/>
                    <a:gd name="T8" fmla="*/ 0 60000 65536"/>
                  </a:gdLst>
                  <a:ahLst/>
                  <a:cxnLst>
                    <a:cxn ang="T6">
                      <a:pos x="T0" y="T1"/>
                    </a:cxn>
                    <a:cxn ang="T7">
                      <a:pos x="T2" y="T3"/>
                    </a:cxn>
                    <a:cxn ang="T8">
                      <a:pos x="T4" y="T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pPr>
                    <a:defRPr/>
                  </a:pPr>
                  <a:endParaRPr lang="en-US"/>
                </a:p>
              </p:txBody>
            </p:sp>
            <p:sp>
              <p:nvSpPr>
                <p:cNvPr id="72" name="Freeform 42"/>
                <p:cNvSpPr>
                  <a:spLocks/>
                </p:cNvSpPr>
                <p:nvPr/>
              </p:nvSpPr>
              <p:spPr bwMode="ltGray">
                <a:xfrm>
                  <a:off x="1704" y="3"/>
                  <a:ext cx="1022" cy="372"/>
                </a:xfrm>
                <a:custGeom>
                  <a:avLst/>
                  <a:gdLst>
                    <a:gd name="T0" fmla="*/ 25861419 w 436"/>
                    <a:gd name="T1" fmla="*/ 548578 h 152"/>
                    <a:gd name="T2" fmla="*/ 154524473 w 436"/>
                    <a:gd name="T3" fmla="*/ 0 h 152"/>
                    <a:gd name="T4" fmla="*/ 147374486 w 436"/>
                    <a:gd name="T5" fmla="*/ 36526122 h 152"/>
                    <a:gd name="T6" fmla="*/ 140743099 w 436"/>
                    <a:gd name="T7" fmla="*/ 45900314 h 152"/>
                    <a:gd name="T8" fmla="*/ 138924928 w 436"/>
                    <a:gd name="T9" fmla="*/ 47333755 h 152"/>
                    <a:gd name="T10" fmla="*/ 132865898 w 436"/>
                    <a:gd name="T11" fmla="*/ 49506188 h 152"/>
                    <a:gd name="T12" fmla="*/ 127888603 w 436"/>
                    <a:gd name="T13" fmla="*/ 59429406 h 152"/>
                    <a:gd name="T14" fmla="*/ 128357863 w 436"/>
                    <a:gd name="T15" fmla="*/ 66896919 h 152"/>
                    <a:gd name="T16" fmla="*/ 128934943 w 436"/>
                    <a:gd name="T17" fmla="*/ 72446599 h 152"/>
                    <a:gd name="T18" fmla="*/ 129710604 w 436"/>
                    <a:gd name="T19" fmla="*/ 76595892 h 152"/>
                    <a:gd name="T20" fmla="*/ 128357863 w 436"/>
                    <a:gd name="T21" fmla="*/ 82694252 h 152"/>
                    <a:gd name="T22" fmla="*/ 124426908 w 436"/>
                    <a:gd name="T23" fmla="*/ 81351686 h 152"/>
                    <a:gd name="T24" fmla="*/ 121258814 w 436"/>
                    <a:gd name="T25" fmla="*/ 87349413 h 152"/>
                    <a:gd name="T26" fmla="*/ 122935869 w 436"/>
                    <a:gd name="T27" fmla="*/ 71051630 h 152"/>
                    <a:gd name="T28" fmla="*/ 119720650 w 436"/>
                    <a:gd name="T29" fmla="*/ 67785196 h 152"/>
                    <a:gd name="T30" fmla="*/ 121833886 w 436"/>
                    <a:gd name="T31" fmla="*/ 63073275 h 152"/>
                    <a:gd name="T32" fmla="*/ 121258814 w 436"/>
                    <a:gd name="T33" fmla="*/ 60352267 h 152"/>
                    <a:gd name="T34" fmla="*/ 113390574 w 436"/>
                    <a:gd name="T35" fmla="*/ 63621278 h 152"/>
                    <a:gd name="T36" fmla="*/ 112348183 w 436"/>
                    <a:gd name="T37" fmla="*/ 57523606 h 152"/>
                    <a:gd name="T38" fmla="*/ 105187306 w 436"/>
                    <a:gd name="T39" fmla="*/ 63621278 h 152"/>
                    <a:gd name="T40" fmla="*/ 113390574 w 436"/>
                    <a:gd name="T41" fmla="*/ 69725771 h 152"/>
                    <a:gd name="T42" fmla="*/ 108111890 w 436"/>
                    <a:gd name="T43" fmla="*/ 79087648 h 152"/>
                    <a:gd name="T44" fmla="*/ 110227156 w 436"/>
                    <a:gd name="T45" fmla="*/ 85182068 h 152"/>
                    <a:gd name="T46" fmla="*/ 111572415 w 436"/>
                    <a:gd name="T47" fmla="*/ 93447707 h 152"/>
                    <a:gd name="T48" fmla="*/ 109459622 w 436"/>
                    <a:gd name="T49" fmla="*/ 94011265 h 152"/>
                    <a:gd name="T50" fmla="*/ 111241646 w 436"/>
                    <a:gd name="T51" fmla="*/ 97293015 h 152"/>
                    <a:gd name="T52" fmla="*/ 108874759 w 436"/>
                    <a:gd name="T53" fmla="*/ 102821162 h 152"/>
                    <a:gd name="T54" fmla="*/ 0 w 436"/>
                    <a:gd name="T55" fmla="*/ 100931542 h 152"/>
                    <a:gd name="T56" fmla="*/ 25861419 w 436"/>
                    <a:gd name="T57" fmla="*/ 548578 h 1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pPr>
                    <a:defRPr/>
                  </a:pPr>
                  <a:endParaRPr lang="en-US"/>
                </a:p>
              </p:txBody>
            </p:sp>
            <p:sp>
              <p:nvSpPr>
                <p:cNvPr id="73" name="Freeform 43"/>
                <p:cNvSpPr>
                  <a:spLocks/>
                </p:cNvSpPr>
                <p:nvPr/>
              </p:nvSpPr>
              <p:spPr bwMode="ltGray">
                <a:xfrm>
                  <a:off x="2729" y="-9"/>
                  <a:ext cx="47" cy="134"/>
                </a:xfrm>
                <a:custGeom>
                  <a:avLst/>
                  <a:gdLst>
                    <a:gd name="T0" fmla="*/ 5 w 47"/>
                    <a:gd name="T1" fmla="*/ 6 h 165"/>
                    <a:gd name="T2" fmla="*/ 15 w 47"/>
                    <a:gd name="T3" fmla="*/ 5 h 165"/>
                    <a:gd name="T4" fmla="*/ 17 w 47"/>
                    <a:gd name="T5" fmla="*/ 2 h 165"/>
                    <a:gd name="T6" fmla="*/ 11 w 47"/>
                    <a:gd name="T7" fmla="*/ 2 h 165"/>
                    <a:gd name="T8" fmla="*/ 17 w 47"/>
                    <a:gd name="T9" fmla="*/ 2 h 165"/>
                    <a:gd name="T10" fmla="*/ 21 w 47"/>
                    <a:gd name="T11" fmla="*/ 0 h 165"/>
                    <a:gd name="T12" fmla="*/ 31 w 47"/>
                    <a:gd name="T13" fmla="*/ 2 h 165"/>
                    <a:gd name="T14" fmla="*/ 47 w 47"/>
                    <a:gd name="T15" fmla="*/ 4 h 165"/>
                    <a:gd name="T16" fmla="*/ 31 w 47"/>
                    <a:gd name="T17" fmla="*/ 5 h 165"/>
                    <a:gd name="T18" fmla="*/ 23 w 47"/>
                    <a:gd name="T19" fmla="*/ 5 h 165"/>
                    <a:gd name="T20" fmla="*/ 21 w 47"/>
                    <a:gd name="T21" fmla="*/ 6 h 165"/>
                    <a:gd name="T22" fmla="*/ 27 w 47"/>
                    <a:gd name="T23" fmla="*/ 6 h 165"/>
                    <a:gd name="T24" fmla="*/ 31 w 47"/>
                    <a:gd name="T25" fmla="*/ 6 h 165"/>
                    <a:gd name="T26" fmla="*/ 13 w 47"/>
                    <a:gd name="T27" fmla="*/ 6 h 165"/>
                    <a:gd name="T28" fmla="*/ 7 w 47"/>
                    <a:gd name="T29" fmla="*/ 6 h 165"/>
                    <a:gd name="T30" fmla="*/ 3 w 47"/>
                    <a:gd name="T31" fmla="*/ 6 h 165"/>
                    <a:gd name="T32" fmla="*/ 5 w 47"/>
                    <a:gd name="T33" fmla="*/ 6 h 1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pPr>
                    <a:defRPr/>
                  </a:pPr>
                  <a:endParaRPr lang="en-US"/>
                </a:p>
              </p:txBody>
            </p:sp>
            <p:sp>
              <p:nvSpPr>
                <p:cNvPr id="74" name="Freeform 44"/>
                <p:cNvSpPr>
                  <a:spLocks/>
                </p:cNvSpPr>
                <p:nvPr/>
              </p:nvSpPr>
              <p:spPr bwMode="ltGray">
                <a:xfrm>
                  <a:off x="2701" y="103"/>
                  <a:ext cx="138" cy="84"/>
                </a:xfrm>
                <a:custGeom>
                  <a:avLst/>
                  <a:gdLst>
                    <a:gd name="T0" fmla="*/ 26 w 138"/>
                    <a:gd name="T1" fmla="*/ 3 h 103"/>
                    <a:gd name="T2" fmla="*/ 30 w 138"/>
                    <a:gd name="T3" fmla="*/ 2 h 103"/>
                    <a:gd name="T4" fmla="*/ 50 w 138"/>
                    <a:gd name="T5" fmla="*/ 2 h 103"/>
                    <a:gd name="T6" fmla="*/ 54 w 138"/>
                    <a:gd name="T7" fmla="*/ 2 h 103"/>
                    <a:gd name="T8" fmla="*/ 66 w 138"/>
                    <a:gd name="T9" fmla="*/ 2 h 103"/>
                    <a:gd name="T10" fmla="*/ 80 w 138"/>
                    <a:gd name="T11" fmla="*/ 2 h 103"/>
                    <a:gd name="T12" fmla="*/ 116 w 138"/>
                    <a:gd name="T13" fmla="*/ 2 h 103"/>
                    <a:gd name="T14" fmla="*/ 130 w 138"/>
                    <a:gd name="T15" fmla="*/ 2 h 103"/>
                    <a:gd name="T16" fmla="*/ 138 w 138"/>
                    <a:gd name="T17" fmla="*/ 2 h 103"/>
                    <a:gd name="T18" fmla="*/ 106 w 138"/>
                    <a:gd name="T19" fmla="*/ 2 h 103"/>
                    <a:gd name="T20" fmla="*/ 84 w 138"/>
                    <a:gd name="T21" fmla="*/ 3 h 103"/>
                    <a:gd name="T22" fmla="*/ 66 w 138"/>
                    <a:gd name="T23" fmla="*/ 4 h 103"/>
                    <a:gd name="T24" fmla="*/ 48 w 138"/>
                    <a:gd name="T25" fmla="*/ 5 h 103"/>
                    <a:gd name="T26" fmla="*/ 26 w 138"/>
                    <a:gd name="T27" fmla="*/ 5 h 103"/>
                    <a:gd name="T28" fmla="*/ 20 w 138"/>
                    <a:gd name="T29" fmla="*/ 4 h 103"/>
                    <a:gd name="T30" fmla="*/ 22 w 138"/>
                    <a:gd name="T31" fmla="*/ 5 h 103"/>
                    <a:gd name="T32" fmla="*/ 0 w 138"/>
                    <a:gd name="T33" fmla="*/ 5 h 103"/>
                    <a:gd name="T34" fmla="*/ 10 w 138"/>
                    <a:gd name="T35" fmla="*/ 4 h 103"/>
                    <a:gd name="T36" fmla="*/ 26 w 138"/>
                    <a:gd name="T37" fmla="*/ 3 h 1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pPr>
                    <a:defRPr/>
                  </a:pPr>
                  <a:endParaRPr lang="en-US"/>
                </a:p>
              </p:txBody>
            </p:sp>
            <p:sp>
              <p:nvSpPr>
                <p:cNvPr id="75" name="Freeform 45"/>
                <p:cNvSpPr>
                  <a:spLocks/>
                </p:cNvSpPr>
                <p:nvPr/>
              </p:nvSpPr>
              <p:spPr bwMode="ltGray">
                <a:xfrm>
                  <a:off x="2553" y="182"/>
                  <a:ext cx="187" cy="176"/>
                </a:xfrm>
                <a:custGeom>
                  <a:avLst/>
                  <a:gdLst>
                    <a:gd name="T0" fmla="*/ 143 w 188"/>
                    <a:gd name="T1" fmla="*/ 2 h 214"/>
                    <a:gd name="T2" fmla="*/ 145 w 188"/>
                    <a:gd name="T3" fmla="*/ 2 h 214"/>
                    <a:gd name="T4" fmla="*/ 155 w 188"/>
                    <a:gd name="T5" fmla="*/ 0 h 214"/>
                    <a:gd name="T6" fmla="*/ 167 w 188"/>
                    <a:gd name="T7" fmla="*/ 2 h 214"/>
                    <a:gd name="T8" fmla="*/ 173 w 188"/>
                    <a:gd name="T9" fmla="*/ 2 h 214"/>
                    <a:gd name="T10" fmla="*/ 163 w 188"/>
                    <a:gd name="T11" fmla="*/ 3 h 214"/>
                    <a:gd name="T12" fmla="*/ 155 w 188"/>
                    <a:gd name="T13" fmla="*/ 4 h 214"/>
                    <a:gd name="T14" fmla="*/ 147 w 188"/>
                    <a:gd name="T15" fmla="*/ 7 h 214"/>
                    <a:gd name="T16" fmla="*/ 129 w 188"/>
                    <a:gd name="T17" fmla="*/ 7 h 214"/>
                    <a:gd name="T18" fmla="*/ 105 w 188"/>
                    <a:gd name="T19" fmla="*/ 7 h 214"/>
                    <a:gd name="T20" fmla="*/ 97 w 188"/>
                    <a:gd name="T21" fmla="*/ 7 h 214"/>
                    <a:gd name="T22" fmla="*/ 94 w 188"/>
                    <a:gd name="T23" fmla="*/ 8 h 214"/>
                    <a:gd name="T24" fmla="*/ 90 w 188"/>
                    <a:gd name="T25" fmla="*/ 8 h 214"/>
                    <a:gd name="T26" fmla="*/ 80 w 188"/>
                    <a:gd name="T27" fmla="*/ 7 h 214"/>
                    <a:gd name="T28" fmla="*/ 58 w 188"/>
                    <a:gd name="T29" fmla="*/ 8 h 214"/>
                    <a:gd name="T30" fmla="*/ 76 w 188"/>
                    <a:gd name="T31" fmla="*/ 8 h 214"/>
                    <a:gd name="T32" fmla="*/ 78 w 188"/>
                    <a:gd name="T33" fmla="*/ 9 h 214"/>
                    <a:gd name="T34" fmla="*/ 58 w 188"/>
                    <a:gd name="T35" fmla="*/ 9 h 214"/>
                    <a:gd name="T36" fmla="*/ 34 w 188"/>
                    <a:gd name="T37" fmla="*/ 9 h 214"/>
                    <a:gd name="T38" fmla="*/ 36 w 188"/>
                    <a:gd name="T39" fmla="*/ 8 h 214"/>
                    <a:gd name="T40" fmla="*/ 46 w 188"/>
                    <a:gd name="T41" fmla="*/ 8 h 214"/>
                    <a:gd name="T42" fmla="*/ 34 w 188"/>
                    <a:gd name="T43" fmla="*/ 8 h 214"/>
                    <a:gd name="T44" fmla="*/ 26 w 188"/>
                    <a:gd name="T45" fmla="*/ 9 h 214"/>
                    <a:gd name="T46" fmla="*/ 30 w 188"/>
                    <a:gd name="T47" fmla="*/ 10 h 214"/>
                    <a:gd name="T48" fmla="*/ 14 w 188"/>
                    <a:gd name="T49" fmla="*/ 11 h 214"/>
                    <a:gd name="T50" fmla="*/ 0 w 188"/>
                    <a:gd name="T51" fmla="*/ 12 h 214"/>
                    <a:gd name="T52" fmla="*/ 8 w 188"/>
                    <a:gd name="T53" fmla="*/ 10 h 214"/>
                    <a:gd name="T54" fmla="*/ 0 w 188"/>
                    <a:gd name="T55" fmla="*/ 9 h 214"/>
                    <a:gd name="T56" fmla="*/ 14 w 188"/>
                    <a:gd name="T57" fmla="*/ 8 h 214"/>
                    <a:gd name="T58" fmla="*/ 32 w 188"/>
                    <a:gd name="T59" fmla="*/ 7 h 214"/>
                    <a:gd name="T60" fmla="*/ 44 w 188"/>
                    <a:gd name="T61" fmla="*/ 7 h 214"/>
                    <a:gd name="T62" fmla="*/ 72 w 188"/>
                    <a:gd name="T63" fmla="*/ 7 h 214"/>
                    <a:gd name="T64" fmla="*/ 84 w 188"/>
                    <a:gd name="T65" fmla="*/ 6 h 214"/>
                    <a:gd name="T66" fmla="*/ 99 w 188"/>
                    <a:gd name="T67" fmla="*/ 5 h 214"/>
                    <a:gd name="T68" fmla="*/ 105 w 188"/>
                    <a:gd name="T69" fmla="*/ 5 h 214"/>
                    <a:gd name="T70" fmla="*/ 117 w 188"/>
                    <a:gd name="T71" fmla="*/ 4 h 214"/>
                    <a:gd name="T72" fmla="*/ 135 w 188"/>
                    <a:gd name="T73" fmla="*/ 3 h 214"/>
                    <a:gd name="T74" fmla="*/ 139 w 188"/>
                    <a:gd name="T75" fmla="*/ 2 h 214"/>
                    <a:gd name="T76" fmla="*/ 133 w 188"/>
                    <a:gd name="T77" fmla="*/ 2 h 214"/>
                    <a:gd name="T78" fmla="*/ 137 w 188"/>
                    <a:gd name="T79" fmla="*/ 2 h 214"/>
                    <a:gd name="T80" fmla="*/ 143 w 188"/>
                    <a:gd name="T81" fmla="*/ 2 h 2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pPr>
                    <a:defRPr/>
                  </a:pPr>
                  <a:endParaRPr lang="en-US"/>
                </a:p>
              </p:txBody>
            </p:sp>
            <p:sp>
              <p:nvSpPr>
                <p:cNvPr id="76" name="Freeform 46"/>
                <p:cNvSpPr>
                  <a:spLocks/>
                </p:cNvSpPr>
                <p:nvPr/>
              </p:nvSpPr>
              <p:spPr bwMode="ltGray">
                <a:xfrm>
                  <a:off x="2677" y="233"/>
                  <a:ext cx="14" cy="10"/>
                </a:xfrm>
                <a:custGeom>
                  <a:avLst/>
                  <a:gdLst>
                    <a:gd name="T0" fmla="*/ 0 w 13"/>
                    <a:gd name="T1" fmla="*/ 2 h 13"/>
                    <a:gd name="T2" fmla="*/ 4 w 13"/>
                    <a:gd name="T3" fmla="*/ 2 h 13"/>
                    <a:gd name="T4" fmla="*/ 0 w 13"/>
                    <a:gd name="T5" fmla="*/ 2 h 13"/>
                    <a:gd name="T6" fmla="*/ 0 60000 65536"/>
                    <a:gd name="T7" fmla="*/ 0 60000 65536"/>
                    <a:gd name="T8" fmla="*/ 0 60000 65536"/>
                  </a:gdLst>
                  <a:ahLst/>
                  <a:cxnLst>
                    <a:cxn ang="T6">
                      <a:pos x="T0" y="T1"/>
                    </a:cxn>
                    <a:cxn ang="T7">
                      <a:pos x="T2" y="T3"/>
                    </a:cxn>
                    <a:cxn ang="T8">
                      <a:pos x="T4" y="T5"/>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pPr>
                    <a:defRPr/>
                  </a:pPr>
                  <a:endParaRPr lang="en-US"/>
                </a:p>
              </p:txBody>
            </p:sp>
            <p:sp>
              <p:nvSpPr>
                <p:cNvPr id="77" name="Freeform 47"/>
                <p:cNvSpPr>
                  <a:spLocks/>
                </p:cNvSpPr>
                <p:nvPr/>
              </p:nvSpPr>
              <p:spPr bwMode="ltGray">
                <a:xfrm>
                  <a:off x="1627" y="353"/>
                  <a:ext cx="813" cy="462"/>
                </a:xfrm>
                <a:custGeom>
                  <a:avLst/>
                  <a:gdLst>
                    <a:gd name="T0" fmla="*/ 827 w 812"/>
                    <a:gd name="T1" fmla="*/ 2 h 564"/>
                    <a:gd name="T2" fmla="*/ 793 w 812"/>
                    <a:gd name="T3" fmla="*/ 4 h 564"/>
                    <a:gd name="T4" fmla="*/ 763 w 812"/>
                    <a:gd name="T5" fmla="*/ 6 h 564"/>
                    <a:gd name="T6" fmla="*/ 737 w 812"/>
                    <a:gd name="T7" fmla="*/ 7 h 564"/>
                    <a:gd name="T8" fmla="*/ 649 w 812"/>
                    <a:gd name="T9" fmla="*/ 9 h 564"/>
                    <a:gd name="T10" fmla="*/ 647 w 812"/>
                    <a:gd name="T11" fmla="*/ 11 h 564"/>
                    <a:gd name="T12" fmla="*/ 619 w 812"/>
                    <a:gd name="T13" fmla="*/ 11 h 564"/>
                    <a:gd name="T14" fmla="*/ 635 w 812"/>
                    <a:gd name="T15" fmla="*/ 9 h 564"/>
                    <a:gd name="T16" fmla="*/ 591 w 812"/>
                    <a:gd name="T17" fmla="*/ 9 h 564"/>
                    <a:gd name="T18" fmla="*/ 571 w 812"/>
                    <a:gd name="T19" fmla="*/ 11 h 564"/>
                    <a:gd name="T20" fmla="*/ 611 w 812"/>
                    <a:gd name="T21" fmla="*/ 14 h 564"/>
                    <a:gd name="T22" fmla="*/ 609 w 812"/>
                    <a:gd name="T23" fmla="*/ 19 h 564"/>
                    <a:gd name="T24" fmla="*/ 557 w 812"/>
                    <a:gd name="T25" fmla="*/ 20 h 564"/>
                    <a:gd name="T26" fmla="*/ 537 w 812"/>
                    <a:gd name="T27" fmla="*/ 20 h 564"/>
                    <a:gd name="T28" fmla="*/ 497 w 812"/>
                    <a:gd name="T29" fmla="*/ 17 h 564"/>
                    <a:gd name="T30" fmla="*/ 477 w 812"/>
                    <a:gd name="T31" fmla="*/ 17 h 564"/>
                    <a:gd name="T32" fmla="*/ 465 w 812"/>
                    <a:gd name="T33" fmla="*/ 20 h 564"/>
                    <a:gd name="T34" fmla="*/ 515 w 812"/>
                    <a:gd name="T35" fmla="*/ 24 h 564"/>
                    <a:gd name="T36" fmla="*/ 525 w 812"/>
                    <a:gd name="T37" fmla="*/ 26 h 564"/>
                    <a:gd name="T38" fmla="*/ 541 w 812"/>
                    <a:gd name="T39" fmla="*/ 28 h 564"/>
                    <a:gd name="T40" fmla="*/ 507 w 812"/>
                    <a:gd name="T41" fmla="*/ 28 h 564"/>
                    <a:gd name="T42" fmla="*/ 485 w 812"/>
                    <a:gd name="T43" fmla="*/ 26 h 564"/>
                    <a:gd name="T44" fmla="*/ 437 w 812"/>
                    <a:gd name="T45" fmla="*/ 21 h 564"/>
                    <a:gd name="T46" fmla="*/ 441 w 812"/>
                    <a:gd name="T47" fmla="*/ 16 h 564"/>
                    <a:gd name="T48" fmla="*/ 437 w 812"/>
                    <a:gd name="T49" fmla="*/ 13 h 564"/>
                    <a:gd name="T50" fmla="*/ 427 w 812"/>
                    <a:gd name="T51" fmla="*/ 14 h 564"/>
                    <a:gd name="T52" fmla="*/ 386 w 812"/>
                    <a:gd name="T53" fmla="*/ 13 h 564"/>
                    <a:gd name="T54" fmla="*/ 360 w 812"/>
                    <a:gd name="T55" fmla="*/ 9 h 564"/>
                    <a:gd name="T56" fmla="*/ 330 w 812"/>
                    <a:gd name="T57" fmla="*/ 9 h 564"/>
                    <a:gd name="T58" fmla="*/ 288 w 812"/>
                    <a:gd name="T59" fmla="*/ 9 h 564"/>
                    <a:gd name="T60" fmla="*/ 242 w 812"/>
                    <a:gd name="T61" fmla="*/ 11 h 564"/>
                    <a:gd name="T62" fmla="*/ 196 w 812"/>
                    <a:gd name="T63" fmla="*/ 13 h 564"/>
                    <a:gd name="T64" fmla="*/ 184 w 812"/>
                    <a:gd name="T65" fmla="*/ 13 h 564"/>
                    <a:gd name="T66" fmla="*/ 160 w 812"/>
                    <a:gd name="T67" fmla="*/ 16 h 564"/>
                    <a:gd name="T68" fmla="*/ 152 w 812"/>
                    <a:gd name="T69" fmla="*/ 17 h 564"/>
                    <a:gd name="T70" fmla="*/ 128 w 812"/>
                    <a:gd name="T71" fmla="*/ 20 h 564"/>
                    <a:gd name="T72" fmla="*/ 94 w 812"/>
                    <a:gd name="T73" fmla="*/ 20 h 564"/>
                    <a:gd name="T74" fmla="*/ 66 w 812"/>
                    <a:gd name="T75" fmla="*/ 13 h 564"/>
                    <a:gd name="T76" fmla="*/ 72 w 812"/>
                    <a:gd name="T77" fmla="*/ 7 h 564"/>
                    <a:gd name="T78" fmla="*/ 44 w 812"/>
                    <a:gd name="T79" fmla="*/ 9 h 564"/>
                    <a:gd name="T80" fmla="*/ 20 w 812"/>
                    <a:gd name="T81" fmla="*/ 7 h 564"/>
                    <a:gd name="T82" fmla="*/ 24 w 812"/>
                    <a:gd name="T83" fmla="*/ 7 h 564"/>
                    <a:gd name="T84" fmla="*/ 0 w 812"/>
                    <a:gd name="T85" fmla="*/ 5 h 564"/>
                    <a:gd name="T86" fmla="*/ 813 w 812"/>
                    <a:gd name="T87" fmla="*/ 2 h 5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pPr>
                    <a:defRPr/>
                  </a:pPr>
                  <a:endParaRPr lang="en-US"/>
                </a:p>
              </p:txBody>
            </p:sp>
            <p:sp>
              <p:nvSpPr>
                <p:cNvPr id="78" name="Freeform 48"/>
                <p:cNvSpPr>
                  <a:spLocks/>
                </p:cNvSpPr>
                <p:nvPr/>
              </p:nvSpPr>
              <p:spPr bwMode="ltGray">
                <a:xfrm>
                  <a:off x="1770" y="671"/>
                  <a:ext cx="45" cy="71"/>
                </a:xfrm>
                <a:custGeom>
                  <a:avLst/>
                  <a:gdLst>
                    <a:gd name="T0" fmla="*/ 7 w 43"/>
                    <a:gd name="T1" fmla="*/ 3 h 85"/>
                    <a:gd name="T2" fmla="*/ 32 w 43"/>
                    <a:gd name="T3" fmla="*/ 3 h 85"/>
                    <a:gd name="T4" fmla="*/ 73 w 43"/>
                    <a:gd name="T5" fmla="*/ 3 h 85"/>
                    <a:gd name="T6" fmla="*/ 35 w 43"/>
                    <a:gd name="T7" fmla="*/ 6 h 85"/>
                    <a:gd name="T8" fmla="*/ 1 w 43"/>
                    <a:gd name="T9" fmla="*/ 5 h 85"/>
                    <a:gd name="T10" fmla="*/ 7 w 43"/>
                    <a:gd name="T11" fmla="*/ 3 h 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pPr>
                    <a:defRPr/>
                  </a:pPr>
                  <a:endParaRPr lang="en-US"/>
                </a:p>
              </p:txBody>
            </p:sp>
            <p:sp>
              <p:nvSpPr>
                <p:cNvPr id="79" name="Freeform 49"/>
                <p:cNvSpPr>
                  <a:spLocks/>
                </p:cNvSpPr>
                <p:nvPr/>
              </p:nvSpPr>
              <p:spPr bwMode="ltGray">
                <a:xfrm>
                  <a:off x="2394" y="431"/>
                  <a:ext cx="42" cy="59"/>
                </a:xfrm>
                <a:custGeom>
                  <a:avLst/>
                  <a:gdLst>
                    <a:gd name="T0" fmla="*/ 11 w 44"/>
                    <a:gd name="T1" fmla="*/ 2 h 74"/>
                    <a:gd name="T2" fmla="*/ 14 w 44"/>
                    <a:gd name="T3" fmla="*/ 2 h 74"/>
                    <a:gd name="T4" fmla="*/ 23 w 44"/>
                    <a:gd name="T5" fmla="*/ 2 h 74"/>
                    <a:gd name="T6" fmla="*/ 21 w 44"/>
                    <a:gd name="T7" fmla="*/ 2 h 74"/>
                    <a:gd name="T8" fmla="*/ 11 w 44"/>
                    <a:gd name="T9" fmla="*/ 2 h 74"/>
                    <a:gd name="T10" fmla="*/ 7 w 44"/>
                    <a:gd name="T11" fmla="*/ 2 h 74"/>
                    <a:gd name="T12" fmla="*/ 3 w 44"/>
                    <a:gd name="T13" fmla="*/ 2 h 74"/>
                    <a:gd name="T14" fmla="*/ 11 w 44"/>
                    <a:gd name="T15" fmla="*/ 2 h 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pPr>
                    <a:defRPr/>
                  </a:pPr>
                  <a:endParaRPr lang="en-US"/>
                </a:p>
              </p:txBody>
            </p:sp>
            <p:sp>
              <p:nvSpPr>
                <p:cNvPr id="80" name="Freeform 50"/>
                <p:cNvSpPr>
                  <a:spLocks/>
                </p:cNvSpPr>
                <p:nvPr/>
              </p:nvSpPr>
              <p:spPr bwMode="ltGray">
                <a:xfrm>
                  <a:off x="2513" y="402"/>
                  <a:ext cx="21" cy="24"/>
                </a:xfrm>
                <a:custGeom>
                  <a:avLst/>
                  <a:gdLst>
                    <a:gd name="T0" fmla="*/ 7 w 20"/>
                    <a:gd name="T1" fmla="*/ 2 h 30"/>
                    <a:gd name="T2" fmla="*/ 5 w 20"/>
                    <a:gd name="T3" fmla="*/ 2 h 30"/>
                    <a:gd name="T4" fmla="*/ 7 w 20"/>
                    <a:gd name="T5" fmla="*/ 2 h 30"/>
                    <a:gd name="T6" fmla="*/ 0 60000 65536"/>
                    <a:gd name="T7" fmla="*/ 0 60000 65536"/>
                    <a:gd name="T8" fmla="*/ 0 60000 65536"/>
                  </a:gdLst>
                  <a:ahLst/>
                  <a:cxnLst>
                    <a:cxn ang="T6">
                      <a:pos x="T0" y="T1"/>
                    </a:cxn>
                    <a:cxn ang="T7">
                      <a:pos x="T2" y="T3"/>
                    </a:cxn>
                    <a:cxn ang="T8">
                      <a:pos x="T4" y="T5"/>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pPr>
                    <a:defRPr/>
                  </a:pPr>
                  <a:endParaRPr lang="en-US"/>
                </a:p>
              </p:txBody>
            </p:sp>
            <p:sp>
              <p:nvSpPr>
                <p:cNvPr id="81" name="Freeform 51"/>
                <p:cNvSpPr>
                  <a:spLocks/>
                </p:cNvSpPr>
                <p:nvPr/>
              </p:nvSpPr>
              <p:spPr bwMode="ltGray">
                <a:xfrm>
                  <a:off x="333" y="169"/>
                  <a:ext cx="1015" cy="866"/>
                </a:xfrm>
                <a:custGeom>
                  <a:avLst/>
                  <a:gdLst>
                    <a:gd name="T0" fmla="*/ 187232 w 682"/>
                    <a:gd name="T1" fmla="*/ 347720 h 557"/>
                    <a:gd name="T2" fmla="*/ 189101 w 682"/>
                    <a:gd name="T3" fmla="*/ 338147 h 557"/>
                    <a:gd name="T4" fmla="*/ 194652 w 682"/>
                    <a:gd name="T5" fmla="*/ 309636 h 557"/>
                    <a:gd name="T6" fmla="*/ 120394 w 682"/>
                    <a:gd name="T7" fmla="*/ 214838 h 557"/>
                    <a:gd name="T8" fmla="*/ 109830 w 682"/>
                    <a:gd name="T9" fmla="*/ 259318 h 557"/>
                    <a:gd name="T10" fmla="*/ 117972 w 682"/>
                    <a:gd name="T11" fmla="*/ 416544 h 557"/>
                    <a:gd name="T12" fmla="*/ 109830 w 682"/>
                    <a:gd name="T13" fmla="*/ 370326 h 557"/>
                    <a:gd name="T14" fmla="*/ 94255 w 682"/>
                    <a:gd name="T15" fmla="*/ 329386 h 557"/>
                    <a:gd name="T16" fmla="*/ 95431 w 682"/>
                    <a:gd name="T17" fmla="*/ 309636 h 557"/>
                    <a:gd name="T18" fmla="*/ 96319 w 682"/>
                    <a:gd name="T19" fmla="*/ 295619 h 557"/>
                    <a:gd name="T20" fmla="*/ 85614 w 682"/>
                    <a:gd name="T21" fmla="*/ 281141 h 557"/>
                    <a:gd name="T22" fmla="*/ 75558 w 682"/>
                    <a:gd name="T23" fmla="*/ 259318 h 557"/>
                    <a:gd name="T24" fmla="*/ 57526 w 682"/>
                    <a:gd name="T25" fmla="*/ 265078 h 557"/>
                    <a:gd name="T26" fmla="*/ 49245 w 682"/>
                    <a:gd name="T27" fmla="*/ 273580 h 557"/>
                    <a:gd name="T28" fmla="*/ 30353 w 682"/>
                    <a:gd name="T29" fmla="*/ 273580 h 557"/>
                    <a:gd name="T30" fmla="*/ 8641 w 682"/>
                    <a:gd name="T31" fmla="*/ 233862 h 557"/>
                    <a:gd name="T32" fmla="*/ 4249 w 682"/>
                    <a:gd name="T33" fmla="*/ 221516 h 557"/>
                    <a:gd name="T34" fmla="*/ 0 w 682"/>
                    <a:gd name="T35" fmla="*/ 197501 h 557"/>
                    <a:gd name="T36" fmla="*/ 9412 w 682"/>
                    <a:gd name="T37" fmla="*/ 159775 h 557"/>
                    <a:gd name="T38" fmla="*/ 12530 w 682"/>
                    <a:gd name="T39" fmla="*/ 135508 h 557"/>
                    <a:gd name="T40" fmla="*/ 19868 w 682"/>
                    <a:gd name="T41" fmla="*/ 106855 h 557"/>
                    <a:gd name="T42" fmla="*/ 31690 w 682"/>
                    <a:gd name="T43" fmla="*/ 86727 h 557"/>
                    <a:gd name="T44" fmla="*/ 65210 w 682"/>
                    <a:gd name="T45" fmla="*/ 50262 h 557"/>
                    <a:gd name="T46" fmla="*/ 85614 w 682"/>
                    <a:gd name="T47" fmla="*/ 22602 h 557"/>
                    <a:gd name="T48" fmla="*/ 100366 w 682"/>
                    <a:gd name="T49" fmla="*/ 4327 h 557"/>
                    <a:gd name="T50" fmla="*/ 141319 w 682"/>
                    <a:gd name="T51" fmla="*/ 1600 h 557"/>
                    <a:gd name="T52" fmla="*/ 154814 w 682"/>
                    <a:gd name="T53" fmla="*/ 0 h 557"/>
                    <a:gd name="T54" fmla="*/ 149372 w 682"/>
                    <a:gd name="T55" fmla="*/ 25282 h 557"/>
                    <a:gd name="T56" fmla="*/ 172398 w 682"/>
                    <a:gd name="T57" fmla="*/ 63221 h 557"/>
                    <a:gd name="T58" fmla="*/ 193527 w 682"/>
                    <a:gd name="T59" fmla="*/ 55469 h 557"/>
                    <a:gd name="T60" fmla="*/ 205840 w 682"/>
                    <a:gd name="T61" fmla="*/ 61113 h 557"/>
                    <a:gd name="T62" fmla="*/ 217472 w 682"/>
                    <a:gd name="T63" fmla="*/ 72794 h 557"/>
                    <a:gd name="T64" fmla="*/ 222720 w 682"/>
                    <a:gd name="T65" fmla="*/ 140878 h 557"/>
                    <a:gd name="T66" fmla="*/ 222720 w 682"/>
                    <a:gd name="T67" fmla="*/ 179906 h 557"/>
                    <a:gd name="T68" fmla="*/ 232980 w 682"/>
                    <a:gd name="T69" fmla="*/ 212134 h 557"/>
                    <a:gd name="T70" fmla="*/ 251195 w 682"/>
                    <a:gd name="T71" fmla="*/ 224812 h 557"/>
                    <a:gd name="T72" fmla="*/ 264567 w 682"/>
                    <a:gd name="T73" fmla="*/ 221516 h 557"/>
                    <a:gd name="T74" fmla="*/ 258338 w 682"/>
                    <a:gd name="T75" fmla="*/ 254971 h 557"/>
                    <a:gd name="T76" fmla="*/ 232980 w 682"/>
                    <a:gd name="T77" fmla="*/ 305277 h 557"/>
                    <a:gd name="T78" fmla="*/ 213342 w 682"/>
                    <a:gd name="T79" fmla="*/ 363599 h 557"/>
                    <a:gd name="T80" fmla="*/ 216406 w 682"/>
                    <a:gd name="T81" fmla="*/ 380855 h 557"/>
                    <a:gd name="T82" fmla="*/ 169227 w 682"/>
                    <a:gd name="T83" fmla="*/ 416544 h 5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pPr>
                    <a:defRPr/>
                  </a:pPr>
                  <a:endParaRPr lang="en-US"/>
                </a:p>
              </p:txBody>
            </p:sp>
            <p:sp>
              <p:nvSpPr>
                <p:cNvPr id="82" name="Freeform 52"/>
                <p:cNvSpPr>
                  <a:spLocks/>
                </p:cNvSpPr>
                <p:nvPr/>
              </p:nvSpPr>
              <p:spPr bwMode="ltGray">
                <a:xfrm>
                  <a:off x="727" y="495"/>
                  <a:ext cx="382" cy="540"/>
                </a:xfrm>
                <a:custGeom>
                  <a:avLst/>
                  <a:gdLst>
                    <a:gd name="T0" fmla="*/ 92770 w 257"/>
                    <a:gd name="T1" fmla="*/ 263634 h 347"/>
                    <a:gd name="T2" fmla="*/ 88889 w 257"/>
                    <a:gd name="T3" fmla="*/ 228571 h 347"/>
                    <a:gd name="T4" fmla="*/ 82985 w 257"/>
                    <a:gd name="T5" fmla="*/ 218842 h 347"/>
                    <a:gd name="T6" fmla="*/ 82344 w 257"/>
                    <a:gd name="T7" fmla="*/ 204870 h 347"/>
                    <a:gd name="T8" fmla="*/ 79892 w 257"/>
                    <a:gd name="T9" fmla="*/ 193026 h 347"/>
                    <a:gd name="T10" fmla="*/ 79892 w 257"/>
                    <a:gd name="T11" fmla="*/ 173891 h 347"/>
                    <a:gd name="T12" fmla="*/ 79197 w 257"/>
                    <a:gd name="T13" fmla="*/ 162534 h 347"/>
                    <a:gd name="T14" fmla="*/ 87065 w 257"/>
                    <a:gd name="T15" fmla="*/ 153508 h 347"/>
                    <a:gd name="T16" fmla="*/ 98170 w 257"/>
                    <a:gd name="T17" fmla="*/ 150100 h 347"/>
                    <a:gd name="T18" fmla="*/ 98170 w 257"/>
                    <a:gd name="T19" fmla="*/ 103672 h 347"/>
                    <a:gd name="T20" fmla="*/ 20591 w 257"/>
                    <a:gd name="T21" fmla="*/ 72923 h 347"/>
                    <a:gd name="T22" fmla="*/ 12355 w 257"/>
                    <a:gd name="T23" fmla="*/ 74595 h 347"/>
                    <a:gd name="T24" fmla="*/ 6270 w 257"/>
                    <a:gd name="T25" fmla="*/ 77564 h 347"/>
                    <a:gd name="T26" fmla="*/ 0 w 257"/>
                    <a:gd name="T27" fmla="*/ 113482 h 347"/>
                    <a:gd name="T28" fmla="*/ 35407 w 257"/>
                    <a:gd name="T29" fmla="*/ 262845 h 347"/>
                    <a:gd name="T30" fmla="*/ 92770 w 257"/>
                    <a:gd name="T31" fmla="*/ 263634 h 3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pPr>
                    <a:defRPr/>
                  </a:pPr>
                  <a:endParaRPr lang="en-US"/>
                </a:p>
              </p:txBody>
            </p:sp>
            <p:sp>
              <p:nvSpPr>
                <p:cNvPr id="83" name="Freeform 53"/>
                <p:cNvSpPr>
                  <a:spLocks/>
                </p:cNvSpPr>
                <p:nvPr/>
              </p:nvSpPr>
              <p:spPr bwMode="ltGray">
                <a:xfrm>
                  <a:off x="1400" y="896"/>
                  <a:ext cx="16" cy="29"/>
                </a:xfrm>
                <a:custGeom>
                  <a:avLst/>
                  <a:gdLst>
                    <a:gd name="T0" fmla="*/ 3 w 19"/>
                    <a:gd name="T1" fmla="*/ 2 h 37"/>
                    <a:gd name="T2" fmla="*/ 3 w 19"/>
                    <a:gd name="T3" fmla="*/ 2 h 37"/>
                    <a:gd name="T4" fmla="*/ 3 w 19"/>
                    <a:gd name="T5" fmla="*/ 2 h 37"/>
                    <a:gd name="T6" fmla="*/ 0 60000 65536"/>
                    <a:gd name="T7" fmla="*/ 0 60000 65536"/>
                    <a:gd name="T8" fmla="*/ 0 60000 65536"/>
                  </a:gdLst>
                  <a:ahLst/>
                  <a:cxnLst>
                    <a:cxn ang="T6">
                      <a:pos x="T0" y="T1"/>
                    </a:cxn>
                    <a:cxn ang="T7">
                      <a:pos x="T2" y="T3"/>
                    </a:cxn>
                    <a:cxn ang="T8">
                      <a:pos x="T4" y="T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pPr>
                    <a:defRPr/>
                  </a:pPr>
                  <a:endParaRPr lang="en-US"/>
                </a:p>
              </p:txBody>
            </p:sp>
            <p:sp>
              <p:nvSpPr>
                <p:cNvPr id="84" name="Freeform 54"/>
                <p:cNvSpPr>
                  <a:spLocks/>
                </p:cNvSpPr>
                <p:nvPr/>
              </p:nvSpPr>
              <p:spPr bwMode="ltGray">
                <a:xfrm>
                  <a:off x="1379" y="617"/>
                  <a:ext cx="21" cy="17"/>
                </a:xfrm>
                <a:custGeom>
                  <a:avLst/>
                  <a:gdLst>
                    <a:gd name="T0" fmla="*/ 11 w 22"/>
                    <a:gd name="T1" fmla="*/ 3 h 20"/>
                    <a:gd name="T2" fmla="*/ 11 w 22"/>
                    <a:gd name="T3" fmla="*/ 0 h 20"/>
                    <a:gd name="T4" fmla="*/ 11 w 22"/>
                    <a:gd name="T5" fmla="*/ 3 h 20"/>
                    <a:gd name="T6" fmla="*/ 8 w 22"/>
                    <a:gd name="T7" fmla="*/ 3 h 20"/>
                    <a:gd name="T8" fmla="*/ 11 w 22"/>
                    <a:gd name="T9" fmla="*/ 3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pPr>
                    <a:defRPr/>
                  </a:pPr>
                  <a:endParaRPr lang="en-US"/>
                </a:p>
              </p:txBody>
            </p:sp>
            <p:sp>
              <p:nvSpPr>
                <p:cNvPr id="85" name="Freeform 55"/>
                <p:cNvSpPr>
                  <a:spLocks/>
                </p:cNvSpPr>
                <p:nvPr/>
              </p:nvSpPr>
              <p:spPr bwMode="ltGray">
                <a:xfrm>
                  <a:off x="453" y="275"/>
                  <a:ext cx="58" cy="24"/>
                </a:xfrm>
                <a:custGeom>
                  <a:avLst/>
                  <a:gdLst>
                    <a:gd name="T0" fmla="*/ 24 w 57"/>
                    <a:gd name="T1" fmla="*/ 2 h 30"/>
                    <a:gd name="T2" fmla="*/ 47 w 57"/>
                    <a:gd name="T3" fmla="*/ 2 h 30"/>
                    <a:gd name="T4" fmla="*/ 51 w 57"/>
                    <a:gd name="T5" fmla="*/ 2 h 30"/>
                    <a:gd name="T6" fmla="*/ 24 w 57"/>
                    <a:gd name="T7" fmla="*/ 2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pPr>
                    <a:defRPr/>
                  </a:pPr>
                  <a:endParaRPr lang="en-US"/>
                </a:p>
              </p:txBody>
            </p:sp>
            <p:sp>
              <p:nvSpPr>
                <p:cNvPr id="86" name="Freeform 56"/>
                <p:cNvSpPr>
                  <a:spLocks/>
                </p:cNvSpPr>
                <p:nvPr/>
              </p:nvSpPr>
              <p:spPr bwMode="ltGray">
                <a:xfrm>
                  <a:off x="1161" y="50"/>
                  <a:ext cx="691" cy="569"/>
                </a:xfrm>
                <a:custGeom>
                  <a:avLst/>
                  <a:gdLst>
                    <a:gd name="T0" fmla="*/ 458 w 693"/>
                    <a:gd name="T1" fmla="*/ 23 h 696"/>
                    <a:gd name="T2" fmla="*/ 378 w 693"/>
                    <a:gd name="T3" fmla="*/ 22 h 696"/>
                    <a:gd name="T4" fmla="*/ 310 w 693"/>
                    <a:gd name="T5" fmla="*/ 20 h 696"/>
                    <a:gd name="T6" fmla="*/ 250 w 693"/>
                    <a:gd name="T7" fmla="*/ 20 h 696"/>
                    <a:gd name="T8" fmla="*/ 222 w 693"/>
                    <a:gd name="T9" fmla="*/ 20 h 696"/>
                    <a:gd name="T10" fmla="*/ 246 w 693"/>
                    <a:gd name="T11" fmla="*/ 20 h 696"/>
                    <a:gd name="T12" fmla="*/ 278 w 693"/>
                    <a:gd name="T13" fmla="*/ 23 h 696"/>
                    <a:gd name="T14" fmla="*/ 306 w 693"/>
                    <a:gd name="T15" fmla="*/ 24 h 696"/>
                    <a:gd name="T16" fmla="*/ 318 w 693"/>
                    <a:gd name="T17" fmla="*/ 25 h 696"/>
                    <a:gd name="T18" fmla="*/ 298 w 693"/>
                    <a:gd name="T19" fmla="*/ 27 h 696"/>
                    <a:gd name="T20" fmla="*/ 246 w 693"/>
                    <a:gd name="T21" fmla="*/ 31 h 696"/>
                    <a:gd name="T22" fmla="*/ 210 w 693"/>
                    <a:gd name="T23" fmla="*/ 31 h 696"/>
                    <a:gd name="T24" fmla="*/ 97 w 693"/>
                    <a:gd name="T25" fmla="*/ 34 h 696"/>
                    <a:gd name="T26" fmla="*/ 77 w 693"/>
                    <a:gd name="T27" fmla="*/ 31 h 696"/>
                    <a:gd name="T28" fmla="*/ 45 w 693"/>
                    <a:gd name="T29" fmla="*/ 25 h 696"/>
                    <a:gd name="T30" fmla="*/ 33 w 693"/>
                    <a:gd name="T31" fmla="*/ 22 h 696"/>
                    <a:gd name="T32" fmla="*/ 53 w 693"/>
                    <a:gd name="T33" fmla="*/ 16 h 696"/>
                    <a:gd name="T34" fmla="*/ 17 w 693"/>
                    <a:gd name="T35" fmla="*/ 20 h 696"/>
                    <a:gd name="T36" fmla="*/ 81 w 693"/>
                    <a:gd name="T37" fmla="*/ 13 h 696"/>
                    <a:gd name="T38" fmla="*/ 113 w 693"/>
                    <a:gd name="T39" fmla="*/ 11 h 696"/>
                    <a:gd name="T40" fmla="*/ 37 w 693"/>
                    <a:gd name="T41" fmla="*/ 11 h 696"/>
                    <a:gd name="T42" fmla="*/ 1 w 693"/>
                    <a:gd name="T43" fmla="*/ 9 h 696"/>
                    <a:gd name="T44" fmla="*/ 25 w 693"/>
                    <a:gd name="T45" fmla="*/ 7 h 696"/>
                    <a:gd name="T46" fmla="*/ 97 w 693"/>
                    <a:gd name="T47" fmla="*/ 6 h 696"/>
                    <a:gd name="T48" fmla="*/ 206 w 693"/>
                    <a:gd name="T49" fmla="*/ 6 h 696"/>
                    <a:gd name="T50" fmla="*/ 214 w 693"/>
                    <a:gd name="T51" fmla="*/ 3 h 696"/>
                    <a:gd name="T52" fmla="*/ 246 w 693"/>
                    <a:gd name="T53" fmla="*/ 0 h 696"/>
                    <a:gd name="T54" fmla="*/ 342 w 693"/>
                    <a:gd name="T55" fmla="*/ 2 h 696"/>
                    <a:gd name="T56" fmla="*/ 314 w 693"/>
                    <a:gd name="T57" fmla="*/ 4 h 696"/>
                    <a:gd name="T58" fmla="*/ 286 w 693"/>
                    <a:gd name="T59" fmla="*/ 9 h 696"/>
                    <a:gd name="T60" fmla="*/ 346 w 693"/>
                    <a:gd name="T61" fmla="*/ 9 h 696"/>
                    <a:gd name="T62" fmla="*/ 358 w 693"/>
                    <a:gd name="T63" fmla="*/ 7 h 696"/>
                    <a:gd name="T64" fmla="*/ 402 w 693"/>
                    <a:gd name="T65" fmla="*/ 5 h 696"/>
                    <a:gd name="T66" fmla="*/ 482 w 693"/>
                    <a:gd name="T67" fmla="*/ 4 h 696"/>
                    <a:gd name="T68" fmla="*/ 509 w 693"/>
                    <a:gd name="T69" fmla="*/ 2 h 696"/>
                    <a:gd name="T70" fmla="*/ 515 w 693"/>
                    <a:gd name="T71" fmla="*/ 23 h 6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pPr>
                    <a:defRPr/>
                  </a:pPr>
                  <a:endParaRPr lang="en-US"/>
                </a:p>
              </p:txBody>
            </p:sp>
            <p:sp>
              <p:nvSpPr>
                <p:cNvPr id="87" name="Freeform 57"/>
                <p:cNvSpPr>
                  <a:spLocks/>
                </p:cNvSpPr>
                <p:nvPr/>
              </p:nvSpPr>
              <p:spPr bwMode="ltGray">
                <a:xfrm>
                  <a:off x="689" y="6"/>
                  <a:ext cx="1386" cy="232"/>
                </a:xfrm>
                <a:custGeom>
                  <a:avLst/>
                  <a:gdLst>
                    <a:gd name="T0" fmla="*/ 322484 w 931"/>
                    <a:gd name="T1" fmla="*/ 0 h 149"/>
                    <a:gd name="T2" fmla="*/ 56001 w 931"/>
                    <a:gd name="T3" fmla="*/ 22213 h 149"/>
                    <a:gd name="T4" fmla="*/ 35417 w 931"/>
                    <a:gd name="T5" fmla="*/ 31868 h 149"/>
                    <a:gd name="T6" fmla="*/ 24195 w 931"/>
                    <a:gd name="T7" fmla="*/ 31868 h 149"/>
                    <a:gd name="T8" fmla="*/ 8661 w 931"/>
                    <a:gd name="T9" fmla="*/ 59081 h 149"/>
                    <a:gd name="T10" fmla="*/ 0 w 931"/>
                    <a:gd name="T11" fmla="*/ 80255 h 149"/>
                    <a:gd name="T12" fmla="*/ 23090 w 931"/>
                    <a:gd name="T13" fmla="*/ 88232 h 149"/>
                    <a:gd name="T14" fmla="*/ 37828 w 931"/>
                    <a:gd name="T15" fmla="*/ 73261 h 149"/>
                    <a:gd name="T16" fmla="*/ 42315 w 931"/>
                    <a:gd name="T17" fmla="*/ 64535 h 149"/>
                    <a:gd name="T18" fmla="*/ 65428 w 931"/>
                    <a:gd name="T19" fmla="*/ 39804 h 149"/>
                    <a:gd name="T20" fmla="*/ 84064 w 931"/>
                    <a:gd name="T21" fmla="*/ 35339 h 149"/>
                    <a:gd name="T22" fmla="*/ 92816 w 931"/>
                    <a:gd name="T23" fmla="*/ 71702 h 149"/>
                    <a:gd name="T24" fmla="*/ 73559 w 931"/>
                    <a:gd name="T25" fmla="*/ 83853 h 149"/>
                    <a:gd name="T26" fmla="*/ 90257 w 931"/>
                    <a:gd name="T27" fmla="*/ 86714 h 149"/>
                    <a:gd name="T28" fmla="*/ 97739 w 931"/>
                    <a:gd name="T29" fmla="*/ 68857 h 149"/>
                    <a:gd name="T30" fmla="*/ 104063 w 931"/>
                    <a:gd name="T31" fmla="*/ 70402 h 149"/>
                    <a:gd name="T32" fmla="*/ 98920 w 931"/>
                    <a:gd name="T33" fmla="*/ 41447 h 149"/>
                    <a:gd name="T34" fmla="*/ 104063 w 931"/>
                    <a:gd name="T35" fmla="*/ 33925 h 149"/>
                    <a:gd name="T36" fmla="*/ 108175 w 931"/>
                    <a:gd name="T37" fmla="*/ 67406 h 149"/>
                    <a:gd name="T38" fmla="*/ 104063 w 931"/>
                    <a:gd name="T39" fmla="*/ 86714 h 149"/>
                    <a:gd name="T40" fmla="*/ 115962 w 931"/>
                    <a:gd name="T41" fmla="*/ 99534 h 149"/>
                    <a:gd name="T42" fmla="*/ 116856 w 931"/>
                    <a:gd name="T43" fmla="*/ 70402 h 149"/>
                    <a:gd name="T44" fmla="*/ 129502 w 931"/>
                    <a:gd name="T45" fmla="*/ 78774 h 149"/>
                    <a:gd name="T46" fmla="*/ 149396 w 931"/>
                    <a:gd name="T47" fmla="*/ 56200 h 149"/>
                    <a:gd name="T48" fmla="*/ 159996 w 931"/>
                    <a:gd name="T49" fmla="*/ 38199 h 149"/>
                    <a:gd name="T50" fmla="*/ 171877 w 931"/>
                    <a:gd name="T51" fmla="*/ 42666 h 149"/>
                    <a:gd name="T52" fmla="*/ 177916 w 931"/>
                    <a:gd name="T53" fmla="*/ 38199 h 149"/>
                    <a:gd name="T54" fmla="*/ 168598 w 931"/>
                    <a:gd name="T55" fmla="*/ 33925 h 149"/>
                    <a:gd name="T56" fmla="*/ 185481 w 931"/>
                    <a:gd name="T57" fmla="*/ 26619 h 149"/>
                    <a:gd name="T58" fmla="*/ 212709 w 931"/>
                    <a:gd name="T59" fmla="*/ 41447 h 149"/>
                    <a:gd name="T60" fmla="*/ 227233 w 931"/>
                    <a:gd name="T61" fmla="*/ 31868 h 149"/>
                    <a:gd name="T62" fmla="*/ 228223 w 931"/>
                    <a:gd name="T63" fmla="*/ 48398 h 149"/>
                    <a:gd name="T64" fmla="*/ 222108 w 931"/>
                    <a:gd name="T65" fmla="*/ 77261 h 149"/>
                    <a:gd name="T66" fmla="*/ 239084 w 931"/>
                    <a:gd name="T67" fmla="*/ 67406 h 149"/>
                    <a:gd name="T68" fmla="*/ 243996 w 931"/>
                    <a:gd name="T69" fmla="*/ 61628 h 149"/>
                    <a:gd name="T70" fmla="*/ 253491 w 931"/>
                    <a:gd name="T71" fmla="*/ 46638 h 149"/>
                    <a:gd name="T72" fmla="*/ 310491 w 931"/>
                    <a:gd name="T73" fmla="*/ 64535 h 1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pPr>
                    <a:defRPr/>
                  </a:pPr>
                  <a:endParaRPr lang="en-US"/>
                </a:p>
              </p:txBody>
            </p:sp>
            <p:sp>
              <p:nvSpPr>
                <p:cNvPr id="88" name="Freeform 58"/>
                <p:cNvSpPr>
                  <a:spLocks/>
                </p:cNvSpPr>
                <p:nvPr/>
              </p:nvSpPr>
              <p:spPr bwMode="ltGray">
                <a:xfrm>
                  <a:off x="971" y="91"/>
                  <a:ext cx="30" cy="25"/>
                </a:xfrm>
                <a:custGeom>
                  <a:avLst/>
                  <a:gdLst>
                    <a:gd name="T0" fmla="*/ 3 w 31"/>
                    <a:gd name="T1" fmla="*/ 3 h 30"/>
                    <a:gd name="T2" fmla="*/ 16 w 31"/>
                    <a:gd name="T3" fmla="*/ 0 h 30"/>
                    <a:gd name="T4" fmla="*/ 15 w 31"/>
                    <a:gd name="T5" fmla="*/ 3 h 30"/>
                    <a:gd name="T6" fmla="*/ 3 w 31"/>
                    <a:gd name="T7" fmla="*/ 3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pPr>
                    <a:defRPr/>
                  </a:pPr>
                  <a:endParaRPr lang="en-US"/>
                </a:p>
              </p:txBody>
            </p:sp>
            <p:sp>
              <p:nvSpPr>
                <p:cNvPr id="89" name="Freeform 59"/>
                <p:cNvSpPr>
                  <a:spLocks/>
                </p:cNvSpPr>
                <p:nvPr/>
              </p:nvSpPr>
              <p:spPr bwMode="ltGray">
                <a:xfrm>
                  <a:off x="935" y="125"/>
                  <a:ext cx="45" cy="27"/>
                </a:xfrm>
                <a:custGeom>
                  <a:avLst/>
                  <a:gdLst>
                    <a:gd name="T0" fmla="*/ 6 w 44"/>
                    <a:gd name="T1" fmla="*/ 3 h 32"/>
                    <a:gd name="T2" fmla="*/ 37 w 44"/>
                    <a:gd name="T3" fmla="*/ 0 h 32"/>
                    <a:gd name="T4" fmla="*/ 53 w 44"/>
                    <a:gd name="T5" fmla="*/ 3 h 32"/>
                    <a:gd name="T6" fmla="*/ 6 w 44"/>
                    <a:gd name="T7" fmla="*/ 3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pPr>
                    <a:defRPr/>
                  </a:pPr>
                  <a:endParaRPr lang="en-US"/>
                </a:p>
              </p:txBody>
            </p:sp>
            <p:sp>
              <p:nvSpPr>
                <p:cNvPr id="90" name="Freeform 60"/>
                <p:cNvSpPr>
                  <a:spLocks/>
                </p:cNvSpPr>
                <p:nvPr/>
              </p:nvSpPr>
              <p:spPr bwMode="ltGray">
                <a:xfrm>
                  <a:off x="1081" y="226"/>
                  <a:ext cx="75" cy="14"/>
                </a:xfrm>
                <a:custGeom>
                  <a:avLst/>
                  <a:gdLst>
                    <a:gd name="T0" fmla="*/ 37 w 76"/>
                    <a:gd name="T1" fmla="*/ 2 h 18"/>
                    <a:gd name="T2" fmla="*/ 25 w 76"/>
                    <a:gd name="T3" fmla="*/ 2 h 18"/>
                    <a:gd name="T4" fmla="*/ 37 w 76"/>
                    <a:gd name="T5" fmla="*/ 2 h 18"/>
                    <a:gd name="T6" fmla="*/ 0 60000 65536"/>
                    <a:gd name="T7" fmla="*/ 0 60000 65536"/>
                    <a:gd name="T8" fmla="*/ 0 60000 65536"/>
                  </a:gdLst>
                  <a:ahLst/>
                  <a:cxnLst>
                    <a:cxn ang="T6">
                      <a:pos x="T0" y="T1"/>
                    </a:cxn>
                    <a:cxn ang="T7">
                      <a:pos x="T2" y="T3"/>
                    </a:cxn>
                    <a:cxn ang="T8">
                      <a:pos x="T4" y="T5"/>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pPr>
                    <a:defRPr/>
                  </a:pPr>
                  <a:endParaRPr lang="en-US"/>
                </a:p>
              </p:txBody>
            </p:sp>
            <p:sp>
              <p:nvSpPr>
                <p:cNvPr id="91" name="Freeform 61"/>
                <p:cNvSpPr>
                  <a:spLocks/>
                </p:cNvSpPr>
                <p:nvPr/>
              </p:nvSpPr>
              <p:spPr bwMode="ltGray">
                <a:xfrm>
                  <a:off x="1210" y="223"/>
                  <a:ext cx="42" cy="37"/>
                </a:xfrm>
                <a:custGeom>
                  <a:avLst/>
                  <a:gdLst>
                    <a:gd name="T0" fmla="*/ 0 w 42"/>
                    <a:gd name="T1" fmla="*/ 3 h 44"/>
                    <a:gd name="T2" fmla="*/ 12 w 42"/>
                    <a:gd name="T3" fmla="*/ 3 h 44"/>
                    <a:gd name="T4" fmla="*/ 0 w 42"/>
                    <a:gd name="T5" fmla="*/ 3 h 44"/>
                    <a:gd name="T6" fmla="*/ 0 60000 65536"/>
                    <a:gd name="T7" fmla="*/ 0 60000 65536"/>
                    <a:gd name="T8" fmla="*/ 0 60000 65536"/>
                  </a:gdLst>
                  <a:ahLst/>
                  <a:cxnLst>
                    <a:cxn ang="T6">
                      <a:pos x="T0" y="T1"/>
                    </a:cxn>
                    <a:cxn ang="T7">
                      <a:pos x="T2" y="T3"/>
                    </a:cxn>
                    <a:cxn ang="T8">
                      <a:pos x="T4" y="T5"/>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pPr>
                    <a:defRPr/>
                  </a:pPr>
                  <a:endParaRPr lang="en-US"/>
                </a:p>
              </p:txBody>
            </p:sp>
            <p:sp>
              <p:nvSpPr>
                <p:cNvPr id="92" name="Freeform 62"/>
                <p:cNvSpPr>
                  <a:spLocks/>
                </p:cNvSpPr>
                <p:nvPr/>
              </p:nvSpPr>
              <p:spPr bwMode="ltGray">
                <a:xfrm>
                  <a:off x="865" y="123"/>
                  <a:ext cx="33" cy="24"/>
                </a:xfrm>
                <a:custGeom>
                  <a:avLst/>
                  <a:gdLst>
                    <a:gd name="T0" fmla="*/ 7 w 31"/>
                    <a:gd name="T1" fmla="*/ 2 h 30"/>
                    <a:gd name="T2" fmla="*/ 78 w 31"/>
                    <a:gd name="T3" fmla="*/ 2 h 30"/>
                    <a:gd name="T4" fmla="*/ 7 w 31"/>
                    <a:gd name="T5" fmla="*/ 2 h 30"/>
                    <a:gd name="T6" fmla="*/ 0 60000 65536"/>
                    <a:gd name="T7" fmla="*/ 0 60000 65536"/>
                    <a:gd name="T8" fmla="*/ 0 60000 65536"/>
                  </a:gdLst>
                  <a:ahLst/>
                  <a:cxnLst>
                    <a:cxn ang="T6">
                      <a:pos x="T0" y="T1"/>
                    </a:cxn>
                    <a:cxn ang="T7">
                      <a:pos x="T2" y="T3"/>
                    </a:cxn>
                    <a:cxn ang="T8">
                      <a:pos x="T4" y="T5"/>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pPr>
                    <a:defRPr/>
                  </a:pPr>
                  <a:endParaRPr lang="en-US"/>
                </a:p>
              </p:txBody>
            </p:sp>
          </p:grpSp>
          <p:grpSp>
            <p:nvGrpSpPr>
              <p:cNvPr id="9" name="Group 63"/>
              <p:cNvGrpSpPr>
                <a:grpSpLocks/>
              </p:cNvGrpSpPr>
              <p:nvPr userDrawn="1"/>
            </p:nvGrpSpPr>
            <p:grpSpPr bwMode="auto">
              <a:xfrm>
                <a:off x="7" y="-154"/>
                <a:ext cx="5739" cy="418"/>
                <a:chOff x="1056" y="111"/>
                <a:chExt cx="2448" cy="418"/>
              </a:xfrm>
            </p:grpSpPr>
            <p:sp>
              <p:nvSpPr>
                <p:cNvPr id="26" name="Line 64"/>
                <p:cNvSpPr>
                  <a:spLocks noChangeShapeType="1"/>
                </p:cNvSpPr>
                <p:nvPr/>
              </p:nvSpPr>
              <p:spPr bwMode="white">
                <a:xfrm>
                  <a:off x="1056" y="332"/>
                  <a:ext cx="2448" cy="0"/>
                </a:xfrm>
                <a:prstGeom prst="line">
                  <a:avLst/>
                </a:prstGeom>
                <a:noFill/>
                <a:ln w="9525">
                  <a:solidFill>
                    <a:schemeClr val="folHlink"/>
                  </a:solidFill>
                  <a:round/>
                  <a:headEnd/>
                  <a:tailEnd/>
                </a:ln>
                <a:effectLst/>
              </p:spPr>
              <p:txBody>
                <a:bodyPr wrap="none" anchor="ctr"/>
                <a:lstStyle/>
                <a:p>
                  <a:pPr>
                    <a:defRPr/>
                  </a:pPr>
                  <a:endParaRPr lang="en-US"/>
                </a:p>
              </p:txBody>
            </p:sp>
            <p:sp>
              <p:nvSpPr>
                <p:cNvPr id="27" name="Line 65"/>
                <p:cNvSpPr>
                  <a:spLocks noChangeShapeType="1"/>
                </p:cNvSpPr>
                <p:nvPr/>
              </p:nvSpPr>
              <p:spPr bwMode="white">
                <a:xfrm>
                  <a:off x="1254" y="111"/>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28" name="Line 66"/>
                <p:cNvSpPr>
                  <a:spLocks noChangeShapeType="1"/>
                </p:cNvSpPr>
                <p:nvPr/>
              </p:nvSpPr>
              <p:spPr bwMode="white">
                <a:xfrm>
                  <a:off x="1482" y="111"/>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29" name="Line 67"/>
                <p:cNvSpPr>
                  <a:spLocks noChangeShapeType="1"/>
                </p:cNvSpPr>
                <p:nvPr/>
              </p:nvSpPr>
              <p:spPr bwMode="white">
                <a:xfrm>
                  <a:off x="1710" y="111"/>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30" name="Line 68"/>
                <p:cNvSpPr>
                  <a:spLocks noChangeShapeType="1"/>
                </p:cNvSpPr>
                <p:nvPr/>
              </p:nvSpPr>
              <p:spPr bwMode="white">
                <a:xfrm>
                  <a:off x="1938" y="111"/>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31" name="Line 69"/>
                <p:cNvSpPr>
                  <a:spLocks noChangeShapeType="1"/>
                </p:cNvSpPr>
                <p:nvPr/>
              </p:nvSpPr>
              <p:spPr bwMode="white">
                <a:xfrm>
                  <a:off x="2166" y="111"/>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32" name="Line 70"/>
                <p:cNvSpPr>
                  <a:spLocks noChangeShapeType="1"/>
                </p:cNvSpPr>
                <p:nvPr/>
              </p:nvSpPr>
              <p:spPr bwMode="white">
                <a:xfrm>
                  <a:off x="2394" y="111"/>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33" name="Line 71"/>
                <p:cNvSpPr>
                  <a:spLocks noChangeShapeType="1"/>
                </p:cNvSpPr>
                <p:nvPr/>
              </p:nvSpPr>
              <p:spPr bwMode="white">
                <a:xfrm>
                  <a:off x="2622" y="111"/>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34" name="Line 72"/>
                <p:cNvSpPr>
                  <a:spLocks noChangeShapeType="1"/>
                </p:cNvSpPr>
                <p:nvPr/>
              </p:nvSpPr>
              <p:spPr bwMode="white">
                <a:xfrm>
                  <a:off x="2850" y="111"/>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35" name="Line 73"/>
                <p:cNvSpPr>
                  <a:spLocks noChangeShapeType="1"/>
                </p:cNvSpPr>
                <p:nvPr/>
              </p:nvSpPr>
              <p:spPr bwMode="white">
                <a:xfrm>
                  <a:off x="3078" y="111"/>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36" name="Line 74"/>
                <p:cNvSpPr>
                  <a:spLocks noChangeShapeType="1"/>
                </p:cNvSpPr>
                <p:nvPr/>
              </p:nvSpPr>
              <p:spPr bwMode="white">
                <a:xfrm>
                  <a:off x="3306" y="111"/>
                  <a:ext cx="0" cy="418"/>
                </a:xfrm>
                <a:prstGeom prst="line">
                  <a:avLst/>
                </a:prstGeom>
                <a:noFill/>
                <a:ln w="9525">
                  <a:solidFill>
                    <a:schemeClr val="folHlink"/>
                  </a:solidFill>
                  <a:round/>
                  <a:headEnd/>
                  <a:tailEnd/>
                </a:ln>
                <a:effectLst/>
              </p:spPr>
              <p:txBody>
                <a:bodyPr wrap="none" anchor="ctr"/>
                <a:lstStyle/>
                <a:p>
                  <a:pPr>
                    <a:defRPr/>
                  </a:pPr>
                  <a:endParaRPr lang="en-US"/>
                </a:p>
              </p:txBody>
            </p:sp>
          </p:grpSp>
          <p:grpSp>
            <p:nvGrpSpPr>
              <p:cNvPr id="10" name="Group 75"/>
              <p:cNvGrpSpPr>
                <a:grpSpLocks/>
              </p:cNvGrpSpPr>
              <p:nvPr userDrawn="1"/>
            </p:nvGrpSpPr>
            <p:grpSpPr bwMode="auto">
              <a:xfrm>
                <a:off x="-1261" y="-1"/>
                <a:ext cx="2098" cy="1030"/>
                <a:chOff x="1208" y="109"/>
                <a:chExt cx="2098" cy="423"/>
              </a:xfrm>
            </p:grpSpPr>
            <p:sp>
              <p:nvSpPr>
                <p:cNvPr id="11" name="Line 76"/>
                <p:cNvSpPr>
                  <a:spLocks noChangeShapeType="1"/>
                </p:cNvSpPr>
                <p:nvPr/>
              </p:nvSpPr>
              <p:spPr bwMode="ltGray">
                <a:xfrm>
                  <a:off x="2850" y="110"/>
                  <a:ext cx="0" cy="142"/>
                </a:xfrm>
                <a:prstGeom prst="line">
                  <a:avLst/>
                </a:prstGeom>
                <a:noFill/>
                <a:ln w="9525">
                  <a:solidFill>
                    <a:schemeClr val="hlink"/>
                  </a:solidFill>
                  <a:round/>
                  <a:headEnd/>
                  <a:tailEnd/>
                </a:ln>
                <a:effectLst/>
              </p:spPr>
              <p:txBody>
                <a:bodyPr wrap="none" anchor="ctr"/>
                <a:lstStyle/>
                <a:p>
                  <a:pPr>
                    <a:defRPr/>
                  </a:pPr>
                  <a:endParaRPr lang="en-US"/>
                </a:p>
              </p:txBody>
            </p:sp>
            <p:sp>
              <p:nvSpPr>
                <p:cNvPr id="12" name="Line 77"/>
                <p:cNvSpPr>
                  <a:spLocks noChangeShapeType="1"/>
                </p:cNvSpPr>
                <p:nvPr/>
              </p:nvSpPr>
              <p:spPr bwMode="ltGray">
                <a:xfrm>
                  <a:off x="2972" y="332"/>
                  <a:ext cx="70" cy="0"/>
                </a:xfrm>
                <a:prstGeom prst="line">
                  <a:avLst/>
                </a:prstGeom>
                <a:noFill/>
                <a:ln w="9525">
                  <a:solidFill>
                    <a:schemeClr val="hlink"/>
                  </a:solidFill>
                  <a:round/>
                  <a:headEnd/>
                  <a:tailEnd/>
                </a:ln>
                <a:effectLst/>
              </p:spPr>
              <p:txBody>
                <a:bodyPr wrap="none" anchor="ctr"/>
                <a:lstStyle/>
                <a:p>
                  <a:pPr>
                    <a:defRPr/>
                  </a:pPr>
                  <a:endParaRPr lang="en-US"/>
                </a:p>
              </p:txBody>
            </p:sp>
            <p:sp>
              <p:nvSpPr>
                <p:cNvPr id="13" name="Line 78"/>
                <p:cNvSpPr>
                  <a:spLocks noChangeShapeType="1"/>
                </p:cNvSpPr>
                <p:nvPr/>
              </p:nvSpPr>
              <p:spPr bwMode="ltGray">
                <a:xfrm>
                  <a:off x="3078" y="350"/>
                  <a:ext cx="0" cy="28"/>
                </a:xfrm>
                <a:prstGeom prst="line">
                  <a:avLst/>
                </a:prstGeom>
                <a:noFill/>
                <a:ln w="9525">
                  <a:solidFill>
                    <a:schemeClr val="hlink"/>
                  </a:solidFill>
                  <a:round/>
                  <a:headEnd/>
                  <a:tailEnd/>
                </a:ln>
                <a:effectLst/>
              </p:spPr>
              <p:txBody>
                <a:bodyPr wrap="none" anchor="ctr"/>
                <a:lstStyle/>
                <a:p>
                  <a:pPr>
                    <a:defRPr/>
                  </a:pPr>
                  <a:endParaRPr lang="en-US"/>
                </a:p>
              </p:txBody>
            </p:sp>
            <p:sp>
              <p:nvSpPr>
                <p:cNvPr id="14" name="Line 79"/>
                <p:cNvSpPr>
                  <a:spLocks noChangeShapeType="1"/>
                </p:cNvSpPr>
                <p:nvPr/>
              </p:nvSpPr>
              <p:spPr bwMode="ltGray">
                <a:xfrm>
                  <a:off x="3306" y="450"/>
                  <a:ext cx="0" cy="79"/>
                </a:xfrm>
                <a:prstGeom prst="line">
                  <a:avLst/>
                </a:prstGeom>
                <a:noFill/>
                <a:ln w="9525">
                  <a:solidFill>
                    <a:schemeClr val="hlink"/>
                  </a:solidFill>
                  <a:round/>
                  <a:headEnd/>
                  <a:tailEnd/>
                </a:ln>
                <a:effectLst/>
              </p:spPr>
              <p:txBody>
                <a:bodyPr wrap="none" anchor="ctr"/>
                <a:lstStyle/>
                <a:p>
                  <a:pPr>
                    <a:defRPr/>
                  </a:pPr>
                  <a:endParaRPr lang="en-US"/>
                </a:p>
              </p:txBody>
            </p:sp>
            <p:sp>
              <p:nvSpPr>
                <p:cNvPr id="15" name="Line 80"/>
                <p:cNvSpPr>
                  <a:spLocks noChangeShapeType="1"/>
                </p:cNvSpPr>
                <p:nvPr/>
              </p:nvSpPr>
              <p:spPr bwMode="ltGray">
                <a:xfrm>
                  <a:off x="2166" y="114"/>
                  <a:ext cx="0" cy="62"/>
                </a:xfrm>
                <a:prstGeom prst="line">
                  <a:avLst/>
                </a:prstGeom>
                <a:noFill/>
                <a:ln w="9525">
                  <a:solidFill>
                    <a:schemeClr val="hlink"/>
                  </a:solidFill>
                  <a:round/>
                  <a:headEnd/>
                  <a:tailEnd/>
                </a:ln>
                <a:effectLst/>
              </p:spPr>
              <p:txBody>
                <a:bodyPr wrap="none" anchor="ctr"/>
                <a:lstStyle/>
                <a:p>
                  <a:pPr>
                    <a:defRPr/>
                  </a:pPr>
                  <a:endParaRPr lang="en-US"/>
                </a:p>
              </p:txBody>
            </p:sp>
            <p:sp>
              <p:nvSpPr>
                <p:cNvPr id="16" name="Line 81"/>
                <p:cNvSpPr>
                  <a:spLocks noChangeShapeType="1"/>
                </p:cNvSpPr>
                <p:nvPr/>
              </p:nvSpPr>
              <p:spPr bwMode="ltGray">
                <a:xfrm>
                  <a:off x="1938" y="111"/>
                  <a:ext cx="0" cy="337"/>
                </a:xfrm>
                <a:prstGeom prst="line">
                  <a:avLst/>
                </a:prstGeom>
                <a:noFill/>
                <a:ln w="9525">
                  <a:solidFill>
                    <a:schemeClr val="hlink"/>
                  </a:solidFill>
                  <a:round/>
                  <a:headEnd/>
                  <a:tailEnd/>
                </a:ln>
                <a:effectLst/>
              </p:spPr>
              <p:txBody>
                <a:bodyPr wrap="none" anchor="ctr"/>
                <a:lstStyle/>
                <a:p>
                  <a:pPr>
                    <a:defRPr/>
                  </a:pPr>
                  <a:endParaRPr lang="en-US"/>
                </a:p>
              </p:txBody>
            </p:sp>
            <p:sp>
              <p:nvSpPr>
                <p:cNvPr id="17" name="Line 82"/>
                <p:cNvSpPr>
                  <a:spLocks noChangeShapeType="1"/>
                </p:cNvSpPr>
                <p:nvPr/>
              </p:nvSpPr>
              <p:spPr bwMode="ltGray">
                <a:xfrm flipH="1">
                  <a:off x="1912" y="332"/>
                  <a:ext cx="68" cy="0"/>
                </a:xfrm>
                <a:prstGeom prst="line">
                  <a:avLst/>
                </a:prstGeom>
                <a:noFill/>
                <a:ln w="9525">
                  <a:solidFill>
                    <a:schemeClr val="hlink"/>
                  </a:solidFill>
                  <a:round/>
                  <a:headEnd/>
                  <a:tailEnd/>
                </a:ln>
                <a:effectLst/>
              </p:spPr>
              <p:txBody>
                <a:bodyPr wrap="none" anchor="ctr"/>
                <a:lstStyle/>
                <a:p>
                  <a:pPr>
                    <a:defRPr/>
                  </a:pPr>
                  <a:endParaRPr lang="en-US"/>
                </a:p>
              </p:txBody>
            </p:sp>
            <p:sp>
              <p:nvSpPr>
                <p:cNvPr id="18" name="Line 83"/>
                <p:cNvSpPr>
                  <a:spLocks noChangeShapeType="1"/>
                </p:cNvSpPr>
                <p:nvPr/>
              </p:nvSpPr>
              <p:spPr bwMode="ltGray">
                <a:xfrm>
                  <a:off x="1778" y="332"/>
                  <a:ext cx="60" cy="0"/>
                </a:xfrm>
                <a:prstGeom prst="line">
                  <a:avLst/>
                </a:prstGeom>
                <a:noFill/>
                <a:ln w="9525">
                  <a:solidFill>
                    <a:schemeClr val="hlink"/>
                  </a:solidFill>
                  <a:round/>
                  <a:headEnd/>
                  <a:tailEnd/>
                </a:ln>
                <a:effectLst/>
              </p:spPr>
              <p:txBody>
                <a:bodyPr wrap="none" anchor="ctr"/>
                <a:lstStyle/>
                <a:p>
                  <a:pPr>
                    <a:defRPr/>
                  </a:pPr>
                  <a:endParaRPr lang="en-US"/>
                </a:p>
              </p:txBody>
            </p:sp>
            <p:sp>
              <p:nvSpPr>
                <p:cNvPr id="19" name="Line 84"/>
                <p:cNvSpPr>
                  <a:spLocks noChangeShapeType="1"/>
                </p:cNvSpPr>
                <p:nvPr/>
              </p:nvSpPr>
              <p:spPr bwMode="ltGray">
                <a:xfrm flipH="1">
                  <a:off x="1578" y="332"/>
                  <a:ext cx="82" cy="0"/>
                </a:xfrm>
                <a:prstGeom prst="line">
                  <a:avLst/>
                </a:prstGeom>
                <a:noFill/>
                <a:ln w="9525">
                  <a:solidFill>
                    <a:schemeClr val="hlink"/>
                  </a:solidFill>
                  <a:round/>
                  <a:headEnd/>
                  <a:tailEnd/>
                </a:ln>
                <a:effectLst/>
              </p:spPr>
              <p:txBody>
                <a:bodyPr wrap="none" anchor="ctr"/>
                <a:lstStyle/>
                <a:p>
                  <a:pPr>
                    <a:defRPr/>
                  </a:pPr>
                  <a:endParaRPr lang="en-US"/>
                </a:p>
              </p:txBody>
            </p:sp>
            <p:sp>
              <p:nvSpPr>
                <p:cNvPr id="20" name="Line 85"/>
                <p:cNvSpPr>
                  <a:spLocks noChangeShapeType="1"/>
                </p:cNvSpPr>
                <p:nvPr/>
              </p:nvSpPr>
              <p:spPr bwMode="ltGray">
                <a:xfrm>
                  <a:off x="1208" y="332"/>
                  <a:ext cx="348" cy="0"/>
                </a:xfrm>
                <a:prstGeom prst="line">
                  <a:avLst/>
                </a:prstGeom>
                <a:noFill/>
                <a:ln w="9525">
                  <a:solidFill>
                    <a:schemeClr val="hlink"/>
                  </a:solidFill>
                  <a:round/>
                  <a:headEnd/>
                  <a:tailEnd/>
                </a:ln>
                <a:effectLst/>
              </p:spPr>
              <p:txBody>
                <a:bodyPr wrap="none" anchor="ctr"/>
                <a:lstStyle/>
                <a:p>
                  <a:pPr>
                    <a:defRPr/>
                  </a:pPr>
                  <a:endParaRPr lang="en-US"/>
                </a:p>
              </p:txBody>
            </p:sp>
            <p:sp>
              <p:nvSpPr>
                <p:cNvPr id="21" name="Line 86"/>
                <p:cNvSpPr>
                  <a:spLocks noChangeShapeType="1"/>
                </p:cNvSpPr>
                <p:nvPr/>
              </p:nvSpPr>
              <p:spPr bwMode="ltGray">
                <a:xfrm>
                  <a:off x="1480" y="234"/>
                  <a:ext cx="0" cy="298"/>
                </a:xfrm>
                <a:prstGeom prst="line">
                  <a:avLst/>
                </a:prstGeom>
                <a:noFill/>
                <a:ln w="9525">
                  <a:solidFill>
                    <a:schemeClr val="hlink"/>
                  </a:solidFill>
                  <a:round/>
                  <a:headEnd/>
                  <a:tailEnd/>
                </a:ln>
                <a:effectLst/>
              </p:spPr>
              <p:txBody>
                <a:bodyPr wrap="none" anchor="ctr"/>
                <a:lstStyle/>
                <a:p>
                  <a:pPr>
                    <a:defRPr/>
                  </a:pPr>
                  <a:endParaRPr lang="en-US"/>
                </a:p>
              </p:txBody>
            </p:sp>
            <p:sp>
              <p:nvSpPr>
                <p:cNvPr id="22" name="Line 87"/>
                <p:cNvSpPr>
                  <a:spLocks noChangeShapeType="1"/>
                </p:cNvSpPr>
                <p:nvPr/>
              </p:nvSpPr>
              <p:spPr bwMode="ltGray">
                <a:xfrm>
                  <a:off x="1254" y="252"/>
                  <a:ext cx="0" cy="156"/>
                </a:xfrm>
                <a:prstGeom prst="line">
                  <a:avLst/>
                </a:prstGeom>
                <a:noFill/>
                <a:ln w="9525">
                  <a:solidFill>
                    <a:schemeClr val="hlink"/>
                  </a:solidFill>
                  <a:round/>
                  <a:headEnd/>
                  <a:tailEnd/>
                </a:ln>
                <a:effectLst/>
              </p:spPr>
              <p:txBody>
                <a:bodyPr wrap="none" anchor="ctr"/>
                <a:lstStyle/>
                <a:p>
                  <a:pPr>
                    <a:defRPr/>
                  </a:pPr>
                  <a:endParaRPr lang="en-US"/>
                </a:p>
              </p:txBody>
            </p:sp>
            <p:sp>
              <p:nvSpPr>
                <p:cNvPr id="23" name="Line 88"/>
                <p:cNvSpPr>
                  <a:spLocks noChangeShapeType="1"/>
                </p:cNvSpPr>
                <p:nvPr/>
              </p:nvSpPr>
              <p:spPr bwMode="ltGray">
                <a:xfrm flipH="1" flipV="1">
                  <a:off x="1482" y="109"/>
                  <a:ext cx="0" cy="27"/>
                </a:xfrm>
                <a:prstGeom prst="line">
                  <a:avLst/>
                </a:prstGeom>
                <a:noFill/>
                <a:ln w="9525">
                  <a:solidFill>
                    <a:schemeClr val="hlink"/>
                  </a:solidFill>
                  <a:round/>
                  <a:headEnd/>
                  <a:tailEnd/>
                </a:ln>
                <a:effectLst/>
              </p:spPr>
              <p:txBody>
                <a:bodyPr wrap="none" anchor="ctr"/>
                <a:lstStyle/>
                <a:p>
                  <a:pPr>
                    <a:defRPr/>
                  </a:pPr>
                  <a:endParaRPr lang="en-US"/>
                </a:p>
              </p:txBody>
            </p:sp>
            <p:sp>
              <p:nvSpPr>
                <p:cNvPr id="24" name="Line 89"/>
                <p:cNvSpPr>
                  <a:spLocks noChangeShapeType="1"/>
                </p:cNvSpPr>
                <p:nvPr/>
              </p:nvSpPr>
              <p:spPr bwMode="ltGray">
                <a:xfrm>
                  <a:off x="1710" y="180"/>
                  <a:ext cx="0" cy="96"/>
                </a:xfrm>
                <a:prstGeom prst="line">
                  <a:avLst/>
                </a:prstGeom>
                <a:noFill/>
                <a:ln w="9525">
                  <a:solidFill>
                    <a:schemeClr val="hlink"/>
                  </a:solidFill>
                  <a:round/>
                  <a:headEnd/>
                  <a:tailEnd/>
                </a:ln>
                <a:effectLst/>
              </p:spPr>
              <p:txBody>
                <a:bodyPr wrap="none" anchor="ctr"/>
                <a:lstStyle/>
                <a:p>
                  <a:pPr>
                    <a:defRPr/>
                  </a:pPr>
                  <a:endParaRPr lang="en-US"/>
                </a:p>
              </p:txBody>
            </p:sp>
            <p:sp>
              <p:nvSpPr>
                <p:cNvPr id="25" name="Line 90"/>
                <p:cNvSpPr>
                  <a:spLocks noChangeShapeType="1"/>
                </p:cNvSpPr>
                <p:nvPr/>
              </p:nvSpPr>
              <p:spPr bwMode="ltGray">
                <a:xfrm flipV="1">
                  <a:off x="1710" y="111"/>
                  <a:ext cx="0" cy="22"/>
                </a:xfrm>
                <a:prstGeom prst="line">
                  <a:avLst/>
                </a:prstGeom>
                <a:noFill/>
                <a:ln w="9525">
                  <a:solidFill>
                    <a:schemeClr val="hlink"/>
                  </a:solidFill>
                  <a:round/>
                  <a:headEnd/>
                  <a:tailEnd/>
                </a:ln>
                <a:effectLst/>
              </p:spPr>
              <p:txBody>
                <a:bodyPr wrap="none" anchor="ctr"/>
                <a:lstStyle/>
                <a:p>
                  <a:pPr>
                    <a:defRPr/>
                  </a:pPr>
                  <a:endParaRPr lang="en-US"/>
                </a:p>
              </p:txBody>
            </p:sp>
          </p:grpSp>
        </p:grpSp>
      </p:grpSp>
      <p:pic>
        <p:nvPicPr>
          <p:cNvPr id="93" name="Picture 96" descr="&#10;World Art.bmp                                                  000022C7Rosebud                        B3DED69B:"/>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1175" y="2460625"/>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267" name="Rectangle 91"/>
          <p:cNvSpPr>
            <a:spLocks noGrp="1" noChangeArrowheads="1"/>
          </p:cNvSpPr>
          <p:nvPr>
            <p:ph type="ctrTitle"/>
          </p:nvPr>
        </p:nvSpPr>
        <p:spPr>
          <a:xfrm>
            <a:off x="1828800" y="1828800"/>
            <a:ext cx="6934200" cy="2362200"/>
          </a:xfrm>
        </p:spPr>
        <p:txBody>
          <a:bodyPr/>
          <a:lstStyle>
            <a:lvl1pPr>
              <a:defRPr/>
            </a:lvl1pPr>
          </a:lstStyle>
          <a:p>
            <a:pPr lvl="0"/>
            <a:r>
              <a:rPr lang="en-US" noProof="0" smtClean="0"/>
              <a:t>Click to edit Master title style</a:t>
            </a:r>
          </a:p>
        </p:txBody>
      </p:sp>
      <p:sp>
        <p:nvSpPr>
          <p:cNvPr id="50268" name="Rectangle 92"/>
          <p:cNvSpPr>
            <a:spLocks noGrp="1" noChangeArrowheads="1"/>
          </p:cNvSpPr>
          <p:nvPr>
            <p:ph type="subTitle" idx="1"/>
          </p:nvPr>
        </p:nvSpPr>
        <p:spPr>
          <a:xfrm>
            <a:off x="1828800" y="4572000"/>
            <a:ext cx="6934200" cy="1295400"/>
          </a:xfrm>
        </p:spPr>
        <p:txBody>
          <a:bodyPr/>
          <a:lstStyle>
            <a:lvl1pPr marL="0" indent="0">
              <a:buFontTx/>
              <a:buNone/>
              <a:defRPr/>
            </a:lvl1pPr>
          </a:lstStyle>
          <a:p>
            <a:pPr lvl="0"/>
            <a:r>
              <a:rPr lang="en-US" noProof="0" smtClean="0"/>
              <a:t>Click to edit Master subtitle style</a:t>
            </a:r>
          </a:p>
        </p:txBody>
      </p:sp>
      <p:sp>
        <p:nvSpPr>
          <p:cNvPr id="94" name="Rectangle 93"/>
          <p:cNvSpPr>
            <a:spLocks noGrp="1" noChangeArrowheads="1"/>
          </p:cNvSpPr>
          <p:nvPr>
            <p:ph type="dt" sz="half" idx="10"/>
          </p:nvPr>
        </p:nvSpPr>
        <p:spPr>
          <a:xfrm>
            <a:off x="533400" y="6324600"/>
            <a:ext cx="1905000" cy="457200"/>
          </a:xfrm>
        </p:spPr>
        <p:txBody>
          <a:bodyPr/>
          <a:lstStyle>
            <a:lvl1pPr>
              <a:defRPr>
                <a:cs typeface="Arial" pitchFamily="34" charset="0"/>
              </a:defRPr>
            </a:lvl1pPr>
          </a:lstStyle>
          <a:p>
            <a:pPr>
              <a:defRPr/>
            </a:pPr>
            <a:endParaRPr lang="en-US"/>
          </a:p>
        </p:txBody>
      </p:sp>
      <p:sp>
        <p:nvSpPr>
          <p:cNvPr id="95" name="Rectangle 94"/>
          <p:cNvSpPr>
            <a:spLocks noGrp="1" noChangeArrowheads="1"/>
          </p:cNvSpPr>
          <p:nvPr>
            <p:ph type="ftr" sz="quarter" idx="11"/>
          </p:nvPr>
        </p:nvSpPr>
        <p:spPr>
          <a:xfrm>
            <a:off x="3200400" y="6324600"/>
            <a:ext cx="2895600" cy="457200"/>
          </a:xfrm>
        </p:spPr>
        <p:txBody>
          <a:bodyPr/>
          <a:lstStyle>
            <a:lvl1pPr>
              <a:defRPr>
                <a:cs typeface="Arial" pitchFamily="34" charset="0"/>
              </a:defRPr>
            </a:lvl1pPr>
          </a:lstStyle>
          <a:p>
            <a:pPr>
              <a:defRPr/>
            </a:pPr>
            <a:endParaRPr lang="en-US"/>
          </a:p>
        </p:txBody>
      </p:sp>
      <p:sp>
        <p:nvSpPr>
          <p:cNvPr id="96" name="Rectangle 95"/>
          <p:cNvSpPr>
            <a:spLocks noGrp="1" noChangeArrowheads="1"/>
          </p:cNvSpPr>
          <p:nvPr>
            <p:ph type="sldNum" sz="quarter" idx="12"/>
          </p:nvPr>
        </p:nvSpPr>
        <p:spPr>
          <a:xfrm>
            <a:off x="6858000" y="6324600"/>
            <a:ext cx="1905000" cy="457200"/>
          </a:xfrm>
        </p:spPr>
        <p:txBody>
          <a:bodyPr/>
          <a:lstStyle>
            <a:lvl1pPr>
              <a:defRPr>
                <a:cs typeface="Arial" pitchFamily="34" charset="0"/>
              </a:defRPr>
            </a:lvl1pPr>
          </a:lstStyle>
          <a:p>
            <a:pPr>
              <a:defRPr/>
            </a:pPr>
            <a:fld id="{8E737E0A-0DB1-48DF-A553-C326C68AFA80}" type="slidenum">
              <a:rPr lang="en-US"/>
              <a:pPr>
                <a:defRPr/>
              </a:pPr>
              <a:t>‹#›</a:t>
            </a:fld>
            <a:endParaRPr lang="en-US"/>
          </a:p>
        </p:txBody>
      </p:sp>
    </p:spTree>
    <p:extLst>
      <p:ext uri="{BB962C8B-B14F-4D97-AF65-F5344CB8AC3E}">
        <p14:creationId xmlns:p14="http://schemas.microsoft.com/office/powerpoint/2010/main" val="25701357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5" name="Rectangle 6"/>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6" name="Rectangle 7"/>
          <p:cNvSpPr>
            <a:spLocks noGrp="1" noChangeArrowheads="1"/>
          </p:cNvSpPr>
          <p:nvPr>
            <p:ph type="sldNum" sz="quarter" idx="12"/>
          </p:nvPr>
        </p:nvSpPr>
        <p:spPr/>
        <p:txBody>
          <a:bodyPr/>
          <a:lstStyle>
            <a:lvl1pPr>
              <a:defRPr>
                <a:cs typeface="Arial" pitchFamily="34" charset="0"/>
              </a:defRPr>
            </a:lvl1pPr>
          </a:lstStyle>
          <a:p>
            <a:pPr>
              <a:defRPr/>
            </a:pPr>
            <a:fld id="{B617B4A0-7413-45D4-A5B6-00528CD5E424}" type="slidenum">
              <a:rPr lang="en-US"/>
              <a:pPr>
                <a:defRPr/>
              </a:pPr>
              <a:t>‹#›</a:t>
            </a:fld>
            <a:endParaRPr lang="en-US"/>
          </a:p>
        </p:txBody>
      </p:sp>
    </p:spTree>
    <p:extLst>
      <p:ext uri="{BB962C8B-B14F-4D97-AF65-F5344CB8AC3E}">
        <p14:creationId xmlns:p14="http://schemas.microsoft.com/office/powerpoint/2010/main" val="12971479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5" name="Rectangle 6"/>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6" name="Rectangle 7"/>
          <p:cNvSpPr>
            <a:spLocks noGrp="1" noChangeArrowheads="1"/>
          </p:cNvSpPr>
          <p:nvPr>
            <p:ph type="sldNum" sz="quarter" idx="12"/>
          </p:nvPr>
        </p:nvSpPr>
        <p:spPr/>
        <p:txBody>
          <a:bodyPr/>
          <a:lstStyle>
            <a:lvl1pPr>
              <a:defRPr>
                <a:cs typeface="Arial" pitchFamily="34" charset="0"/>
              </a:defRPr>
            </a:lvl1pPr>
          </a:lstStyle>
          <a:p>
            <a:pPr>
              <a:defRPr/>
            </a:pPr>
            <a:fld id="{C14DC4C4-3201-4ACB-BEC8-00E53CD51320}" type="slidenum">
              <a:rPr lang="en-US"/>
              <a:pPr>
                <a:defRPr/>
              </a:pPr>
              <a:t>‹#›</a:t>
            </a:fld>
            <a:endParaRPr lang="en-US"/>
          </a:p>
        </p:txBody>
      </p:sp>
    </p:spTree>
    <p:extLst>
      <p:ext uri="{BB962C8B-B14F-4D97-AF65-F5344CB8AC3E}">
        <p14:creationId xmlns:p14="http://schemas.microsoft.com/office/powerpoint/2010/main" val="194823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6" name="Rectangle 6"/>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7" name="Rectangle 7"/>
          <p:cNvSpPr>
            <a:spLocks noGrp="1" noChangeArrowheads="1"/>
          </p:cNvSpPr>
          <p:nvPr>
            <p:ph type="sldNum" sz="quarter" idx="12"/>
          </p:nvPr>
        </p:nvSpPr>
        <p:spPr/>
        <p:txBody>
          <a:bodyPr/>
          <a:lstStyle>
            <a:lvl1pPr>
              <a:defRPr>
                <a:cs typeface="Arial" pitchFamily="34" charset="0"/>
              </a:defRPr>
            </a:lvl1pPr>
          </a:lstStyle>
          <a:p>
            <a:pPr>
              <a:defRPr/>
            </a:pPr>
            <a:fld id="{A843C939-2C5E-4CCD-960C-7262C68EDEB4}" type="slidenum">
              <a:rPr lang="en-US"/>
              <a:pPr>
                <a:defRPr/>
              </a:pPr>
              <a:t>‹#›</a:t>
            </a:fld>
            <a:endParaRPr lang="en-US"/>
          </a:p>
        </p:txBody>
      </p:sp>
    </p:spTree>
    <p:extLst>
      <p:ext uri="{BB962C8B-B14F-4D97-AF65-F5344CB8AC3E}">
        <p14:creationId xmlns:p14="http://schemas.microsoft.com/office/powerpoint/2010/main" val="16682968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8" name="Rectangle 6"/>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9" name="Rectangle 7"/>
          <p:cNvSpPr>
            <a:spLocks noGrp="1" noChangeArrowheads="1"/>
          </p:cNvSpPr>
          <p:nvPr>
            <p:ph type="sldNum" sz="quarter" idx="12"/>
          </p:nvPr>
        </p:nvSpPr>
        <p:spPr/>
        <p:txBody>
          <a:bodyPr/>
          <a:lstStyle>
            <a:lvl1pPr>
              <a:defRPr>
                <a:cs typeface="Arial" pitchFamily="34" charset="0"/>
              </a:defRPr>
            </a:lvl1pPr>
          </a:lstStyle>
          <a:p>
            <a:pPr>
              <a:defRPr/>
            </a:pPr>
            <a:fld id="{B04AA160-DF3D-484D-A2DA-D10B2DD87962}" type="slidenum">
              <a:rPr lang="en-US"/>
              <a:pPr>
                <a:defRPr/>
              </a:pPr>
              <a:t>‹#›</a:t>
            </a:fld>
            <a:endParaRPr lang="en-US"/>
          </a:p>
        </p:txBody>
      </p:sp>
    </p:spTree>
    <p:extLst>
      <p:ext uri="{BB962C8B-B14F-4D97-AF65-F5344CB8AC3E}">
        <p14:creationId xmlns:p14="http://schemas.microsoft.com/office/powerpoint/2010/main" val="28976568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4" name="Rectangle 6"/>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5" name="Rectangle 7"/>
          <p:cNvSpPr>
            <a:spLocks noGrp="1" noChangeArrowheads="1"/>
          </p:cNvSpPr>
          <p:nvPr>
            <p:ph type="sldNum" sz="quarter" idx="12"/>
          </p:nvPr>
        </p:nvSpPr>
        <p:spPr/>
        <p:txBody>
          <a:bodyPr/>
          <a:lstStyle>
            <a:lvl1pPr>
              <a:defRPr>
                <a:cs typeface="Arial" pitchFamily="34" charset="0"/>
              </a:defRPr>
            </a:lvl1pPr>
          </a:lstStyle>
          <a:p>
            <a:pPr>
              <a:defRPr/>
            </a:pPr>
            <a:fld id="{27EF58B0-A086-4941-9ECF-F4E3A4142189}" type="slidenum">
              <a:rPr lang="en-US"/>
              <a:pPr>
                <a:defRPr/>
              </a:pPr>
              <a:t>‹#›</a:t>
            </a:fld>
            <a:endParaRPr lang="en-US"/>
          </a:p>
        </p:txBody>
      </p:sp>
    </p:spTree>
    <p:extLst>
      <p:ext uri="{BB962C8B-B14F-4D97-AF65-F5344CB8AC3E}">
        <p14:creationId xmlns:p14="http://schemas.microsoft.com/office/powerpoint/2010/main" val="35991532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3" name="Rectangle 6"/>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4" name="Rectangle 7"/>
          <p:cNvSpPr>
            <a:spLocks noGrp="1" noChangeArrowheads="1"/>
          </p:cNvSpPr>
          <p:nvPr>
            <p:ph type="sldNum" sz="quarter" idx="12"/>
          </p:nvPr>
        </p:nvSpPr>
        <p:spPr/>
        <p:txBody>
          <a:bodyPr/>
          <a:lstStyle>
            <a:lvl1pPr>
              <a:defRPr>
                <a:cs typeface="Arial" pitchFamily="34" charset="0"/>
              </a:defRPr>
            </a:lvl1pPr>
          </a:lstStyle>
          <a:p>
            <a:pPr>
              <a:defRPr/>
            </a:pPr>
            <a:fld id="{23C94763-6473-474D-9961-1EC11DEA2CBC}" type="slidenum">
              <a:rPr lang="en-US"/>
              <a:pPr>
                <a:defRPr/>
              </a:pPr>
              <a:t>‹#›</a:t>
            </a:fld>
            <a:endParaRPr lang="en-US"/>
          </a:p>
        </p:txBody>
      </p:sp>
    </p:spTree>
    <p:extLst>
      <p:ext uri="{BB962C8B-B14F-4D97-AF65-F5344CB8AC3E}">
        <p14:creationId xmlns:p14="http://schemas.microsoft.com/office/powerpoint/2010/main" val="48725230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6" name="Rectangle 6"/>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7" name="Rectangle 7"/>
          <p:cNvSpPr>
            <a:spLocks noGrp="1" noChangeArrowheads="1"/>
          </p:cNvSpPr>
          <p:nvPr>
            <p:ph type="sldNum" sz="quarter" idx="12"/>
          </p:nvPr>
        </p:nvSpPr>
        <p:spPr/>
        <p:txBody>
          <a:bodyPr/>
          <a:lstStyle>
            <a:lvl1pPr>
              <a:defRPr>
                <a:cs typeface="Arial" pitchFamily="34" charset="0"/>
              </a:defRPr>
            </a:lvl1pPr>
          </a:lstStyle>
          <a:p>
            <a:pPr>
              <a:defRPr/>
            </a:pPr>
            <a:fld id="{45BF20D7-FFB0-453E-B0D6-56972C7DB166}" type="slidenum">
              <a:rPr lang="en-US"/>
              <a:pPr>
                <a:defRPr/>
              </a:pPr>
              <a:t>‹#›</a:t>
            </a:fld>
            <a:endParaRPr lang="en-US"/>
          </a:p>
        </p:txBody>
      </p:sp>
    </p:spTree>
    <p:extLst>
      <p:ext uri="{BB962C8B-B14F-4D97-AF65-F5344CB8AC3E}">
        <p14:creationId xmlns:p14="http://schemas.microsoft.com/office/powerpoint/2010/main" val="23006354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6" name="Rectangle 6"/>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7" name="Rectangle 7"/>
          <p:cNvSpPr>
            <a:spLocks noGrp="1" noChangeArrowheads="1"/>
          </p:cNvSpPr>
          <p:nvPr>
            <p:ph type="sldNum" sz="quarter" idx="12"/>
          </p:nvPr>
        </p:nvSpPr>
        <p:spPr/>
        <p:txBody>
          <a:bodyPr/>
          <a:lstStyle>
            <a:lvl1pPr>
              <a:defRPr>
                <a:cs typeface="Arial" pitchFamily="34" charset="0"/>
              </a:defRPr>
            </a:lvl1pPr>
          </a:lstStyle>
          <a:p>
            <a:pPr>
              <a:defRPr/>
            </a:pPr>
            <a:fld id="{C604BFCF-AE97-4033-BBB6-800DB5C85454}" type="slidenum">
              <a:rPr lang="en-US"/>
              <a:pPr>
                <a:defRPr/>
              </a:pPr>
              <a:t>‹#›</a:t>
            </a:fld>
            <a:endParaRPr lang="en-US"/>
          </a:p>
        </p:txBody>
      </p:sp>
    </p:spTree>
    <p:extLst>
      <p:ext uri="{BB962C8B-B14F-4D97-AF65-F5344CB8AC3E}">
        <p14:creationId xmlns:p14="http://schemas.microsoft.com/office/powerpoint/2010/main" val="1147061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70B45B1-4D0D-467A-8C79-441DF9718997}" type="datetimeFigureOut">
              <a:rPr lang="en-US"/>
              <a:pPr>
                <a:defRPr/>
              </a:pPr>
              <a:t>1/18/2019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04856C1-1192-44DC-AFF5-7494323BA482}" type="slidenum">
              <a:rPr lang="en-US"/>
              <a:pPr>
                <a:defRPr/>
              </a:pPr>
              <a:t>‹#›</a:t>
            </a:fld>
            <a:endParaRPr lang="en-US"/>
          </a:p>
        </p:txBody>
      </p:sp>
    </p:spTree>
    <p:extLst>
      <p:ext uri="{BB962C8B-B14F-4D97-AF65-F5344CB8AC3E}">
        <p14:creationId xmlns:p14="http://schemas.microsoft.com/office/powerpoint/2010/main" val="337785072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5" name="Rectangle 6"/>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6" name="Rectangle 7"/>
          <p:cNvSpPr>
            <a:spLocks noGrp="1" noChangeArrowheads="1"/>
          </p:cNvSpPr>
          <p:nvPr>
            <p:ph type="sldNum" sz="quarter" idx="12"/>
          </p:nvPr>
        </p:nvSpPr>
        <p:spPr/>
        <p:txBody>
          <a:bodyPr/>
          <a:lstStyle>
            <a:lvl1pPr>
              <a:defRPr>
                <a:cs typeface="Arial" pitchFamily="34" charset="0"/>
              </a:defRPr>
            </a:lvl1pPr>
          </a:lstStyle>
          <a:p>
            <a:pPr>
              <a:defRPr/>
            </a:pPr>
            <a:fld id="{E4A18A7D-A846-44D4-9358-4CC0A3BF6F8A}" type="slidenum">
              <a:rPr lang="en-US"/>
              <a:pPr>
                <a:defRPr/>
              </a:pPr>
              <a:t>‹#›</a:t>
            </a:fld>
            <a:endParaRPr lang="en-US"/>
          </a:p>
        </p:txBody>
      </p:sp>
    </p:spTree>
    <p:extLst>
      <p:ext uri="{BB962C8B-B14F-4D97-AF65-F5344CB8AC3E}">
        <p14:creationId xmlns:p14="http://schemas.microsoft.com/office/powerpoint/2010/main" val="34925795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9550" y="838200"/>
            <a:ext cx="2109788"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838200"/>
            <a:ext cx="617855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5" name="Rectangle 6"/>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6" name="Rectangle 7"/>
          <p:cNvSpPr>
            <a:spLocks noGrp="1" noChangeArrowheads="1"/>
          </p:cNvSpPr>
          <p:nvPr>
            <p:ph type="sldNum" sz="quarter" idx="12"/>
          </p:nvPr>
        </p:nvSpPr>
        <p:spPr/>
        <p:txBody>
          <a:bodyPr/>
          <a:lstStyle>
            <a:lvl1pPr>
              <a:defRPr>
                <a:cs typeface="Arial" pitchFamily="34" charset="0"/>
              </a:defRPr>
            </a:lvl1pPr>
          </a:lstStyle>
          <a:p>
            <a:pPr>
              <a:defRPr/>
            </a:pPr>
            <a:fld id="{865FB35F-5E63-44B3-B6B2-4315EFDA6358}" type="slidenum">
              <a:rPr lang="en-US"/>
              <a:pPr>
                <a:defRPr/>
              </a:pPr>
              <a:t>‹#›</a:t>
            </a:fld>
            <a:endParaRPr lang="en-US"/>
          </a:p>
        </p:txBody>
      </p:sp>
    </p:spTree>
    <p:extLst>
      <p:ext uri="{BB962C8B-B14F-4D97-AF65-F5344CB8AC3E}">
        <p14:creationId xmlns:p14="http://schemas.microsoft.com/office/powerpoint/2010/main" val="36797643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440738" cy="9747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91000"/>
            <a:ext cx="38100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7" name="Rectangle 6"/>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8" name="Rectangle 7"/>
          <p:cNvSpPr>
            <a:spLocks noGrp="1" noChangeArrowheads="1"/>
          </p:cNvSpPr>
          <p:nvPr>
            <p:ph type="sldNum" sz="quarter" idx="12"/>
          </p:nvPr>
        </p:nvSpPr>
        <p:spPr/>
        <p:txBody>
          <a:bodyPr/>
          <a:lstStyle>
            <a:lvl1pPr>
              <a:defRPr>
                <a:cs typeface="Arial" pitchFamily="34" charset="0"/>
              </a:defRPr>
            </a:lvl1pPr>
          </a:lstStyle>
          <a:p>
            <a:pPr>
              <a:defRPr/>
            </a:pPr>
            <a:fld id="{A16C740D-FBEB-43A8-B169-FB849A1A55BB}" type="slidenum">
              <a:rPr lang="en-US"/>
              <a:pPr>
                <a:defRPr/>
              </a:pPr>
              <a:t>‹#›</a:t>
            </a:fld>
            <a:endParaRPr lang="en-US"/>
          </a:p>
        </p:txBody>
      </p:sp>
    </p:spTree>
    <p:extLst>
      <p:ext uri="{BB962C8B-B14F-4D97-AF65-F5344CB8AC3E}">
        <p14:creationId xmlns:p14="http://schemas.microsoft.com/office/powerpoint/2010/main" val="410167095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0" y="-19050"/>
            <a:ext cx="9144000" cy="6877050"/>
            <a:chOff x="0" y="-12"/>
            <a:chExt cx="5760" cy="4332"/>
          </a:xfrm>
        </p:grpSpPr>
        <p:sp>
          <p:nvSpPr>
            <p:cNvPr id="5" name="Rectangle 3"/>
            <p:cNvSpPr>
              <a:spLocks noChangeArrowheads="1"/>
            </p:cNvSpPr>
            <p:nvPr/>
          </p:nvSpPr>
          <p:spPr bwMode="hidden">
            <a:xfrm>
              <a:off x="1104" y="1008"/>
              <a:ext cx="4656" cy="3312"/>
            </a:xfrm>
            <a:prstGeom prst="rect">
              <a:avLst/>
            </a:prstGeom>
            <a:gradFill rotWithShape="0">
              <a:gsLst>
                <a:gs pos="0">
                  <a:schemeClr val="bg2"/>
                </a:gs>
                <a:gs pos="50000">
                  <a:schemeClr val="bg1"/>
                </a:gs>
                <a:gs pos="100000">
                  <a:schemeClr val="bg2"/>
                </a:gs>
              </a:gsLst>
              <a:lin ang="2700000" scaled="1"/>
            </a:gradFill>
            <a:ln>
              <a:noFill/>
            </a:ln>
            <a:effectLst/>
            <a:extLst/>
          </p:spPr>
          <p:txBody>
            <a:bodyPr wrap="none" anchor="ctr"/>
            <a:lstStyle/>
            <a:p>
              <a:pPr eaLnBrk="0" hangingPunct="0">
                <a:defRPr/>
              </a:pPr>
              <a:endParaRPr lang="en-US" sz="2400">
                <a:solidFill>
                  <a:srgbClr val="000000"/>
                </a:solidFill>
                <a:latin typeface="Times" charset="0"/>
                <a:cs typeface="+mn-cs"/>
              </a:endParaRPr>
            </a:p>
          </p:txBody>
        </p:sp>
        <p:grpSp>
          <p:nvGrpSpPr>
            <p:cNvPr id="6" name="Group 4"/>
            <p:cNvGrpSpPr>
              <a:grpSpLocks/>
            </p:cNvGrpSpPr>
            <p:nvPr userDrawn="1"/>
          </p:nvGrpSpPr>
          <p:grpSpPr bwMode="auto">
            <a:xfrm>
              <a:off x="-1261" y="-157"/>
              <a:ext cx="7021" cy="1190"/>
              <a:chOff x="-1261" y="-154"/>
              <a:chExt cx="7021" cy="1190"/>
            </a:xfrm>
          </p:grpSpPr>
          <p:sp>
            <p:nvSpPr>
              <p:cNvPr id="7" name="Freeform 5"/>
              <p:cNvSpPr>
                <a:spLocks/>
              </p:cNvSpPr>
              <p:nvPr/>
            </p:nvSpPr>
            <p:spPr bwMode="ltGray">
              <a:xfrm>
                <a:off x="0" y="4"/>
                <a:ext cx="5760" cy="1032"/>
              </a:xfrm>
              <a:custGeom>
                <a:avLst/>
                <a:gdLst>
                  <a:gd name="T0" fmla="*/ 64333 w 4848"/>
                  <a:gd name="T1" fmla="*/ 203416971 h 432"/>
                  <a:gd name="T2" fmla="*/ 0 w 4848"/>
                  <a:gd name="T3" fmla="*/ 203416971 h 432"/>
                  <a:gd name="T4" fmla="*/ 0 w 4848"/>
                  <a:gd name="T5" fmla="*/ 0 h 432"/>
                  <a:gd name="T6" fmla="*/ 64333 w 4848"/>
                  <a:gd name="T7" fmla="*/ 0 h 432"/>
                  <a:gd name="T8" fmla="*/ 64333 w 4848"/>
                  <a:gd name="T9" fmla="*/ 203416971 h 4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48" h="432">
                    <a:moveTo>
                      <a:pt x="4848" y="432"/>
                    </a:moveTo>
                    <a:lnTo>
                      <a:pt x="0" y="432"/>
                    </a:lnTo>
                    <a:lnTo>
                      <a:pt x="0" y="0"/>
                    </a:lnTo>
                    <a:lnTo>
                      <a:pt x="4848" y="0"/>
                    </a:lnTo>
                    <a:lnTo>
                      <a:pt x="4848" y="432"/>
                    </a:lnTo>
                    <a:close/>
                  </a:path>
                </a:pathLst>
              </a:custGeom>
              <a:solidFill>
                <a:schemeClr val="hlink"/>
              </a:solidFill>
              <a:ln w="9525">
                <a:noFill/>
                <a:round/>
                <a:headEnd/>
                <a:tailEnd/>
              </a:ln>
              <a:effectLst/>
            </p:spPr>
            <p:txBody>
              <a:bodyPr wrap="none" anchor="ctr"/>
              <a:lstStyle/>
              <a:p>
                <a:pPr>
                  <a:defRPr/>
                </a:pPr>
                <a:endParaRPr lang="en-US"/>
              </a:p>
            </p:txBody>
          </p:sp>
          <p:grpSp>
            <p:nvGrpSpPr>
              <p:cNvPr id="8" name="Group 6"/>
              <p:cNvGrpSpPr>
                <a:grpSpLocks/>
              </p:cNvGrpSpPr>
              <p:nvPr userDrawn="1"/>
            </p:nvGrpSpPr>
            <p:grpSpPr bwMode="auto">
              <a:xfrm>
                <a:off x="333" y="-9"/>
                <a:ext cx="5176" cy="1044"/>
                <a:chOff x="333" y="-9"/>
                <a:chExt cx="5176" cy="1044"/>
              </a:xfrm>
            </p:grpSpPr>
            <p:sp>
              <p:nvSpPr>
                <p:cNvPr id="37" name="Freeform 7"/>
                <p:cNvSpPr>
                  <a:spLocks/>
                </p:cNvSpPr>
                <p:nvPr/>
              </p:nvSpPr>
              <p:spPr bwMode="ltGray">
                <a:xfrm>
                  <a:off x="3230" y="949"/>
                  <a:ext cx="17" cy="20"/>
                </a:xfrm>
                <a:custGeom>
                  <a:avLst/>
                  <a:gdLst>
                    <a:gd name="T0" fmla="*/ 33 w 15"/>
                    <a:gd name="T1" fmla="*/ 3 h 23"/>
                    <a:gd name="T2" fmla="*/ 97 w 15"/>
                    <a:gd name="T3" fmla="*/ 3 h 23"/>
                    <a:gd name="T4" fmla="*/ 86 w 15"/>
                    <a:gd name="T5" fmla="*/ 3 h 23"/>
                    <a:gd name="T6" fmla="*/ 33 w 15"/>
                    <a:gd name="T7" fmla="*/ 3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w="9525">
                  <a:noFill/>
                  <a:round/>
                  <a:headEnd/>
                  <a:tailEnd/>
                </a:ln>
                <a:effectLst/>
              </p:spPr>
              <p:txBody>
                <a:bodyPr wrap="none" anchor="ctr"/>
                <a:lstStyle/>
                <a:p>
                  <a:pPr>
                    <a:defRPr/>
                  </a:pPr>
                  <a:endParaRPr lang="en-US"/>
                </a:p>
              </p:txBody>
            </p:sp>
            <p:sp>
              <p:nvSpPr>
                <p:cNvPr id="38" name="Freeform 8"/>
                <p:cNvSpPr>
                  <a:spLocks/>
                </p:cNvSpPr>
                <p:nvPr/>
              </p:nvSpPr>
              <p:spPr bwMode="ltGray">
                <a:xfrm>
                  <a:off x="3406" y="1015"/>
                  <a:ext cx="21" cy="20"/>
                </a:xfrm>
                <a:custGeom>
                  <a:avLst/>
                  <a:gdLst>
                    <a:gd name="T0" fmla="*/ 3 w 20"/>
                    <a:gd name="T1" fmla="*/ 3 h 23"/>
                    <a:gd name="T2" fmla="*/ 26 w 20"/>
                    <a:gd name="T3" fmla="*/ 3 h 23"/>
                    <a:gd name="T4" fmla="*/ 7 w 20"/>
                    <a:gd name="T5" fmla="*/ 3 h 23"/>
                    <a:gd name="T6" fmla="*/ 3 w 20"/>
                    <a:gd name="T7" fmla="*/ 3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w="9525">
                  <a:noFill/>
                  <a:round/>
                  <a:headEnd/>
                  <a:tailEnd/>
                </a:ln>
                <a:effectLst/>
              </p:spPr>
              <p:txBody>
                <a:bodyPr wrap="none" anchor="ctr"/>
                <a:lstStyle/>
                <a:p>
                  <a:pPr>
                    <a:defRPr/>
                  </a:pPr>
                  <a:endParaRPr lang="en-US"/>
                </a:p>
              </p:txBody>
            </p:sp>
            <p:sp>
              <p:nvSpPr>
                <p:cNvPr id="39" name="Freeform 9"/>
                <p:cNvSpPr>
                  <a:spLocks/>
                </p:cNvSpPr>
                <p:nvPr/>
              </p:nvSpPr>
              <p:spPr bwMode="ltGray">
                <a:xfrm>
                  <a:off x="2909" y="908"/>
                  <a:ext cx="31" cy="34"/>
                </a:xfrm>
                <a:custGeom>
                  <a:avLst/>
                  <a:gdLst>
                    <a:gd name="T0" fmla="*/ 31 w 30"/>
                    <a:gd name="T1" fmla="*/ 2 h 42"/>
                    <a:gd name="T2" fmla="*/ 8 w 30"/>
                    <a:gd name="T3" fmla="*/ 2 h 42"/>
                    <a:gd name="T4" fmla="*/ 0 w 30"/>
                    <a:gd name="T5" fmla="*/ 2 h 42"/>
                    <a:gd name="T6" fmla="*/ 31 w 30"/>
                    <a:gd name="T7" fmla="*/ 2 h 42"/>
                    <a:gd name="T8" fmla="*/ 45 w 30"/>
                    <a:gd name="T9" fmla="*/ 2 h 42"/>
                    <a:gd name="T10" fmla="*/ 43 w 30"/>
                    <a:gd name="T11" fmla="*/ 2 h 42"/>
                    <a:gd name="T12" fmla="*/ 31 w 30"/>
                    <a:gd name="T13" fmla="*/ 2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pPr>
                    <a:defRPr/>
                  </a:pPr>
                  <a:endParaRPr lang="en-US"/>
                </a:p>
              </p:txBody>
            </p:sp>
            <p:sp>
              <p:nvSpPr>
                <p:cNvPr id="40" name="Freeform 10"/>
                <p:cNvSpPr>
                  <a:spLocks/>
                </p:cNvSpPr>
                <p:nvPr/>
              </p:nvSpPr>
              <p:spPr bwMode="ltGray">
                <a:xfrm>
                  <a:off x="2551" y="940"/>
                  <a:ext cx="25" cy="12"/>
                </a:xfrm>
                <a:custGeom>
                  <a:avLst/>
                  <a:gdLst>
                    <a:gd name="T0" fmla="*/ 15 w 25"/>
                    <a:gd name="T1" fmla="*/ 2 h 16"/>
                    <a:gd name="T2" fmla="*/ 3 w 25"/>
                    <a:gd name="T3" fmla="*/ 2 h 16"/>
                    <a:gd name="T4" fmla="*/ 15 w 25"/>
                    <a:gd name="T5" fmla="*/ 0 h 16"/>
                    <a:gd name="T6" fmla="*/ 15 w 25"/>
                    <a:gd name="T7" fmla="*/ 2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pPr>
                    <a:defRPr/>
                  </a:pPr>
                  <a:endParaRPr lang="en-US"/>
                </a:p>
              </p:txBody>
            </p:sp>
            <p:sp>
              <p:nvSpPr>
                <p:cNvPr id="41" name="Freeform 11"/>
                <p:cNvSpPr>
                  <a:spLocks/>
                </p:cNvSpPr>
                <p:nvPr/>
              </p:nvSpPr>
              <p:spPr bwMode="ltGray">
                <a:xfrm>
                  <a:off x="2443" y="954"/>
                  <a:ext cx="65" cy="39"/>
                </a:xfrm>
                <a:custGeom>
                  <a:avLst/>
                  <a:gdLst>
                    <a:gd name="T0" fmla="*/ 14 w 65"/>
                    <a:gd name="T1" fmla="*/ 3 h 46"/>
                    <a:gd name="T2" fmla="*/ 30 w 65"/>
                    <a:gd name="T3" fmla="*/ 3 h 46"/>
                    <a:gd name="T4" fmla="*/ 42 w 65"/>
                    <a:gd name="T5" fmla="*/ 0 h 46"/>
                    <a:gd name="T6" fmla="*/ 58 w 65"/>
                    <a:gd name="T7" fmla="*/ 3 h 46"/>
                    <a:gd name="T8" fmla="*/ 32 w 65"/>
                    <a:gd name="T9" fmla="*/ 3 h 46"/>
                    <a:gd name="T10" fmla="*/ 12 w 65"/>
                    <a:gd name="T11" fmla="*/ 3 h 46"/>
                    <a:gd name="T12" fmla="*/ 8 w 65"/>
                    <a:gd name="T13" fmla="*/ 3 h 46"/>
                    <a:gd name="T14" fmla="*/ 12 w 65"/>
                    <a:gd name="T15" fmla="*/ 3 h 46"/>
                    <a:gd name="T16" fmla="*/ 14 w 65"/>
                    <a:gd name="T17" fmla="*/ 3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pPr>
                    <a:defRPr/>
                  </a:pPr>
                  <a:endParaRPr lang="en-US"/>
                </a:p>
              </p:txBody>
            </p:sp>
            <p:sp>
              <p:nvSpPr>
                <p:cNvPr id="42" name="Freeform 12"/>
                <p:cNvSpPr>
                  <a:spLocks/>
                </p:cNvSpPr>
                <p:nvPr/>
              </p:nvSpPr>
              <p:spPr bwMode="ltGray">
                <a:xfrm>
                  <a:off x="2375" y="952"/>
                  <a:ext cx="68" cy="39"/>
                </a:xfrm>
                <a:custGeom>
                  <a:avLst/>
                  <a:gdLst>
                    <a:gd name="T0" fmla="*/ 0 w 69"/>
                    <a:gd name="T1" fmla="*/ 2 h 47"/>
                    <a:gd name="T2" fmla="*/ 18 w 69"/>
                    <a:gd name="T3" fmla="*/ 2 h 47"/>
                    <a:gd name="T4" fmla="*/ 37 w 69"/>
                    <a:gd name="T5" fmla="*/ 1 h 47"/>
                    <a:gd name="T6" fmla="*/ 49 w 69"/>
                    <a:gd name="T7" fmla="*/ 2 h 47"/>
                    <a:gd name="T8" fmla="*/ 35 w 69"/>
                    <a:gd name="T9" fmla="*/ 2 h 47"/>
                    <a:gd name="T10" fmla="*/ 28 w 69"/>
                    <a:gd name="T11" fmla="*/ 2 h 47"/>
                    <a:gd name="T12" fmla="*/ 22 w 69"/>
                    <a:gd name="T13" fmla="*/ 2 h 47"/>
                    <a:gd name="T14" fmla="*/ 16 w 69"/>
                    <a:gd name="T15" fmla="*/ 2 h 47"/>
                    <a:gd name="T16" fmla="*/ 12 w 69"/>
                    <a:gd name="T17" fmla="*/ 2 h 47"/>
                    <a:gd name="T18" fmla="*/ 0 w 69"/>
                    <a:gd name="T19" fmla="*/ 2 h 47"/>
                    <a:gd name="T20" fmla="*/ 0 w 69"/>
                    <a:gd name="T21" fmla="*/ 2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pPr>
                    <a:defRPr/>
                  </a:pPr>
                  <a:endParaRPr lang="en-US"/>
                </a:p>
              </p:txBody>
            </p:sp>
            <p:sp>
              <p:nvSpPr>
                <p:cNvPr id="43" name="Freeform 13"/>
                <p:cNvSpPr>
                  <a:spLocks/>
                </p:cNvSpPr>
                <p:nvPr/>
              </p:nvSpPr>
              <p:spPr bwMode="ltGray">
                <a:xfrm>
                  <a:off x="2007" y="739"/>
                  <a:ext cx="354" cy="228"/>
                </a:xfrm>
                <a:custGeom>
                  <a:avLst/>
                  <a:gdLst>
                    <a:gd name="T0" fmla="*/ 10 w 355"/>
                    <a:gd name="T1" fmla="*/ 2 h 277"/>
                    <a:gd name="T2" fmla="*/ 36 w 355"/>
                    <a:gd name="T3" fmla="*/ 2 h 277"/>
                    <a:gd name="T4" fmla="*/ 46 w 355"/>
                    <a:gd name="T5" fmla="*/ 2 h 277"/>
                    <a:gd name="T6" fmla="*/ 76 w 355"/>
                    <a:gd name="T7" fmla="*/ 2 h 277"/>
                    <a:gd name="T8" fmla="*/ 92 w 355"/>
                    <a:gd name="T9" fmla="*/ 4 h 277"/>
                    <a:gd name="T10" fmla="*/ 122 w 355"/>
                    <a:gd name="T11" fmla="*/ 6 h 277"/>
                    <a:gd name="T12" fmla="*/ 136 w 355"/>
                    <a:gd name="T13" fmla="*/ 7 h 277"/>
                    <a:gd name="T14" fmla="*/ 148 w 355"/>
                    <a:gd name="T15" fmla="*/ 7 h 277"/>
                    <a:gd name="T16" fmla="*/ 154 w 355"/>
                    <a:gd name="T17" fmla="*/ 8 h 277"/>
                    <a:gd name="T18" fmla="*/ 176 w 355"/>
                    <a:gd name="T19" fmla="*/ 8 h 277"/>
                    <a:gd name="T20" fmla="*/ 170 w 355"/>
                    <a:gd name="T21" fmla="*/ 11 h 277"/>
                    <a:gd name="T22" fmla="*/ 177 w 355"/>
                    <a:gd name="T23" fmla="*/ 12 h 277"/>
                    <a:gd name="T24" fmla="*/ 183 w 355"/>
                    <a:gd name="T25" fmla="*/ 12 h 277"/>
                    <a:gd name="T26" fmla="*/ 201 w 355"/>
                    <a:gd name="T27" fmla="*/ 12 h 277"/>
                    <a:gd name="T28" fmla="*/ 221 w 355"/>
                    <a:gd name="T29" fmla="*/ 13 h 277"/>
                    <a:gd name="T30" fmla="*/ 239 w 355"/>
                    <a:gd name="T31" fmla="*/ 13 h 277"/>
                    <a:gd name="T32" fmla="*/ 257 w 355"/>
                    <a:gd name="T33" fmla="*/ 13 h 277"/>
                    <a:gd name="T34" fmla="*/ 281 w 355"/>
                    <a:gd name="T35" fmla="*/ 14 h 277"/>
                    <a:gd name="T36" fmla="*/ 299 w 355"/>
                    <a:gd name="T37" fmla="*/ 14 h 277"/>
                    <a:gd name="T38" fmla="*/ 337 w 355"/>
                    <a:gd name="T39" fmla="*/ 14 h 277"/>
                    <a:gd name="T40" fmla="*/ 327 w 355"/>
                    <a:gd name="T41" fmla="*/ 15 h 277"/>
                    <a:gd name="T42" fmla="*/ 307 w 355"/>
                    <a:gd name="T43" fmla="*/ 14 h 277"/>
                    <a:gd name="T44" fmla="*/ 285 w 355"/>
                    <a:gd name="T45" fmla="*/ 14 h 277"/>
                    <a:gd name="T46" fmla="*/ 273 w 355"/>
                    <a:gd name="T47" fmla="*/ 14 h 277"/>
                    <a:gd name="T48" fmla="*/ 237 w 355"/>
                    <a:gd name="T49" fmla="*/ 14 h 277"/>
                    <a:gd name="T50" fmla="*/ 219 w 355"/>
                    <a:gd name="T51" fmla="*/ 14 h 277"/>
                    <a:gd name="T52" fmla="*/ 172 w 355"/>
                    <a:gd name="T53" fmla="*/ 13 h 277"/>
                    <a:gd name="T54" fmla="*/ 160 w 355"/>
                    <a:gd name="T55" fmla="*/ 12 h 277"/>
                    <a:gd name="T56" fmla="*/ 126 w 355"/>
                    <a:gd name="T57" fmla="*/ 11 h 277"/>
                    <a:gd name="T58" fmla="*/ 108 w 355"/>
                    <a:gd name="T59" fmla="*/ 10 h 277"/>
                    <a:gd name="T60" fmla="*/ 94 w 355"/>
                    <a:gd name="T61" fmla="*/ 8 h 277"/>
                    <a:gd name="T62" fmla="*/ 68 w 355"/>
                    <a:gd name="T63" fmla="*/ 6 h 277"/>
                    <a:gd name="T64" fmla="*/ 64 w 355"/>
                    <a:gd name="T65" fmla="*/ 6 h 277"/>
                    <a:gd name="T66" fmla="*/ 58 w 355"/>
                    <a:gd name="T67" fmla="*/ 6 h 277"/>
                    <a:gd name="T68" fmla="*/ 54 w 355"/>
                    <a:gd name="T69" fmla="*/ 5 h 277"/>
                    <a:gd name="T70" fmla="*/ 38 w 355"/>
                    <a:gd name="T71" fmla="*/ 3 h 277"/>
                    <a:gd name="T72" fmla="*/ 20 w 355"/>
                    <a:gd name="T73" fmla="*/ 2 h 277"/>
                    <a:gd name="T74" fmla="*/ 4 w 355"/>
                    <a:gd name="T75" fmla="*/ 2 h 277"/>
                    <a:gd name="T76" fmla="*/ 10 w 355"/>
                    <a:gd name="T77" fmla="*/ 2 h 277"/>
                    <a:gd name="T78" fmla="*/ 10 w 355"/>
                    <a:gd name="T79" fmla="*/ 2 h 2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pPr>
                    <a:defRPr/>
                  </a:pPr>
                  <a:endParaRPr lang="en-US"/>
                </a:p>
              </p:txBody>
            </p:sp>
            <p:sp>
              <p:nvSpPr>
                <p:cNvPr id="44" name="Freeform 14"/>
                <p:cNvSpPr>
                  <a:spLocks/>
                </p:cNvSpPr>
                <p:nvPr/>
              </p:nvSpPr>
              <p:spPr bwMode="ltGray">
                <a:xfrm>
                  <a:off x="2222" y="724"/>
                  <a:ext cx="157" cy="167"/>
                </a:xfrm>
                <a:custGeom>
                  <a:avLst/>
                  <a:gdLst>
                    <a:gd name="T0" fmla="*/ 54 w 156"/>
                    <a:gd name="T1" fmla="*/ 2 h 206"/>
                    <a:gd name="T2" fmla="*/ 66 w 156"/>
                    <a:gd name="T3" fmla="*/ 2 h 206"/>
                    <a:gd name="T4" fmla="*/ 68 w 156"/>
                    <a:gd name="T5" fmla="*/ 2 h 206"/>
                    <a:gd name="T6" fmla="*/ 95 w 156"/>
                    <a:gd name="T7" fmla="*/ 2 h 206"/>
                    <a:gd name="T8" fmla="*/ 121 w 156"/>
                    <a:gd name="T9" fmla="*/ 2 h 206"/>
                    <a:gd name="T10" fmla="*/ 127 w 156"/>
                    <a:gd name="T11" fmla="*/ 2 h 206"/>
                    <a:gd name="T12" fmla="*/ 139 w 156"/>
                    <a:gd name="T13" fmla="*/ 0 h 206"/>
                    <a:gd name="T14" fmla="*/ 165 w 156"/>
                    <a:gd name="T15" fmla="*/ 2 h 206"/>
                    <a:gd name="T16" fmla="*/ 161 w 156"/>
                    <a:gd name="T17" fmla="*/ 2 h 206"/>
                    <a:gd name="T18" fmla="*/ 141 w 156"/>
                    <a:gd name="T19" fmla="*/ 2 h 206"/>
                    <a:gd name="T20" fmla="*/ 147 w 156"/>
                    <a:gd name="T21" fmla="*/ 4 h 206"/>
                    <a:gd name="T22" fmla="*/ 157 w 156"/>
                    <a:gd name="T23" fmla="*/ 5 h 206"/>
                    <a:gd name="T24" fmla="*/ 161 w 156"/>
                    <a:gd name="T25" fmla="*/ 5 h 206"/>
                    <a:gd name="T26" fmla="*/ 143 w 156"/>
                    <a:gd name="T27" fmla="*/ 5 h 206"/>
                    <a:gd name="T28" fmla="*/ 131 w 156"/>
                    <a:gd name="T29" fmla="*/ 6 h 206"/>
                    <a:gd name="T30" fmla="*/ 119 w 156"/>
                    <a:gd name="T31" fmla="*/ 6 h 206"/>
                    <a:gd name="T32" fmla="*/ 115 w 156"/>
                    <a:gd name="T33" fmla="*/ 8 h 206"/>
                    <a:gd name="T34" fmla="*/ 103 w 156"/>
                    <a:gd name="T35" fmla="*/ 9 h 206"/>
                    <a:gd name="T36" fmla="*/ 97 w 156"/>
                    <a:gd name="T37" fmla="*/ 9 h 206"/>
                    <a:gd name="T38" fmla="*/ 76 w 156"/>
                    <a:gd name="T39" fmla="*/ 9 h 206"/>
                    <a:gd name="T40" fmla="*/ 72 w 156"/>
                    <a:gd name="T41" fmla="*/ 8 h 206"/>
                    <a:gd name="T42" fmla="*/ 60 w 156"/>
                    <a:gd name="T43" fmla="*/ 8 h 206"/>
                    <a:gd name="T44" fmla="*/ 42 w 156"/>
                    <a:gd name="T45" fmla="*/ 8 h 206"/>
                    <a:gd name="T46" fmla="*/ 28 w 156"/>
                    <a:gd name="T47" fmla="*/ 8 h 206"/>
                    <a:gd name="T48" fmla="*/ 10 w 156"/>
                    <a:gd name="T49" fmla="*/ 6 h 206"/>
                    <a:gd name="T50" fmla="*/ 4 w 156"/>
                    <a:gd name="T51" fmla="*/ 5 h 206"/>
                    <a:gd name="T52" fmla="*/ 0 w 156"/>
                    <a:gd name="T53" fmla="*/ 5 h 206"/>
                    <a:gd name="T54" fmla="*/ 20 w 156"/>
                    <a:gd name="T55" fmla="*/ 4 h 206"/>
                    <a:gd name="T56" fmla="*/ 32 w 156"/>
                    <a:gd name="T57" fmla="*/ 4 h 206"/>
                    <a:gd name="T58" fmla="*/ 34 w 156"/>
                    <a:gd name="T59" fmla="*/ 3 h 206"/>
                    <a:gd name="T60" fmla="*/ 52 w 156"/>
                    <a:gd name="T61" fmla="*/ 2 h 206"/>
                    <a:gd name="T62" fmla="*/ 54 w 156"/>
                    <a:gd name="T63" fmla="*/ 2 h 2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pPr>
                    <a:defRPr/>
                  </a:pPr>
                  <a:endParaRPr lang="en-US"/>
                </a:p>
              </p:txBody>
            </p:sp>
            <p:sp>
              <p:nvSpPr>
                <p:cNvPr id="45" name="Freeform 15"/>
                <p:cNvSpPr>
                  <a:spLocks/>
                </p:cNvSpPr>
                <p:nvPr/>
              </p:nvSpPr>
              <p:spPr bwMode="ltGray">
                <a:xfrm>
                  <a:off x="2375" y="800"/>
                  <a:ext cx="110" cy="32"/>
                </a:xfrm>
                <a:custGeom>
                  <a:avLst/>
                  <a:gdLst>
                    <a:gd name="T0" fmla="*/ 4 w 109"/>
                    <a:gd name="T1" fmla="*/ 3 h 38"/>
                    <a:gd name="T2" fmla="*/ 18 w 109"/>
                    <a:gd name="T3" fmla="*/ 3 h 38"/>
                    <a:gd name="T4" fmla="*/ 46 w 109"/>
                    <a:gd name="T5" fmla="*/ 3 h 38"/>
                    <a:gd name="T6" fmla="*/ 87 w 109"/>
                    <a:gd name="T7" fmla="*/ 3 h 38"/>
                    <a:gd name="T8" fmla="*/ 105 w 109"/>
                    <a:gd name="T9" fmla="*/ 0 h 38"/>
                    <a:gd name="T10" fmla="*/ 91 w 109"/>
                    <a:gd name="T11" fmla="*/ 3 h 38"/>
                    <a:gd name="T12" fmla="*/ 75 w 109"/>
                    <a:gd name="T13" fmla="*/ 3 h 38"/>
                    <a:gd name="T14" fmla="*/ 42 w 109"/>
                    <a:gd name="T15" fmla="*/ 3 h 38"/>
                    <a:gd name="T16" fmla="*/ 14 w 109"/>
                    <a:gd name="T17" fmla="*/ 3 h 38"/>
                    <a:gd name="T18" fmla="*/ 4 w 109"/>
                    <a:gd name="T19" fmla="*/ 3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pPr>
                    <a:defRPr/>
                  </a:pPr>
                  <a:endParaRPr lang="en-US"/>
                </a:p>
              </p:txBody>
            </p:sp>
            <p:sp>
              <p:nvSpPr>
                <p:cNvPr id="46" name="Freeform 16"/>
                <p:cNvSpPr>
                  <a:spLocks/>
                </p:cNvSpPr>
                <p:nvPr/>
              </p:nvSpPr>
              <p:spPr bwMode="ltGray">
                <a:xfrm>
                  <a:off x="2370" y="839"/>
                  <a:ext cx="75" cy="84"/>
                </a:xfrm>
                <a:custGeom>
                  <a:avLst/>
                  <a:gdLst>
                    <a:gd name="T0" fmla="*/ 8 w 76"/>
                    <a:gd name="T1" fmla="*/ 2 h 104"/>
                    <a:gd name="T2" fmla="*/ 18 w 76"/>
                    <a:gd name="T3" fmla="*/ 0 h 104"/>
                    <a:gd name="T4" fmla="*/ 34 w 76"/>
                    <a:gd name="T5" fmla="*/ 2 h 104"/>
                    <a:gd name="T6" fmla="*/ 47 w 76"/>
                    <a:gd name="T7" fmla="*/ 2 h 104"/>
                    <a:gd name="T8" fmla="*/ 38 w 76"/>
                    <a:gd name="T9" fmla="*/ 2 h 104"/>
                    <a:gd name="T10" fmla="*/ 39 w 76"/>
                    <a:gd name="T11" fmla="*/ 2 h 104"/>
                    <a:gd name="T12" fmla="*/ 43 w 76"/>
                    <a:gd name="T13" fmla="*/ 2 h 104"/>
                    <a:gd name="T14" fmla="*/ 38 w 76"/>
                    <a:gd name="T15" fmla="*/ 3 h 104"/>
                    <a:gd name="T16" fmla="*/ 34 w 76"/>
                    <a:gd name="T17" fmla="*/ 2 h 104"/>
                    <a:gd name="T18" fmla="*/ 22 w 76"/>
                    <a:gd name="T19" fmla="*/ 2 h 104"/>
                    <a:gd name="T20" fmla="*/ 28 w 76"/>
                    <a:gd name="T21" fmla="*/ 2 h 104"/>
                    <a:gd name="T22" fmla="*/ 30 w 76"/>
                    <a:gd name="T23" fmla="*/ 3 h 104"/>
                    <a:gd name="T24" fmla="*/ 20 w 76"/>
                    <a:gd name="T25" fmla="*/ 4 h 104"/>
                    <a:gd name="T26" fmla="*/ 12 w 76"/>
                    <a:gd name="T27" fmla="*/ 4 h 104"/>
                    <a:gd name="T28" fmla="*/ 8 w 76"/>
                    <a:gd name="T29" fmla="*/ 4 h 104"/>
                    <a:gd name="T30" fmla="*/ 0 w 76"/>
                    <a:gd name="T31" fmla="*/ 2 h 104"/>
                    <a:gd name="T32" fmla="*/ 2 w 76"/>
                    <a:gd name="T33" fmla="*/ 2 h 104"/>
                    <a:gd name="T34" fmla="*/ 8 w 76"/>
                    <a:gd name="T35" fmla="*/ 2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pPr>
                    <a:defRPr/>
                  </a:pPr>
                  <a:endParaRPr lang="en-US"/>
                </a:p>
              </p:txBody>
            </p:sp>
            <p:sp>
              <p:nvSpPr>
                <p:cNvPr id="47" name="Freeform 17"/>
                <p:cNvSpPr>
                  <a:spLocks/>
                </p:cNvSpPr>
                <p:nvPr/>
              </p:nvSpPr>
              <p:spPr bwMode="ltGray">
                <a:xfrm>
                  <a:off x="2497" y="793"/>
                  <a:ext cx="37" cy="49"/>
                </a:xfrm>
                <a:custGeom>
                  <a:avLst/>
                  <a:gdLst>
                    <a:gd name="T0" fmla="*/ 3 w 37"/>
                    <a:gd name="T1" fmla="*/ 2 h 61"/>
                    <a:gd name="T2" fmla="*/ 13 w 37"/>
                    <a:gd name="T3" fmla="*/ 0 h 61"/>
                    <a:gd name="T4" fmla="*/ 15 w 37"/>
                    <a:gd name="T5" fmla="*/ 2 h 61"/>
                    <a:gd name="T6" fmla="*/ 37 w 37"/>
                    <a:gd name="T7" fmla="*/ 2 h 61"/>
                    <a:gd name="T8" fmla="*/ 19 w 37"/>
                    <a:gd name="T9" fmla="*/ 2 h 61"/>
                    <a:gd name="T10" fmla="*/ 5 w 37"/>
                    <a:gd name="T11" fmla="*/ 2 h 61"/>
                    <a:gd name="T12" fmla="*/ 1 w 37"/>
                    <a:gd name="T13" fmla="*/ 2 h 61"/>
                    <a:gd name="T14" fmla="*/ 3 w 37"/>
                    <a:gd name="T15" fmla="*/ 2 h 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pPr>
                    <a:defRPr/>
                  </a:pPr>
                  <a:endParaRPr lang="en-US"/>
                </a:p>
              </p:txBody>
            </p:sp>
            <p:sp>
              <p:nvSpPr>
                <p:cNvPr id="48" name="Freeform 18"/>
                <p:cNvSpPr>
                  <a:spLocks/>
                </p:cNvSpPr>
                <p:nvPr/>
              </p:nvSpPr>
              <p:spPr bwMode="ltGray">
                <a:xfrm>
                  <a:off x="2506" y="869"/>
                  <a:ext cx="47" cy="24"/>
                </a:xfrm>
                <a:custGeom>
                  <a:avLst/>
                  <a:gdLst>
                    <a:gd name="T0" fmla="*/ 7 w 49"/>
                    <a:gd name="T1" fmla="*/ 0 h 29"/>
                    <a:gd name="T2" fmla="*/ 14 w 49"/>
                    <a:gd name="T3" fmla="*/ 0 h 29"/>
                    <a:gd name="T4" fmla="*/ 27 w 49"/>
                    <a:gd name="T5" fmla="*/ 2 h 29"/>
                    <a:gd name="T6" fmla="*/ 20 w 49"/>
                    <a:gd name="T7" fmla="*/ 2 h 29"/>
                    <a:gd name="T8" fmla="*/ 3 w 49"/>
                    <a:gd name="T9" fmla="*/ 2 h 29"/>
                    <a:gd name="T10" fmla="*/ 7 w 49"/>
                    <a:gd name="T11" fmla="*/ 0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pPr>
                    <a:defRPr/>
                  </a:pPr>
                  <a:endParaRPr lang="en-US"/>
                </a:p>
              </p:txBody>
            </p:sp>
            <p:sp>
              <p:nvSpPr>
                <p:cNvPr id="49" name="Freeform 19"/>
                <p:cNvSpPr>
                  <a:spLocks/>
                </p:cNvSpPr>
                <p:nvPr/>
              </p:nvSpPr>
              <p:spPr bwMode="ltGray">
                <a:xfrm>
                  <a:off x="2555" y="832"/>
                  <a:ext cx="61" cy="42"/>
                </a:xfrm>
                <a:custGeom>
                  <a:avLst/>
                  <a:gdLst>
                    <a:gd name="T0" fmla="*/ 21 w 61"/>
                    <a:gd name="T1" fmla="*/ 5 h 48"/>
                    <a:gd name="T2" fmla="*/ 15 w 61"/>
                    <a:gd name="T3" fmla="*/ 4 h 48"/>
                    <a:gd name="T4" fmla="*/ 3 w 61"/>
                    <a:gd name="T5" fmla="*/ 4 h 48"/>
                    <a:gd name="T6" fmla="*/ 13 w 61"/>
                    <a:gd name="T7" fmla="*/ 4 h 48"/>
                    <a:gd name="T8" fmla="*/ 25 w 61"/>
                    <a:gd name="T9" fmla="*/ 0 h 48"/>
                    <a:gd name="T10" fmla="*/ 49 w 61"/>
                    <a:gd name="T11" fmla="*/ 4 h 48"/>
                    <a:gd name="T12" fmla="*/ 53 w 61"/>
                    <a:gd name="T13" fmla="*/ 4 h 48"/>
                    <a:gd name="T14" fmla="*/ 61 w 61"/>
                    <a:gd name="T15" fmla="*/ 4 h 48"/>
                    <a:gd name="T16" fmla="*/ 41 w 61"/>
                    <a:gd name="T17" fmla="*/ 5 h 48"/>
                    <a:gd name="T18" fmla="*/ 23 w 61"/>
                    <a:gd name="T19" fmla="*/ 7 h 48"/>
                    <a:gd name="T20" fmla="*/ 21 w 61"/>
                    <a:gd name="T21" fmla="*/ 5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pPr>
                    <a:defRPr/>
                  </a:pPr>
                  <a:endParaRPr lang="en-US"/>
                </a:p>
              </p:txBody>
            </p:sp>
            <p:sp>
              <p:nvSpPr>
                <p:cNvPr id="50" name="Freeform 20"/>
                <p:cNvSpPr>
                  <a:spLocks/>
                </p:cNvSpPr>
                <p:nvPr/>
              </p:nvSpPr>
              <p:spPr bwMode="ltGray">
                <a:xfrm>
                  <a:off x="2572" y="852"/>
                  <a:ext cx="286" cy="149"/>
                </a:xfrm>
                <a:custGeom>
                  <a:avLst/>
                  <a:gdLst>
                    <a:gd name="T0" fmla="*/ 46 w 286"/>
                    <a:gd name="T1" fmla="*/ 2 h 182"/>
                    <a:gd name="T2" fmla="*/ 36 w 286"/>
                    <a:gd name="T3" fmla="*/ 2 h 182"/>
                    <a:gd name="T4" fmla="*/ 26 w 286"/>
                    <a:gd name="T5" fmla="*/ 2 h 182"/>
                    <a:gd name="T6" fmla="*/ 0 w 286"/>
                    <a:gd name="T7" fmla="*/ 2 h 182"/>
                    <a:gd name="T8" fmla="*/ 10 w 286"/>
                    <a:gd name="T9" fmla="*/ 2 h 182"/>
                    <a:gd name="T10" fmla="*/ 16 w 286"/>
                    <a:gd name="T11" fmla="*/ 3 h 182"/>
                    <a:gd name="T12" fmla="*/ 24 w 286"/>
                    <a:gd name="T13" fmla="*/ 2 h 182"/>
                    <a:gd name="T14" fmla="*/ 30 w 286"/>
                    <a:gd name="T15" fmla="*/ 2 h 182"/>
                    <a:gd name="T16" fmla="*/ 48 w 286"/>
                    <a:gd name="T17" fmla="*/ 2 h 182"/>
                    <a:gd name="T18" fmla="*/ 70 w 286"/>
                    <a:gd name="T19" fmla="*/ 3 h 182"/>
                    <a:gd name="T20" fmla="*/ 88 w 286"/>
                    <a:gd name="T21" fmla="*/ 3 h 182"/>
                    <a:gd name="T22" fmla="*/ 106 w 286"/>
                    <a:gd name="T23" fmla="*/ 5 h 182"/>
                    <a:gd name="T24" fmla="*/ 104 w 286"/>
                    <a:gd name="T25" fmla="*/ 6 h 182"/>
                    <a:gd name="T26" fmla="*/ 98 w 286"/>
                    <a:gd name="T27" fmla="*/ 7 h 182"/>
                    <a:gd name="T28" fmla="*/ 122 w 286"/>
                    <a:gd name="T29" fmla="*/ 6 h 182"/>
                    <a:gd name="T30" fmla="*/ 140 w 286"/>
                    <a:gd name="T31" fmla="*/ 7 h 182"/>
                    <a:gd name="T32" fmla="*/ 168 w 286"/>
                    <a:gd name="T33" fmla="*/ 7 h 182"/>
                    <a:gd name="T34" fmla="*/ 174 w 286"/>
                    <a:gd name="T35" fmla="*/ 7 h 182"/>
                    <a:gd name="T36" fmla="*/ 168 w 286"/>
                    <a:gd name="T37" fmla="*/ 7 h 182"/>
                    <a:gd name="T38" fmla="*/ 178 w 286"/>
                    <a:gd name="T39" fmla="*/ 7 h 182"/>
                    <a:gd name="T40" fmla="*/ 186 w 286"/>
                    <a:gd name="T41" fmla="*/ 6 h 182"/>
                    <a:gd name="T42" fmla="*/ 202 w 286"/>
                    <a:gd name="T43" fmla="*/ 6 h 182"/>
                    <a:gd name="T44" fmla="*/ 214 w 286"/>
                    <a:gd name="T45" fmla="*/ 6 h 182"/>
                    <a:gd name="T46" fmla="*/ 244 w 286"/>
                    <a:gd name="T47" fmla="*/ 9 h 182"/>
                    <a:gd name="T48" fmla="*/ 262 w 286"/>
                    <a:gd name="T49" fmla="*/ 9 h 182"/>
                    <a:gd name="T50" fmla="*/ 284 w 286"/>
                    <a:gd name="T51" fmla="*/ 9 h 182"/>
                    <a:gd name="T52" fmla="*/ 268 w 286"/>
                    <a:gd name="T53" fmla="*/ 7 h 182"/>
                    <a:gd name="T54" fmla="*/ 256 w 286"/>
                    <a:gd name="T55" fmla="*/ 7 h 182"/>
                    <a:gd name="T56" fmla="*/ 250 w 286"/>
                    <a:gd name="T57" fmla="*/ 6 h 182"/>
                    <a:gd name="T58" fmla="*/ 248 w 286"/>
                    <a:gd name="T59" fmla="*/ 6 h 182"/>
                    <a:gd name="T60" fmla="*/ 236 w 286"/>
                    <a:gd name="T61" fmla="*/ 6 h 182"/>
                    <a:gd name="T62" fmla="*/ 240 w 286"/>
                    <a:gd name="T63" fmla="*/ 5 h 182"/>
                    <a:gd name="T64" fmla="*/ 220 w 286"/>
                    <a:gd name="T65" fmla="*/ 4 h 182"/>
                    <a:gd name="T66" fmla="*/ 210 w 286"/>
                    <a:gd name="T67" fmla="*/ 3 h 182"/>
                    <a:gd name="T68" fmla="*/ 190 w 286"/>
                    <a:gd name="T69" fmla="*/ 2 h 182"/>
                    <a:gd name="T70" fmla="*/ 168 w 286"/>
                    <a:gd name="T71" fmla="*/ 2 h 182"/>
                    <a:gd name="T72" fmla="*/ 156 w 286"/>
                    <a:gd name="T73" fmla="*/ 2 h 182"/>
                    <a:gd name="T74" fmla="*/ 120 w 286"/>
                    <a:gd name="T75" fmla="*/ 2 h 182"/>
                    <a:gd name="T76" fmla="*/ 102 w 286"/>
                    <a:gd name="T77" fmla="*/ 2 h 182"/>
                    <a:gd name="T78" fmla="*/ 96 w 286"/>
                    <a:gd name="T79" fmla="*/ 0 h 182"/>
                    <a:gd name="T80" fmla="*/ 70 w 286"/>
                    <a:gd name="T81" fmla="*/ 2 h 182"/>
                    <a:gd name="T82" fmla="*/ 56 w 286"/>
                    <a:gd name="T83" fmla="*/ 2 h 182"/>
                    <a:gd name="T84" fmla="*/ 46 w 286"/>
                    <a:gd name="T85" fmla="*/ 2 h 1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pPr>
                    <a:defRPr/>
                  </a:pPr>
                  <a:endParaRPr lang="en-US"/>
                </a:p>
              </p:txBody>
            </p:sp>
            <p:sp>
              <p:nvSpPr>
                <p:cNvPr id="51" name="Freeform 21"/>
                <p:cNvSpPr>
                  <a:spLocks/>
                </p:cNvSpPr>
                <p:nvPr/>
              </p:nvSpPr>
              <p:spPr bwMode="ltGray">
                <a:xfrm>
                  <a:off x="2820" y="866"/>
                  <a:ext cx="78" cy="64"/>
                </a:xfrm>
                <a:custGeom>
                  <a:avLst/>
                  <a:gdLst>
                    <a:gd name="T0" fmla="*/ 1 w 78"/>
                    <a:gd name="T1" fmla="*/ 2 h 78"/>
                    <a:gd name="T2" fmla="*/ 27 w 78"/>
                    <a:gd name="T3" fmla="*/ 3 h 78"/>
                    <a:gd name="T4" fmla="*/ 45 w 78"/>
                    <a:gd name="T5" fmla="*/ 2 h 78"/>
                    <a:gd name="T6" fmla="*/ 57 w 78"/>
                    <a:gd name="T7" fmla="*/ 2 h 78"/>
                    <a:gd name="T8" fmla="*/ 43 w 78"/>
                    <a:gd name="T9" fmla="*/ 2 h 78"/>
                    <a:gd name="T10" fmla="*/ 43 w 78"/>
                    <a:gd name="T11" fmla="*/ 2 h 78"/>
                    <a:gd name="T12" fmla="*/ 71 w 78"/>
                    <a:gd name="T13" fmla="*/ 2 h 78"/>
                    <a:gd name="T14" fmla="*/ 67 w 78"/>
                    <a:gd name="T15" fmla="*/ 2 h 78"/>
                    <a:gd name="T16" fmla="*/ 33 w 78"/>
                    <a:gd name="T17" fmla="*/ 4 h 78"/>
                    <a:gd name="T18" fmla="*/ 9 w 78"/>
                    <a:gd name="T19" fmla="*/ 3 h 78"/>
                    <a:gd name="T20" fmla="*/ 3 w 78"/>
                    <a:gd name="T21" fmla="*/ 3 h 78"/>
                    <a:gd name="T22" fmla="*/ 1 w 78"/>
                    <a:gd name="T23" fmla="*/ 2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pPr>
                    <a:defRPr/>
                  </a:pPr>
                  <a:endParaRPr lang="en-US"/>
                </a:p>
              </p:txBody>
            </p:sp>
            <p:sp>
              <p:nvSpPr>
                <p:cNvPr id="52" name="Freeform 22"/>
                <p:cNvSpPr>
                  <a:spLocks/>
                </p:cNvSpPr>
                <p:nvPr/>
              </p:nvSpPr>
              <p:spPr bwMode="ltGray">
                <a:xfrm>
                  <a:off x="2984" y="732"/>
                  <a:ext cx="19" cy="14"/>
                </a:xfrm>
                <a:custGeom>
                  <a:avLst/>
                  <a:gdLst>
                    <a:gd name="T0" fmla="*/ 3 w 17"/>
                    <a:gd name="T1" fmla="*/ 2 h 18"/>
                    <a:gd name="T2" fmla="*/ 3 w 17"/>
                    <a:gd name="T3" fmla="*/ 2 h 18"/>
                    <a:gd name="T4" fmla="*/ 3 w 17"/>
                    <a:gd name="T5" fmla="*/ 2 h 18"/>
                    <a:gd name="T6" fmla="*/ 0 60000 65536"/>
                    <a:gd name="T7" fmla="*/ 0 60000 65536"/>
                    <a:gd name="T8" fmla="*/ 0 60000 65536"/>
                  </a:gdLst>
                  <a:ahLst/>
                  <a:cxnLst>
                    <a:cxn ang="T6">
                      <a:pos x="T0" y="T1"/>
                    </a:cxn>
                    <a:cxn ang="T7">
                      <a:pos x="T2" y="T3"/>
                    </a:cxn>
                    <a:cxn ang="T8">
                      <a:pos x="T4" y="T5"/>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pPr>
                    <a:defRPr/>
                  </a:pPr>
                  <a:endParaRPr lang="en-US"/>
                </a:p>
              </p:txBody>
            </p:sp>
            <p:sp>
              <p:nvSpPr>
                <p:cNvPr id="53" name="Freeform 23"/>
                <p:cNvSpPr>
                  <a:spLocks/>
                </p:cNvSpPr>
                <p:nvPr/>
              </p:nvSpPr>
              <p:spPr bwMode="ltGray">
                <a:xfrm>
                  <a:off x="3083" y="830"/>
                  <a:ext cx="26" cy="19"/>
                </a:xfrm>
                <a:custGeom>
                  <a:avLst/>
                  <a:gdLst>
                    <a:gd name="T0" fmla="*/ 8 w 26"/>
                    <a:gd name="T1" fmla="*/ 3 h 22"/>
                    <a:gd name="T2" fmla="*/ 14 w 26"/>
                    <a:gd name="T3" fmla="*/ 0 h 22"/>
                    <a:gd name="T4" fmla="*/ 14 w 26"/>
                    <a:gd name="T5" fmla="*/ 3 h 22"/>
                    <a:gd name="T6" fmla="*/ 8 w 26"/>
                    <a:gd name="T7" fmla="*/ 3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w="9525">
                  <a:noFill/>
                  <a:round/>
                  <a:headEnd/>
                  <a:tailEnd/>
                </a:ln>
                <a:effectLst/>
              </p:spPr>
              <p:txBody>
                <a:bodyPr wrap="none" anchor="ctr"/>
                <a:lstStyle/>
                <a:p>
                  <a:pPr>
                    <a:defRPr/>
                  </a:pPr>
                  <a:endParaRPr lang="en-US"/>
                </a:p>
              </p:txBody>
            </p:sp>
            <p:sp>
              <p:nvSpPr>
                <p:cNvPr id="54" name="Freeform 24"/>
                <p:cNvSpPr>
                  <a:spLocks/>
                </p:cNvSpPr>
                <p:nvPr/>
              </p:nvSpPr>
              <p:spPr bwMode="ltGray">
                <a:xfrm>
                  <a:off x="2766" y="610"/>
                  <a:ext cx="19" cy="12"/>
                </a:xfrm>
                <a:custGeom>
                  <a:avLst/>
                  <a:gdLst>
                    <a:gd name="T0" fmla="*/ 7 w 20"/>
                    <a:gd name="T1" fmla="*/ 2 h 15"/>
                    <a:gd name="T2" fmla="*/ 10 w 20"/>
                    <a:gd name="T3" fmla="*/ 2 h 15"/>
                    <a:gd name="T4" fmla="*/ 9 w 20"/>
                    <a:gd name="T5" fmla="*/ 2 h 15"/>
                    <a:gd name="T6" fmla="*/ 7 w 20"/>
                    <a:gd name="T7" fmla="*/ 2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pPr>
                    <a:defRPr/>
                  </a:pPr>
                  <a:endParaRPr lang="en-US"/>
                </a:p>
              </p:txBody>
            </p:sp>
            <p:sp>
              <p:nvSpPr>
                <p:cNvPr id="55" name="Freeform 25"/>
                <p:cNvSpPr>
                  <a:spLocks/>
                </p:cNvSpPr>
                <p:nvPr/>
              </p:nvSpPr>
              <p:spPr bwMode="ltGray">
                <a:xfrm>
                  <a:off x="2600" y="712"/>
                  <a:ext cx="19" cy="12"/>
                </a:xfrm>
                <a:custGeom>
                  <a:avLst/>
                  <a:gdLst>
                    <a:gd name="T0" fmla="*/ 7 w 20"/>
                    <a:gd name="T1" fmla="*/ 2 h 15"/>
                    <a:gd name="T2" fmla="*/ 10 w 20"/>
                    <a:gd name="T3" fmla="*/ 2 h 15"/>
                    <a:gd name="T4" fmla="*/ 10 w 20"/>
                    <a:gd name="T5" fmla="*/ 2 h 15"/>
                    <a:gd name="T6" fmla="*/ 7 w 20"/>
                    <a:gd name="T7" fmla="*/ 2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pPr>
                    <a:defRPr/>
                  </a:pPr>
                  <a:endParaRPr lang="en-US"/>
                </a:p>
              </p:txBody>
            </p:sp>
            <p:sp>
              <p:nvSpPr>
                <p:cNvPr id="56" name="Freeform 26"/>
                <p:cNvSpPr>
                  <a:spLocks/>
                </p:cNvSpPr>
                <p:nvPr/>
              </p:nvSpPr>
              <p:spPr bwMode="ltGray">
                <a:xfrm>
                  <a:off x="2417" y="680"/>
                  <a:ext cx="80" cy="66"/>
                </a:xfrm>
                <a:custGeom>
                  <a:avLst/>
                  <a:gdLst>
                    <a:gd name="T0" fmla="*/ 0 w 80"/>
                    <a:gd name="T1" fmla="*/ 2 h 80"/>
                    <a:gd name="T2" fmla="*/ 14 w 80"/>
                    <a:gd name="T3" fmla="*/ 2 h 80"/>
                    <a:gd name="T4" fmla="*/ 26 w 80"/>
                    <a:gd name="T5" fmla="*/ 2 h 80"/>
                    <a:gd name="T6" fmla="*/ 48 w 80"/>
                    <a:gd name="T7" fmla="*/ 2 h 80"/>
                    <a:gd name="T8" fmla="*/ 58 w 80"/>
                    <a:gd name="T9" fmla="*/ 0 h 80"/>
                    <a:gd name="T10" fmla="*/ 80 w 80"/>
                    <a:gd name="T11" fmla="*/ 2 h 80"/>
                    <a:gd name="T12" fmla="*/ 70 w 80"/>
                    <a:gd name="T13" fmla="*/ 3 h 80"/>
                    <a:gd name="T14" fmla="*/ 54 w 80"/>
                    <a:gd name="T15" fmla="*/ 4 h 80"/>
                    <a:gd name="T16" fmla="*/ 48 w 80"/>
                    <a:gd name="T17" fmla="*/ 5 h 80"/>
                    <a:gd name="T18" fmla="*/ 32 w 80"/>
                    <a:gd name="T19" fmla="*/ 4 h 80"/>
                    <a:gd name="T20" fmla="*/ 38 w 80"/>
                    <a:gd name="T21" fmla="*/ 3 h 80"/>
                    <a:gd name="T22" fmla="*/ 30 w 80"/>
                    <a:gd name="T23" fmla="*/ 2 h 80"/>
                    <a:gd name="T24" fmla="*/ 20 w 80"/>
                    <a:gd name="T25" fmla="*/ 2 h 80"/>
                    <a:gd name="T26" fmla="*/ 8 w 80"/>
                    <a:gd name="T27" fmla="*/ 3 h 80"/>
                    <a:gd name="T28" fmla="*/ 0 w 80"/>
                    <a:gd name="T29" fmla="*/ 2 h 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pPr>
                    <a:defRPr/>
                  </a:pPr>
                  <a:endParaRPr lang="en-US"/>
                </a:p>
              </p:txBody>
            </p:sp>
            <p:sp>
              <p:nvSpPr>
                <p:cNvPr id="57" name="Freeform 27"/>
                <p:cNvSpPr>
                  <a:spLocks/>
                </p:cNvSpPr>
                <p:nvPr/>
              </p:nvSpPr>
              <p:spPr bwMode="ltGray">
                <a:xfrm>
                  <a:off x="2391" y="541"/>
                  <a:ext cx="94" cy="142"/>
                </a:xfrm>
                <a:custGeom>
                  <a:avLst/>
                  <a:gdLst>
                    <a:gd name="T0" fmla="*/ 14 w 94"/>
                    <a:gd name="T1" fmla="*/ 5 h 174"/>
                    <a:gd name="T2" fmla="*/ 26 w 94"/>
                    <a:gd name="T3" fmla="*/ 6 h 174"/>
                    <a:gd name="T4" fmla="*/ 32 w 94"/>
                    <a:gd name="T5" fmla="*/ 5 h 174"/>
                    <a:gd name="T6" fmla="*/ 52 w 94"/>
                    <a:gd name="T7" fmla="*/ 5 h 174"/>
                    <a:gd name="T8" fmla="*/ 46 w 94"/>
                    <a:gd name="T9" fmla="*/ 6 h 174"/>
                    <a:gd name="T10" fmla="*/ 66 w 94"/>
                    <a:gd name="T11" fmla="*/ 6 h 174"/>
                    <a:gd name="T12" fmla="*/ 76 w 94"/>
                    <a:gd name="T13" fmla="*/ 7 h 174"/>
                    <a:gd name="T14" fmla="*/ 58 w 94"/>
                    <a:gd name="T15" fmla="*/ 7 h 174"/>
                    <a:gd name="T16" fmla="*/ 74 w 94"/>
                    <a:gd name="T17" fmla="*/ 9 h 174"/>
                    <a:gd name="T18" fmla="*/ 84 w 94"/>
                    <a:gd name="T19" fmla="*/ 7 h 174"/>
                    <a:gd name="T20" fmla="*/ 82 w 94"/>
                    <a:gd name="T21" fmla="*/ 6 h 174"/>
                    <a:gd name="T22" fmla="*/ 60 w 94"/>
                    <a:gd name="T23" fmla="*/ 5 h 174"/>
                    <a:gd name="T24" fmla="*/ 50 w 94"/>
                    <a:gd name="T25" fmla="*/ 4 h 174"/>
                    <a:gd name="T26" fmla="*/ 34 w 94"/>
                    <a:gd name="T27" fmla="*/ 4 h 174"/>
                    <a:gd name="T28" fmla="*/ 30 w 94"/>
                    <a:gd name="T29" fmla="*/ 3 h 174"/>
                    <a:gd name="T30" fmla="*/ 42 w 94"/>
                    <a:gd name="T31" fmla="*/ 2 h 174"/>
                    <a:gd name="T32" fmla="*/ 30 w 94"/>
                    <a:gd name="T33" fmla="*/ 0 h 174"/>
                    <a:gd name="T34" fmla="*/ 18 w 94"/>
                    <a:gd name="T35" fmla="*/ 2 h 174"/>
                    <a:gd name="T36" fmla="*/ 4 w 94"/>
                    <a:gd name="T37" fmla="*/ 2 h 174"/>
                    <a:gd name="T38" fmla="*/ 14 w 94"/>
                    <a:gd name="T39" fmla="*/ 4 h 174"/>
                    <a:gd name="T40" fmla="*/ 14 w 94"/>
                    <a:gd name="T41" fmla="*/ 5 h 1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pPr>
                    <a:defRPr/>
                  </a:pPr>
                  <a:endParaRPr lang="en-US"/>
                </a:p>
              </p:txBody>
            </p:sp>
            <p:sp>
              <p:nvSpPr>
                <p:cNvPr id="58" name="Freeform 28"/>
                <p:cNvSpPr>
                  <a:spLocks/>
                </p:cNvSpPr>
                <p:nvPr/>
              </p:nvSpPr>
              <p:spPr bwMode="ltGray">
                <a:xfrm>
                  <a:off x="2415" y="644"/>
                  <a:ext cx="32" cy="41"/>
                </a:xfrm>
                <a:custGeom>
                  <a:avLst/>
                  <a:gdLst>
                    <a:gd name="T0" fmla="*/ 6 w 32"/>
                    <a:gd name="T1" fmla="*/ 2 h 50"/>
                    <a:gd name="T2" fmla="*/ 12 w 32"/>
                    <a:gd name="T3" fmla="*/ 0 h 50"/>
                    <a:gd name="T4" fmla="*/ 20 w 32"/>
                    <a:gd name="T5" fmla="*/ 2 h 50"/>
                    <a:gd name="T6" fmla="*/ 22 w 32"/>
                    <a:gd name="T7" fmla="*/ 2 h 50"/>
                    <a:gd name="T8" fmla="*/ 28 w 32"/>
                    <a:gd name="T9" fmla="*/ 2 h 50"/>
                    <a:gd name="T10" fmla="*/ 32 w 32"/>
                    <a:gd name="T11" fmla="*/ 2 h 50"/>
                    <a:gd name="T12" fmla="*/ 18 w 32"/>
                    <a:gd name="T13" fmla="*/ 2 h 50"/>
                    <a:gd name="T14" fmla="*/ 6 w 32"/>
                    <a:gd name="T15" fmla="*/ 2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pPr>
                    <a:defRPr/>
                  </a:pPr>
                  <a:endParaRPr lang="en-US"/>
                </a:p>
              </p:txBody>
            </p:sp>
            <p:sp>
              <p:nvSpPr>
                <p:cNvPr id="59" name="Freeform 29"/>
                <p:cNvSpPr>
                  <a:spLocks/>
                </p:cNvSpPr>
                <p:nvPr/>
              </p:nvSpPr>
              <p:spPr bwMode="ltGray">
                <a:xfrm>
                  <a:off x="2349" y="654"/>
                  <a:ext cx="45" cy="41"/>
                </a:xfrm>
                <a:custGeom>
                  <a:avLst/>
                  <a:gdLst>
                    <a:gd name="T0" fmla="*/ 0 w 43"/>
                    <a:gd name="T1" fmla="*/ 2 h 50"/>
                    <a:gd name="T2" fmla="*/ 41 w 43"/>
                    <a:gd name="T3" fmla="*/ 2 h 50"/>
                    <a:gd name="T4" fmla="*/ 72 w 43"/>
                    <a:gd name="T5" fmla="*/ 0 h 50"/>
                    <a:gd name="T6" fmla="*/ 45 w 43"/>
                    <a:gd name="T7" fmla="*/ 2 h 50"/>
                    <a:gd name="T8" fmla="*/ 2 w 43"/>
                    <a:gd name="T9" fmla="*/ 2 h 50"/>
                    <a:gd name="T10" fmla="*/ 0 w 43"/>
                    <a:gd name="T11" fmla="*/ 2 h 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pPr>
                    <a:defRPr/>
                  </a:pPr>
                  <a:endParaRPr lang="en-US"/>
                </a:p>
              </p:txBody>
            </p:sp>
            <p:sp>
              <p:nvSpPr>
                <p:cNvPr id="60" name="Freeform 30"/>
                <p:cNvSpPr>
                  <a:spLocks/>
                </p:cNvSpPr>
                <p:nvPr/>
              </p:nvSpPr>
              <p:spPr bwMode="ltGray">
                <a:xfrm>
                  <a:off x="4808" y="597"/>
                  <a:ext cx="701" cy="438"/>
                </a:xfrm>
                <a:custGeom>
                  <a:avLst/>
                  <a:gdLst>
                    <a:gd name="T0" fmla="*/ 7988 w 471"/>
                    <a:gd name="T1" fmla="*/ 218026 h 281"/>
                    <a:gd name="T2" fmla="*/ 9412 w 471"/>
                    <a:gd name="T3" fmla="*/ 195014 h 281"/>
                    <a:gd name="T4" fmla="*/ 8641 w 471"/>
                    <a:gd name="T5" fmla="*/ 190648 h 281"/>
                    <a:gd name="T6" fmla="*/ 6324 w 471"/>
                    <a:gd name="T7" fmla="*/ 170005 h 281"/>
                    <a:gd name="T8" fmla="*/ 1520 w 471"/>
                    <a:gd name="T9" fmla="*/ 167461 h 281"/>
                    <a:gd name="T10" fmla="*/ 0 w 471"/>
                    <a:gd name="T11" fmla="*/ 148755 h 281"/>
                    <a:gd name="T12" fmla="*/ 4725 w 471"/>
                    <a:gd name="T13" fmla="*/ 140509 h 281"/>
                    <a:gd name="T14" fmla="*/ 2262 w 471"/>
                    <a:gd name="T15" fmla="*/ 128519 h 281"/>
                    <a:gd name="T16" fmla="*/ 686 w 471"/>
                    <a:gd name="T17" fmla="*/ 124428 h 281"/>
                    <a:gd name="T18" fmla="*/ 11100 w 471"/>
                    <a:gd name="T19" fmla="*/ 93492 h 281"/>
                    <a:gd name="T20" fmla="*/ 17020 w 471"/>
                    <a:gd name="T21" fmla="*/ 75130 h 281"/>
                    <a:gd name="T22" fmla="*/ 16520 w 471"/>
                    <a:gd name="T23" fmla="*/ 54526 h 281"/>
                    <a:gd name="T24" fmla="*/ 9412 w 471"/>
                    <a:gd name="T25" fmla="*/ 33363 h 281"/>
                    <a:gd name="T26" fmla="*/ 7946 w 471"/>
                    <a:gd name="T27" fmla="*/ 25052 h 281"/>
                    <a:gd name="T28" fmla="*/ 10196 w 471"/>
                    <a:gd name="T29" fmla="*/ 27926 h 281"/>
                    <a:gd name="T30" fmla="*/ 18649 w 471"/>
                    <a:gd name="T31" fmla="*/ 27614 h 281"/>
                    <a:gd name="T32" fmla="*/ 24867 w 471"/>
                    <a:gd name="T33" fmla="*/ 8475 h 281"/>
                    <a:gd name="T34" fmla="*/ 32002 w 471"/>
                    <a:gd name="T35" fmla="*/ 0 h 281"/>
                    <a:gd name="T36" fmla="*/ 34276 w 471"/>
                    <a:gd name="T37" fmla="*/ 1635 h 281"/>
                    <a:gd name="T38" fmla="*/ 35903 w 471"/>
                    <a:gd name="T39" fmla="*/ 7002 h 281"/>
                    <a:gd name="T40" fmla="*/ 38199 w 471"/>
                    <a:gd name="T41" fmla="*/ 3973 h 281"/>
                    <a:gd name="T42" fmla="*/ 42895 w 471"/>
                    <a:gd name="T43" fmla="*/ 6193 h 281"/>
                    <a:gd name="T44" fmla="*/ 45188 w 471"/>
                    <a:gd name="T45" fmla="*/ 7002 h 281"/>
                    <a:gd name="T46" fmla="*/ 55083 w 471"/>
                    <a:gd name="T47" fmla="*/ 10914 h 281"/>
                    <a:gd name="T48" fmla="*/ 60490 w 471"/>
                    <a:gd name="T49" fmla="*/ 18477 h 281"/>
                    <a:gd name="T50" fmla="*/ 65220 w 471"/>
                    <a:gd name="T51" fmla="*/ 13210 h 281"/>
                    <a:gd name="T52" fmla="*/ 67254 w 471"/>
                    <a:gd name="T53" fmla="*/ 10914 h 281"/>
                    <a:gd name="T54" fmla="*/ 75925 w 471"/>
                    <a:gd name="T55" fmla="*/ 10914 h 281"/>
                    <a:gd name="T56" fmla="*/ 82090 w 471"/>
                    <a:gd name="T57" fmla="*/ 25052 h 281"/>
                    <a:gd name="T58" fmla="*/ 90029 w 471"/>
                    <a:gd name="T59" fmla="*/ 45895 h 281"/>
                    <a:gd name="T60" fmla="*/ 95458 w 471"/>
                    <a:gd name="T61" fmla="*/ 54526 h 281"/>
                    <a:gd name="T62" fmla="*/ 100096 w 471"/>
                    <a:gd name="T63" fmla="*/ 52897 h 281"/>
                    <a:gd name="T64" fmla="*/ 105165 w 471"/>
                    <a:gd name="T65" fmla="*/ 50342 h 281"/>
                    <a:gd name="T66" fmla="*/ 113001 w 471"/>
                    <a:gd name="T67" fmla="*/ 55575 h 281"/>
                    <a:gd name="T68" fmla="*/ 116667 w 471"/>
                    <a:gd name="T69" fmla="*/ 62989 h 281"/>
                    <a:gd name="T70" fmla="*/ 119922 w 471"/>
                    <a:gd name="T71" fmla="*/ 69972 h 281"/>
                    <a:gd name="T72" fmla="*/ 123845 w 471"/>
                    <a:gd name="T73" fmla="*/ 86626 h 281"/>
                    <a:gd name="T74" fmla="*/ 125338 w 471"/>
                    <a:gd name="T75" fmla="*/ 93492 h 281"/>
                    <a:gd name="T76" fmla="*/ 126013 w 471"/>
                    <a:gd name="T77" fmla="*/ 97538 h 281"/>
                    <a:gd name="T78" fmla="*/ 120639 w 471"/>
                    <a:gd name="T79" fmla="*/ 110205 h 281"/>
                    <a:gd name="T80" fmla="*/ 125338 w 471"/>
                    <a:gd name="T81" fmla="*/ 110025 h 281"/>
                    <a:gd name="T82" fmla="*/ 133258 w 471"/>
                    <a:gd name="T83" fmla="*/ 120949 h 281"/>
                    <a:gd name="T84" fmla="*/ 141849 w 471"/>
                    <a:gd name="T85" fmla="*/ 122311 h 281"/>
                    <a:gd name="T86" fmla="*/ 148066 w 471"/>
                    <a:gd name="T87" fmla="*/ 130786 h 281"/>
                    <a:gd name="T88" fmla="*/ 148975 w 471"/>
                    <a:gd name="T89" fmla="*/ 134079 h 281"/>
                    <a:gd name="T90" fmla="*/ 148975 w 471"/>
                    <a:gd name="T91" fmla="*/ 136966 h 281"/>
                    <a:gd name="T92" fmla="*/ 153334 w 471"/>
                    <a:gd name="T93" fmla="*/ 134079 h 281"/>
                    <a:gd name="T94" fmla="*/ 155845 w 471"/>
                    <a:gd name="T95" fmla="*/ 133266 h 281"/>
                    <a:gd name="T96" fmla="*/ 170989 w 471"/>
                    <a:gd name="T97" fmla="*/ 143996 h 281"/>
                    <a:gd name="T98" fmla="*/ 173980 w 471"/>
                    <a:gd name="T99" fmla="*/ 154887 h 281"/>
                    <a:gd name="T100" fmla="*/ 181093 w 471"/>
                    <a:gd name="T101" fmla="*/ 156533 h 281"/>
                    <a:gd name="T102" fmla="*/ 183357 w 471"/>
                    <a:gd name="T103" fmla="*/ 167461 h 281"/>
                    <a:gd name="T104" fmla="*/ 175673 w 471"/>
                    <a:gd name="T105" fmla="*/ 200942 h 281"/>
                    <a:gd name="T106" fmla="*/ 169307 w 471"/>
                    <a:gd name="T107" fmla="*/ 219014 h 28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w="9525">
                  <a:noFill/>
                  <a:round/>
                  <a:headEnd/>
                  <a:tailEnd/>
                </a:ln>
                <a:effectLst/>
              </p:spPr>
              <p:txBody>
                <a:bodyPr wrap="none" anchor="ctr"/>
                <a:lstStyle/>
                <a:p>
                  <a:pPr>
                    <a:defRPr/>
                  </a:pPr>
                  <a:endParaRPr lang="en-US"/>
                </a:p>
              </p:txBody>
            </p:sp>
            <p:sp>
              <p:nvSpPr>
                <p:cNvPr id="61" name="Freeform 31"/>
                <p:cNvSpPr>
                  <a:spLocks/>
                </p:cNvSpPr>
                <p:nvPr/>
              </p:nvSpPr>
              <p:spPr bwMode="ltGray">
                <a:xfrm>
                  <a:off x="3880" y="-7"/>
                  <a:ext cx="984" cy="692"/>
                </a:xfrm>
                <a:custGeom>
                  <a:avLst/>
                  <a:gdLst>
                    <a:gd name="T0" fmla="*/ 406 w 984"/>
                    <a:gd name="T1" fmla="*/ 2 h 844"/>
                    <a:gd name="T2" fmla="*/ 502 w 984"/>
                    <a:gd name="T3" fmla="*/ 2 h 844"/>
                    <a:gd name="T4" fmla="*/ 550 w 984"/>
                    <a:gd name="T5" fmla="*/ 2 h 844"/>
                    <a:gd name="T6" fmla="*/ 578 w 984"/>
                    <a:gd name="T7" fmla="*/ 6 h 844"/>
                    <a:gd name="T8" fmla="*/ 586 w 984"/>
                    <a:gd name="T9" fmla="*/ 5 h 844"/>
                    <a:gd name="T10" fmla="*/ 606 w 984"/>
                    <a:gd name="T11" fmla="*/ 3 h 844"/>
                    <a:gd name="T12" fmla="*/ 642 w 984"/>
                    <a:gd name="T13" fmla="*/ 6 h 844"/>
                    <a:gd name="T14" fmla="*/ 682 w 984"/>
                    <a:gd name="T15" fmla="*/ 5 h 844"/>
                    <a:gd name="T16" fmla="*/ 706 w 984"/>
                    <a:gd name="T17" fmla="*/ 4 h 844"/>
                    <a:gd name="T18" fmla="*/ 762 w 984"/>
                    <a:gd name="T19" fmla="*/ 2 h 844"/>
                    <a:gd name="T20" fmla="*/ 798 w 984"/>
                    <a:gd name="T21" fmla="*/ 3 h 844"/>
                    <a:gd name="T22" fmla="*/ 798 w 984"/>
                    <a:gd name="T23" fmla="*/ 6 h 844"/>
                    <a:gd name="T24" fmla="*/ 790 w 984"/>
                    <a:gd name="T25" fmla="*/ 7 h 844"/>
                    <a:gd name="T26" fmla="*/ 766 w 984"/>
                    <a:gd name="T27" fmla="*/ 8 h 844"/>
                    <a:gd name="T28" fmla="*/ 762 w 984"/>
                    <a:gd name="T29" fmla="*/ 9 h 844"/>
                    <a:gd name="T30" fmla="*/ 802 w 984"/>
                    <a:gd name="T31" fmla="*/ 11 h 844"/>
                    <a:gd name="T32" fmla="*/ 786 w 984"/>
                    <a:gd name="T33" fmla="*/ 16 h 844"/>
                    <a:gd name="T34" fmla="*/ 830 w 984"/>
                    <a:gd name="T35" fmla="*/ 21 h 844"/>
                    <a:gd name="T36" fmla="*/ 854 w 984"/>
                    <a:gd name="T37" fmla="*/ 23 h 844"/>
                    <a:gd name="T38" fmla="*/ 830 w 984"/>
                    <a:gd name="T39" fmla="*/ 23 h 844"/>
                    <a:gd name="T40" fmla="*/ 746 w 984"/>
                    <a:gd name="T41" fmla="*/ 20 h 844"/>
                    <a:gd name="T42" fmla="*/ 678 w 984"/>
                    <a:gd name="T43" fmla="*/ 20 h 844"/>
                    <a:gd name="T44" fmla="*/ 590 w 984"/>
                    <a:gd name="T45" fmla="*/ 23 h 844"/>
                    <a:gd name="T46" fmla="*/ 642 w 984"/>
                    <a:gd name="T47" fmla="*/ 30 h 844"/>
                    <a:gd name="T48" fmla="*/ 710 w 984"/>
                    <a:gd name="T49" fmla="*/ 32 h 844"/>
                    <a:gd name="T50" fmla="*/ 738 w 984"/>
                    <a:gd name="T51" fmla="*/ 28 h 844"/>
                    <a:gd name="T52" fmla="*/ 774 w 984"/>
                    <a:gd name="T53" fmla="*/ 29 h 844"/>
                    <a:gd name="T54" fmla="*/ 766 w 984"/>
                    <a:gd name="T55" fmla="*/ 32 h 844"/>
                    <a:gd name="T56" fmla="*/ 802 w 984"/>
                    <a:gd name="T57" fmla="*/ 34 h 844"/>
                    <a:gd name="T58" fmla="*/ 838 w 984"/>
                    <a:gd name="T59" fmla="*/ 34 h 844"/>
                    <a:gd name="T60" fmla="*/ 922 w 984"/>
                    <a:gd name="T61" fmla="*/ 41 h 844"/>
                    <a:gd name="T62" fmla="*/ 942 w 984"/>
                    <a:gd name="T63" fmla="*/ 42 h 844"/>
                    <a:gd name="T64" fmla="*/ 874 w 984"/>
                    <a:gd name="T65" fmla="*/ 41 h 844"/>
                    <a:gd name="T66" fmla="*/ 830 w 984"/>
                    <a:gd name="T67" fmla="*/ 39 h 844"/>
                    <a:gd name="T68" fmla="*/ 778 w 984"/>
                    <a:gd name="T69" fmla="*/ 36 h 844"/>
                    <a:gd name="T70" fmla="*/ 702 w 984"/>
                    <a:gd name="T71" fmla="*/ 34 h 844"/>
                    <a:gd name="T72" fmla="*/ 614 w 984"/>
                    <a:gd name="T73" fmla="*/ 33 h 844"/>
                    <a:gd name="T74" fmla="*/ 506 w 984"/>
                    <a:gd name="T75" fmla="*/ 30 h 844"/>
                    <a:gd name="T76" fmla="*/ 462 w 984"/>
                    <a:gd name="T77" fmla="*/ 26 h 844"/>
                    <a:gd name="T78" fmla="*/ 430 w 984"/>
                    <a:gd name="T79" fmla="*/ 24 h 844"/>
                    <a:gd name="T80" fmla="*/ 382 w 984"/>
                    <a:gd name="T81" fmla="*/ 21 h 844"/>
                    <a:gd name="T82" fmla="*/ 342 w 984"/>
                    <a:gd name="T83" fmla="*/ 19 h 844"/>
                    <a:gd name="T84" fmla="*/ 354 w 984"/>
                    <a:gd name="T85" fmla="*/ 21 h 844"/>
                    <a:gd name="T86" fmla="*/ 418 w 984"/>
                    <a:gd name="T87" fmla="*/ 25 h 844"/>
                    <a:gd name="T88" fmla="*/ 422 w 984"/>
                    <a:gd name="T89" fmla="*/ 26 h 844"/>
                    <a:gd name="T90" fmla="*/ 394 w 984"/>
                    <a:gd name="T91" fmla="*/ 26 h 844"/>
                    <a:gd name="T92" fmla="*/ 354 w 984"/>
                    <a:gd name="T93" fmla="*/ 24 h 844"/>
                    <a:gd name="T94" fmla="*/ 314 w 984"/>
                    <a:gd name="T95" fmla="*/ 20 h 844"/>
                    <a:gd name="T96" fmla="*/ 266 w 984"/>
                    <a:gd name="T97" fmla="*/ 17 h 844"/>
                    <a:gd name="T98" fmla="*/ 210 w 984"/>
                    <a:gd name="T99" fmla="*/ 16 h 844"/>
                    <a:gd name="T100" fmla="*/ 154 w 984"/>
                    <a:gd name="T101" fmla="*/ 11 h 844"/>
                    <a:gd name="T102" fmla="*/ 66 w 984"/>
                    <a:gd name="T103" fmla="*/ 3 h 844"/>
                    <a:gd name="T104" fmla="*/ 34 w 984"/>
                    <a:gd name="T105" fmla="*/ 2 h 844"/>
                    <a:gd name="T106" fmla="*/ 46 w 984"/>
                    <a:gd name="T107" fmla="*/ 2 h 844"/>
                    <a:gd name="T108" fmla="*/ 102 w 984"/>
                    <a:gd name="T109" fmla="*/ 3 h 84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w="9525">
                  <a:noFill/>
                  <a:round/>
                  <a:headEnd/>
                  <a:tailEnd/>
                </a:ln>
                <a:effectLst/>
              </p:spPr>
              <p:txBody>
                <a:bodyPr wrap="none" anchor="ctr"/>
                <a:lstStyle/>
                <a:p>
                  <a:pPr>
                    <a:defRPr/>
                  </a:pPr>
                  <a:endParaRPr lang="en-US"/>
                </a:p>
              </p:txBody>
            </p:sp>
            <p:sp>
              <p:nvSpPr>
                <p:cNvPr id="62" name="Freeform 32"/>
                <p:cNvSpPr>
                  <a:spLocks/>
                </p:cNvSpPr>
                <p:nvPr/>
              </p:nvSpPr>
              <p:spPr bwMode="ltGray">
                <a:xfrm>
                  <a:off x="3577" y="490"/>
                  <a:ext cx="36" cy="39"/>
                </a:xfrm>
                <a:custGeom>
                  <a:avLst/>
                  <a:gdLst>
                    <a:gd name="T0" fmla="*/ 6 w 36"/>
                    <a:gd name="T1" fmla="*/ 2 h 48"/>
                    <a:gd name="T2" fmla="*/ 10 w 36"/>
                    <a:gd name="T3" fmla="*/ 2 h 48"/>
                    <a:gd name="T4" fmla="*/ 6 w 36"/>
                    <a:gd name="T5" fmla="*/ 2 h 48"/>
                    <a:gd name="T6" fmla="*/ 0 60000 65536"/>
                    <a:gd name="T7" fmla="*/ 0 60000 65536"/>
                    <a:gd name="T8" fmla="*/ 0 60000 65536"/>
                  </a:gdLst>
                  <a:ahLst/>
                  <a:cxnLst>
                    <a:cxn ang="T6">
                      <a:pos x="T0" y="T1"/>
                    </a:cxn>
                    <a:cxn ang="T7">
                      <a:pos x="T2" y="T3"/>
                    </a:cxn>
                    <a:cxn ang="T8">
                      <a:pos x="T4" y="T5"/>
                    </a:cxn>
                  </a:cxnLst>
                  <a:rect l="0" t="0" r="r" b="b"/>
                  <a:pathLst>
                    <a:path w="36" h="48">
                      <a:moveTo>
                        <a:pt x="6" y="28"/>
                      </a:moveTo>
                      <a:cubicBezTo>
                        <a:pt x="25" y="0"/>
                        <a:pt x="36" y="31"/>
                        <a:pt x="10" y="48"/>
                      </a:cubicBezTo>
                      <a:cubicBezTo>
                        <a:pt x="0" y="34"/>
                        <a:pt x="0" y="40"/>
                        <a:pt x="6" y="28"/>
                      </a:cubicBezTo>
                      <a:close/>
                    </a:path>
                  </a:pathLst>
                </a:custGeom>
                <a:solidFill>
                  <a:schemeClr val="folHlink"/>
                </a:solidFill>
                <a:ln w="9525">
                  <a:noFill/>
                  <a:round/>
                  <a:headEnd/>
                  <a:tailEnd/>
                </a:ln>
                <a:effectLst/>
              </p:spPr>
              <p:txBody>
                <a:bodyPr wrap="none" anchor="ctr"/>
                <a:lstStyle/>
                <a:p>
                  <a:pPr>
                    <a:defRPr/>
                  </a:pPr>
                  <a:endParaRPr lang="en-US"/>
                </a:p>
              </p:txBody>
            </p:sp>
            <p:sp>
              <p:nvSpPr>
                <p:cNvPr id="63" name="Freeform 33"/>
                <p:cNvSpPr>
                  <a:spLocks/>
                </p:cNvSpPr>
                <p:nvPr/>
              </p:nvSpPr>
              <p:spPr bwMode="ltGray">
                <a:xfrm>
                  <a:off x="3549" y="475"/>
                  <a:ext cx="38" cy="29"/>
                </a:xfrm>
                <a:custGeom>
                  <a:avLst/>
                  <a:gdLst>
                    <a:gd name="T0" fmla="*/ 0 w 36"/>
                    <a:gd name="T1" fmla="*/ 2 h 37"/>
                    <a:gd name="T2" fmla="*/ 27 w 36"/>
                    <a:gd name="T3" fmla="*/ 1 h 37"/>
                    <a:gd name="T4" fmla="*/ 80 w 36"/>
                    <a:gd name="T5" fmla="*/ 2 h 37"/>
                    <a:gd name="T6" fmla="*/ 8 w 36"/>
                    <a:gd name="T7" fmla="*/ 2 h 37"/>
                    <a:gd name="T8" fmla="*/ 0 w 36"/>
                    <a:gd name="T9" fmla="*/ 2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w="9525">
                  <a:noFill/>
                  <a:round/>
                  <a:headEnd/>
                  <a:tailEnd/>
                </a:ln>
                <a:effectLst/>
              </p:spPr>
              <p:txBody>
                <a:bodyPr wrap="none" anchor="ctr"/>
                <a:lstStyle/>
                <a:p>
                  <a:pPr>
                    <a:defRPr/>
                  </a:pPr>
                  <a:endParaRPr lang="en-US"/>
                </a:p>
              </p:txBody>
            </p:sp>
            <p:sp>
              <p:nvSpPr>
                <p:cNvPr id="64" name="Freeform 34"/>
                <p:cNvSpPr>
                  <a:spLocks/>
                </p:cNvSpPr>
                <p:nvPr/>
              </p:nvSpPr>
              <p:spPr bwMode="ltGray">
                <a:xfrm>
                  <a:off x="4686" y="394"/>
                  <a:ext cx="171" cy="81"/>
                </a:xfrm>
                <a:custGeom>
                  <a:avLst/>
                  <a:gdLst>
                    <a:gd name="T0" fmla="*/ 0 w 170"/>
                    <a:gd name="T1" fmla="*/ 4 h 96"/>
                    <a:gd name="T2" fmla="*/ 28 w 170"/>
                    <a:gd name="T3" fmla="*/ 3 h 96"/>
                    <a:gd name="T4" fmla="*/ 56 w 170"/>
                    <a:gd name="T5" fmla="*/ 3 h 96"/>
                    <a:gd name="T6" fmla="*/ 80 w 170"/>
                    <a:gd name="T7" fmla="*/ 3 h 96"/>
                    <a:gd name="T8" fmla="*/ 64 w 170"/>
                    <a:gd name="T9" fmla="*/ 3 h 96"/>
                    <a:gd name="T10" fmla="*/ 139 w 170"/>
                    <a:gd name="T11" fmla="*/ 4 h 96"/>
                    <a:gd name="T12" fmla="*/ 175 w 170"/>
                    <a:gd name="T13" fmla="*/ 5 h 96"/>
                    <a:gd name="T14" fmla="*/ 131 w 170"/>
                    <a:gd name="T15" fmla="*/ 6 h 96"/>
                    <a:gd name="T16" fmla="*/ 103 w 170"/>
                    <a:gd name="T17" fmla="*/ 5 h 96"/>
                    <a:gd name="T18" fmla="*/ 76 w 170"/>
                    <a:gd name="T19" fmla="*/ 4 h 96"/>
                    <a:gd name="T20" fmla="*/ 24 w 170"/>
                    <a:gd name="T21" fmla="*/ 3 h 96"/>
                    <a:gd name="T22" fmla="*/ 0 w 170"/>
                    <a:gd name="T23" fmla="*/ 4 h 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w="9525">
                  <a:noFill/>
                  <a:round/>
                  <a:headEnd/>
                  <a:tailEnd/>
                </a:ln>
                <a:effectLst/>
              </p:spPr>
              <p:txBody>
                <a:bodyPr wrap="none" anchor="ctr"/>
                <a:lstStyle/>
                <a:p>
                  <a:pPr>
                    <a:defRPr/>
                  </a:pPr>
                  <a:endParaRPr lang="en-US"/>
                </a:p>
              </p:txBody>
            </p:sp>
            <p:sp>
              <p:nvSpPr>
                <p:cNvPr id="65" name="Freeform 35"/>
                <p:cNvSpPr>
                  <a:spLocks/>
                </p:cNvSpPr>
                <p:nvPr/>
              </p:nvSpPr>
              <p:spPr bwMode="ltGray">
                <a:xfrm>
                  <a:off x="4867" y="460"/>
                  <a:ext cx="138" cy="37"/>
                </a:xfrm>
                <a:custGeom>
                  <a:avLst/>
                  <a:gdLst>
                    <a:gd name="T0" fmla="*/ 0 w 138"/>
                    <a:gd name="T1" fmla="*/ 0 h 44"/>
                    <a:gd name="T2" fmla="*/ 52 w 138"/>
                    <a:gd name="T3" fmla="*/ 3 h 44"/>
                    <a:gd name="T4" fmla="*/ 88 w 138"/>
                    <a:gd name="T5" fmla="*/ 3 h 44"/>
                    <a:gd name="T6" fmla="*/ 112 w 138"/>
                    <a:gd name="T7" fmla="*/ 3 h 44"/>
                    <a:gd name="T8" fmla="*/ 108 w 138"/>
                    <a:gd name="T9" fmla="*/ 3 h 44"/>
                    <a:gd name="T10" fmla="*/ 64 w 138"/>
                    <a:gd name="T11" fmla="*/ 3 h 44"/>
                    <a:gd name="T12" fmla="*/ 0 w 138"/>
                    <a:gd name="T13" fmla="*/ 3 h 44"/>
                    <a:gd name="T14" fmla="*/ 28 w 138"/>
                    <a:gd name="T15" fmla="*/ 3 h 44"/>
                    <a:gd name="T16" fmla="*/ 0 w 138"/>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w="9525">
                  <a:noFill/>
                  <a:round/>
                  <a:headEnd/>
                  <a:tailEnd/>
                </a:ln>
                <a:effectLst/>
              </p:spPr>
              <p:txBody>
                <a:bodyPr wrap="none" anchor="ctr"/>
                <a:lstStyle/>
                <a:p>
                  <a:pPr>
                    <a:defRPr/>
                  </a:pPr>
                  <a:endParaRPr lang="en-US"/>
                </a:p>
              </p:txBody>
            </p:sp>
            <p:sp>
              <p:nvSpPr>
                <p:cNvPr id="66" name="Freeform 36"/>
                <p:cNvSpPr>
                  <a:spLocks/>
                </p:cNvSpPr>
                <p:nvPr/>
              </p:nvSpPr>
              <p:spPr bwMode="ltGray">
                <a:xfrm>
                  <a:off x="4794" y="480"/>
                  <a:ext cx="56" cy="34"/>
                </a:xfrm>
                <a:custGeom>
                  <a:avLst/>
                  <a:gdLst>
                    <a:gd name="T0" fmla="*/ 17 w 57"/>
                    <a:gd name="T1" fmla="*/ 2 h 42"/>
                    <a:gd name="T2" fmla="*/ 28 w 57"/>
                    <a:gd name="T3" fmla="*/ 2 h 42"/>
                    <a:gd name="T4" fmla="*/ 17 w 57"/>
                    <a:gd name="T5" fmla="*/ 2 h 42"/>
                    <a:gd name="T6" fmla="*/ 0 60000 65536"/>
                    <a:gd name="T7" fmla="*/ 0 60000 65536"/>
                    <a:gd name="T8" fmla="*/ 0 60000 65536"/>
                  </a:gdLst>
                  <a:ahLst/>
                  <a:cxnLst>
                    <a:cxn ang="T6">
                      <a:pos x="T0" y="T1"/>
                    </a:cxn>
                    <a:cxn ang="T7">
                      <a:pos x="T2" y="T3"/>
                    </a:cxn>
                    <a:cxn ang="T8">
                      <a:pos x="T4" y="T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w="9525">
                  <a:noFill/>
                  <a:round/>
                  <a:headEnd/>
                  <a:tailEnd/>
                </a:ln>
                <a:effectLst/>
              </p:spPr>
              <p:txBody>
                <a:bodyPr wrap="none" anchor="ctr"/>
                <a:lstStyle/>
                <a:p>
                  <a:pPr>
                    <a:defRPr/>
                  </a:pPr>
                  <a:endParaRPr lang="en-US"/>
                </a:p>
              </p:txBody>
            </p:sp>
            <p:sp>
              <p:nvSpPr>
                <p:cNvPr id="67" name="Freeform 37"/>
                <p:cNvSpPr>
                  <a:spLocks/>
                </p:cNvSpPr>
                <p:nvPr/>
              </p:nvSpPr>
              <p:spPr bwMode="ltGray">
                <a:xfrm>
                  <a:off x="4757" y="375"/>
                  <a:ext cx="37" cy="44"/>
                </a:xfrm>
                <a:custGeom>
                  <a:avLst/>
                  <a:gdLst>
                    <a:gd name="T0" fmla="*/ 9 w 39"/>
                    <a:gd name="T1" fmla="*/ 3 h 52"/>
                    <a:gd name="T2" fmla="*/ 9 w 39"/>
                    <a:gd name="T3" fmla="*/ 0 h 52"/>
                    <a:gd name="T4" fmla="*/ 9 w 39"/>
                    <a:gd name="T5" fmla="*/ 3 h 52"/>
                    <a:gd name="T6" fmla="*/ 0 60000 65536"/>
                    <a:gd name="T7" fmla="*/ 0 60000 65536"/>
                    <a:gd name="T8" fmla="*/ 0 60000 65536"/>
                  </a:gdLst>
                  <a:ahLst/>
                  <a:cxnLst>
                    <a:cxn ang="T6">
                      <a:pos x="T0" y="T1"/>
                    </a:cxn>
                    <a:cxn ang="T7">
                      <a:pos x="T2" y="T3"/>
                    </a:cxn>
                    <a:cxn ang="T8">
                      <a:pos x="T4" y="T5"/>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w="9525">
                  <a:noFill/>
                  <a:round/>
                  <a:headEnd/>
                  <a:tailEnd/>
                </a:ln>
                <a:effectLst/>
              </p:spPr>
              <p:txBody>
                <a:bodyPr wrap="none" anchor="ctr"/>
                <a:lstStyle/>
                <a:p>
                  <a:pPr>
                    <a:defRPr/>
                  </a:pPr>
                  <a:endParaRPr lang="en-US"/>
                </a:p>
              </p:txBody>
            </p:sp>
            <p:sp>
              <p:nvSpPr>
                <p:cNvPr id="68" name="Freeform 38"/>
                <p:cNvSpPr>
                  <a:spLocks/>
                </p:cNvSpPr>
                <p:nvPr/>
              </p:nvSpPr>
              <p:spPr bwMode="ltGray">
                <a:xfrm>
                  <a:off x="5054" y="507"/>
                  <a:ext cx="45" cy="66"/>
                </a:xfrm>
                <a:custGeom>
                  <a:avLst/>
                  <a:gdLst>
                    <a:gd name="T0" fmla="*/ 4 w 44"/>
                    <a:gd name="T1" fmla="*/ 2 h 80"/>
                    <a:gd name="T2" fmla="*/ 20 w 44"/>
                    <a:gd name="T3" fmla="*/ 2 h 80"/>
                    <a:gd name="T4" fmla="*/ 39 w 44"/>
                    <a:gd name="T5" fmla="*/ 2 h 80"/>
                    <a:gd name="T6" fmla="*/ 51 w 44"/>
                    <a:gd name="T7" fmla="*/ 3 h 80"/>
                    <a:gd name="T8" fmla="*/ 39 w 44"/>
                    <a:gd name="T9" fmla="*/ 4 h 80"/>
                    <a:gd name="T10" fmla="*/ 0 w 44"/>
                    <a:gd name="T11" fmla="*/ 2 h 80"/>
                    <a:gd name="T12" fmla="*/ 4 w 44"/>
                    <a:gd name="T13" fmla="*/ 2 h 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w="9525">
                  <a:noFill/>
                  <a:round/>
                  <a:headEnd/>
                  <a:tailEnd/>
                </a:ln>
                <a:effectLst/>
              </p:spPr>
              <p:txBody>
                <a:bodyPr wrap="none" anchor="ctr"/>
                <a:lstStyle/>
                <a:p>
                  <a:pPr>
                    <a:defRPr/>
                  </a:pPr>
                  <a:endParaRPr lang="en-US"/>
                </a:p>
              </p:txBody>
            </p:sp>
            <p:sp>
              <p:nvSpPr>
                <p:cNvPr id="69" name="Freeform 39"/>
                <p:cNvSpPr>
                  <a:spLocks/>
                </p:cNvSpPr>
                <p:nvPr/>
              </p:nvSpPr>
              <p:spPr bwMode="ltGray">
                <a:xfrm>
                  <a:off x="4260" y="6"/>
                  <a:ext cx="480" cy="100"/>
                </a:xfrm>
                <a:custGeom>
                  <a:avLst/>
                  <a:gdLst>
                    <a:gd name="T0" fmla="*/ 83771 w 323"/>
                    <a:gd name="T1" fmla="*/ 1091 h 64"/>
                    <a:gd name="T2" fmla="*/ 87877 w 323"/>
                    <a:gd name="T3" fmla="*/ 6505 h 64"/>
                    <a:gd name="T4" fmla="*/ 89460 w 323"/>
                    <a:gd name="T5" fmla="*/ 0 h 64"/>
                    <a:gd name="T6" fmla="*/ 101018 w 323"/>
                    <a:gd name="T7" fmla="*/ 0 h 64"/>
                    <a:gd name="T8" fmla="*/ 109508 w 323"/>
                    <a:gd name="T9" fmla="*/ 14019 h 64"/>
                    <a:gd name="T10" fmla="*/ 121274 w 323"/>
                    <a:gd name="T11" fmla="*/ 8211 h 64"/>
                    <a:gd name="T12" fmla="*/ 119609 w 323"/>
                    <a:gd name="T13" fmla="*/ 23111 h 64"/>
                    <a:gd name="T14" fmla="*/ 113381 w 323"/>
                    <a:gd name="T15" fmla="*/ 37586 h 64"/>
                    <a:gd name="T16" fmla="*/ 112148 w 323"/>
                    <a:gd name="T17" fmla="*/ 23111 h 64"/>
                    <a:gd name="T18" fmla="*/ 109508 w 323"/>
                    <a:gd name="T19" fmla="*/ 24814 h 64"/>
                    <a:gd name="T20" fmla="*/ 106429 w 323"/>
                    <a:gd name="T21" fmla="*/ 23111 h 64"/>
                    <a:gd name="T22" fmla="*/ 100067 w 323"/>
                    <a:gd name="T23" fmla="*/ 17173 h 64"/>
                    <a:gd name="T24" fmla="*/ 86901 w 323"/>
                    <a:gd name="T25" fmla="*/ 30517 h 64"/>
                    <a:gd name="T26" fmla="*/ 76585 w 323"/>
                    <a:gd name="T27" fmla="*/ 35813 h 64"/>
                    <a:gd name="T28" fmla="*/ 80637 w 323"/>
                    <a:gd name="T29" fmla="*/ 45973 h 64"/>
                    <a:gd name="T30" fmla="*/ 71618 w 323"/>
                    <a:gd name="T31" fmla="*/ 50544 h 64"/>
                    <a:gd name="T32" fmla="*/ 64216 w 323"/>
                    <a:gd name="T33" fmla="*/ 48942 h 64"/>
                    <a:gd name="T34" fmla="*/ 67337 w 323"/>
                    <a:gd name="T35" fmla="*/ 45973 h 64"/>
                    <a:gd name="T36" fmla="*/ 64938 w 323"/>
                    <a:gd name="T37" fmla="*/ 32348 h 64"/>
                    <a:gd name="T38" fmla="*/ 64216 w 323"/>
                    <a:gd name="T39" fmla="*/ 24814 h 64"/>
                    <a:gd name="T40" fmla="*/ 60199 w 323"/>
                    <a:gd name="T41" fmla="*/ 18758 h 64"/>
                    <a:gd name="T42" fmla="*/ 54161 w 323"/>
                    <a:gd name="T43" fmla="*/ 21905 h 64"/>
                    <a:gd name="T44" fmla="*/ 51039 w 323"/>
                    <a:gd name="T45" fmla="*/ 21905 h 64"/>
                    <a:gd name="T46" fmla="*/ 46884 w 323"/>
                    <a:gd name="T47" fmla="*/ 20047 h 64"/>
                    <a:gd name="T48" fmla="*/ 31549 w 323"/>
                    <a:gd name="T49" fmla="*/ 1705 h 64"/>
                    <a:gd name="T50" fmla="*/ 22618 w 323"/>
                    <a:gd name="T51" fmla="*/ 11253 h 64"/>
                    <a:gd name="T52" fmla="*/ 1 w 323"/>
                    <a:gd name="T53" fmla="*/ 0 h 64"/>
                    <a:gd name="T54" fmla="*/ 83771 w 323"/>
                    <a:gd name="T55" fmla="*/ 1091 h 6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w="9525">
                  <a:noFill/>
                  <a:round/>
                  <a:headEnd/>
                  <a:tailEnd/>
                </a:ln>
                <a:effectLst/>
              </p:spPr>
              <p:txBody>
                <a:bodyPr wrap="none" anchor="ctr"/>
                <a:lstStyle/>
                <a:p>
                  <a:pPr>
                    <a:defRPr/>
                  </a:pPr>
                  <a:endParaRPr lang="en-US"/>
                </a:p>
              </p:txBody>
            </p:sp>
            <p:sp>
              <p:nvSpPr>
                <p:cNvPr id="70" name="Freeform 40"/>
                <p:cNvSpPr>
                  <a:spLocks/>
                </p:cNvSpPr>
                <p:nvPr/>
              </p:nvSpPr>
              <p:spPr bwMode="ltGray">
                <a:xfrm>
                  <a:off x="3835" y="3"/>
                  <a:ext cx="446" cy="49"/>
                </a:xfrm>
                <a:custGeom>
                  <a:avLst/>
                  <a:gdLst>
                    <a:gd name="T0" fmla="*/ 40241 w 300"/>
                    <a:gd name="T1" fmla="*/ 29681 h 31"/>
                    <a:gd name="T2" fmla="*/ 11713 w 300"/>
                    <a:gd name="T3" fmla="*/ 1279 h 31"/>
                    <a:gd name="T4" fmla="*/ 109208 w 300"/>
                    <a:gd name="T5" fmla="*/ 0 h 31"/>
                    <a:gd name="T6" fmla="*/ 113272 w 300"/>
                    <a:gd name="T7" fmla="*/ 13426 h 31"/>
                    <a:gd name="T8" fmla="*/ 101044 w 300"/>
                    <a:gd name="T9" fmla="*/ 15383 h 31"/>
                    <a:gd name="T10" fmla="*/ 40241 w 300"/>
                    <a:gd name="T11" fmla="*/ 29681 h 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w="9525">
                  <a:noFill/>
                  <a:round/>
                  <a:headEnd/>
                  <a:tailEnd/>
                </a:ln>
                <a:effectLst/>
              </p:spPr>
              <p:txBody>
                <a:bodyPr wrap="none" anchor="ctr"/>
                <a:lstStyle/>
                <a:p>
                  <a:pPr>
                    <a:defRPr/>
                  </a:pPr>
                  <a:endParaRPr lang="en-US"/>
                </a:p>
              </p:txBody>
            </p:sp>
            <p:sp>
              <p:nvSpPr>
                <p:cNvPr id="71" name="Freeform 41"/>
                <p:cNvSpPr>
                  <a:spLocks/>
                </p:cNvSpPr>
                <p:nvPr/>
              </p:nvSpPr>
              <p:spPr bwMode="ltGray">
                <a:xfrm>
                  <a:off x="2853" y="74"/>
                  <a:ext cx="42" cy="25"/>
                </a:xfrm>
                <a:custGeom>
                  <a:avLst/>
                  <a:gdLst>
                    <a:gd name="T0" fmla="*/ 0 w 41"/>
                    <a:gd name="T1" fmla="*/ 3 h 29"/>
                    <a:gd name="T2" fmla="*/ 12 w 41"/>
                    <a:gd name="T3" fmla="*/ 3 h 29"/>
                    <a:gd name="T4" fmla="*/ 0 w 41"/>
                    <a:gd name="T5" fmla="*/ 3 h 29"/>
                    <a:gd name="T6" fmla="*/ 0 60000 65536"/>
                    <a:gd name="T7" fmla="*/ 0 60000 65536"/>
                    <a:gd name="T8" fmla="*/ 0 60000 65536"/>
                  </a:gdLst>
                  <a:ahLst/>
                  <a:cxnLst>
                    <a:cxn ang="T6">
                      <a:pos x="T0" y="T1"/>
                    </a:cxn>
                    <a:cxn ang="T7">
                      <a:pos x="T2" y="T3"/>
                    </a:cxn>
                    <a:cxn ang="T8">
                      <a:pos x="T4" y="T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pPr>
                    <a:defRPr/>
                  </a:pPr>
                  <a:endParaRPr lang="en-US"/>
                </a:p>
              </p:txBody>
            </p:sp>
            <p:sp>
              <p:nvSpPr>
                <p:cNvPr id="72" name="Freeform 42"/>
                <p:cNvSpPr>
                  <a:spLocks/>
                </p:cNvSpPr>
                <p:nvPr/>
              </p:nvSpPr>
              <p:spPr bwMode="ltGray">
                <a:xfrm>
                  <a:off x="1704" y="3"/>
                  <a:ext cx="1022" cy="372"/>
                </a:xfrm>
                <a:custGeom>
                  <a:avLst/>
                  <a:gdLst>
                    <a:gd name="T0" fmla="*/ 25861419 w 436"/>
                    <a:gd name="T1" fmla="*/ 548578 h 152"/>
                    <a:gd name="T2" fmla="*/ 154524473 w 436"/>
                    <a:gd name="T3" fmla="*/ 0 h 152"/>
                    <a:gd name="T4" fmla="*/ 147374486 w 436"/>
                    <a:gd name="T5" fmla="*/ 36526122 h 152"/>
                    <a:gd name="T6" fmla="*/ 140743099 w 436"/>
                    <a:gd name="T7" fmla="*/ 45900314 h 152"/>
                    <a:gd name="T8" fmla="*/ 138924928 w 436"/>
                    <a:gd name="T9" fmla="*/ 47333755 h 152"/>
                    <a:gd name="T10" fmla="*/ 132865898 w 436"/>
                    <a:gd name="T11" fmla="*/ 49506188 h 152"/>
                    <a:gd name="T12" fmla="*/ 127888603 w 436"/>
                    <a:gd name="T13" fmla="*/ 59429406 h 152"/>
                    <a:gd name="T14" fmla="*/ 128357863 w 436"/>
                    <a:gd name="T15" fmla="*/ 66896919 h 152"/>
                    <a:gd name="T16" fmla="*/ 128934943 w 436"/>
                    <a:gd name="T17" fmla="*/ 72446599 h 152"/>
                    <a:gd name="T18" fmla="*/ 129710604 w 436"/>
                    <a:gd name="T19" fmla="*/ 76595892 h 152"/>
                    <a:gd name="T20" fmla="*/ 128357863 w 436"/>
                    <a:gd name="T21" fmla="*/ 82694252 h 152"/>
                    <a:gd name="T22" fmla="*/ 124426908 w 436"/>
                    <a:gd name="T23" fmla="*/ 81351686 h 152"/>
                    <a:gd name="T24" fmla="*/ 121258814 w 436"/>
                    <a:gd name="T25" fmla="*/ 87349413 h 152"/>
                    <a:gd name="T26" fmla="*/ 122935869 w 436"/>
                    <a:gd name="T27" fmla="*/ 71051630 h 152"/>
                    <a:gd name="T28" fmla="*/ 119720650 w 436"/>
                    <a:gd name="T29" fmla="*/ 67785196 h 152"/>
                    <a:gd name="T30" fmla="*/ 121833886 w 436"/>
                    <a:gd name="T31" fmla="*/ 63073275 h 152"/>
                    <a:gd name="T32" fmla="*/ 121258814 w 436"/>
                    <a:gd name="T33" fmla="*/ 60352267 h 152"/>
                    <a:gd name="T34" fmla="*/ 113390574 w 436"/>
                    <a:gd name="T35" fmla="*/ 63621278 h 152"/>
                    <a:gd name="T36" fmla="*/ 112348183 w 436"/>
                    <a:gd name="T37" fmla="*/ 57523606 h 152"/>
                    <a:gd name="T38" fmla="*/ 105187306 w 436"/>
                    <a:gd name="T39" fmla="*/ 63621278 h 152"/>
                    <a:gd name="T40" fmla="*/ 113390574 w 436"/>
                    <a:gd name="T41" fmla="*/ 69725771 h 152"/>
                    <a:gd name="T42" fmla="*/ 108111890 w 436"/>
                    <a:gd name="T43" fmla="*/ 79087648 h 152"/>
                    <a:gd name="T44" fmla="*/ 110227156 w 436"/>
                    <a:gd name="T45" fmla="*/ 85182068 h 152"/>
                    <a:gd name="T46" fmla="*/ 111572415 w 436"/>
                    <a:gd name="T47" fmla="*/ 93447707 h 152"/>
                    <a:gd name="T48" fmla="*/ 109459622 w 436"/>
                    <a:gd name="T49" fmla="*/ 94011265 h 152"/>
                    <a:gd name="T50" fmla="*/ 111241646 w 436"/>
                    <a:gd name="T51" fmla="*/ 97293015 h 152"/>
                    <a:gd name="T52" fmla="*/ 108874759 w 436"/>
                    <a:gd name="T53" fmla="*/ 102821162 h 152"/>
                    <a:gd name="T54" fmla="*/ 0 w 436"/>
                    <a:gd name="T55" fmla="*/ 100931542 h 152"/>
                    <a:gd name="T56" fmla="*/ 25861419 w 436"/>
                    <a:gd name="T57" fmla="*/ 548578 h 1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pPr>
                    <a:defRPr/>
                  </a:pPr>
                  <a:endParaRPr lang="en-US"/>
                </a:p>
              </p:txBody>
            </p:sp>
            <p:sp>
              <p:nvSpPr>
                <p:cNvPr id="73" name="Freeform 43"/>
                <p:cNvSpPr>
                  <a:spLocks/>
                </p:cNvSpPr>
                <p:nvPr/>
              </p:nvSpPr>
              <p:spPr bwMode="ltGray">
                <a:xfrm>
                  <a:off x="2729" y="-9"/>
                  <a:ext cx="47" cy="134"/>
                </a:xfrm>
                <a:custGeom>
                  <a:avLst/>
                  <a:gdLst>
                    <a:gd name="T0" fmla="*/ 5 w 47"/>
                    <a:gd name="T1" fmla="*/ 6 h 165"/>
                    <a:gd name="T2" fmla="*/ 15 w 47"/>
                    <a:gd name="T3" fmla="*/ 5 h 165"/>
                    <a:gd name="T4" fmla="*/ 17 w 47"/>
                    <a:gd name="T5" fmla="*/ 2 h 165"/>
                    <a:gd name="T6" fmla="*/ 11 w 47"/>
                    <a:gd name="T7" fmla="*/ 2 h 165"/>
                    <a:gd name="T8" fmla="*/ 17 w 47"/>
                    <a:gd name="T9" fmla="*/ 2 h 165"/>
                    <a:gd name="T10" fmla="*/ 21 w 47"/>
                    <a:gd name="T11" fmla="*/ 0 h 165"/>
                    <a:gd name="T12" fmla="*/ 31 w 47"/>
                    <a:gd name="T13" fmla="*/ 2 h 165"/>
                    <a:gd name="T14" fmla="*/ 47 w 47"/>
                    <a:gd name="T15" fmla="*/ 4 h 165"/>
                    <a:gd name="T16" fmla="*/ 31 w 47"/>
                    <a:gd name="T17" fmla="*/ 5 h 165"/>
                    <a:gd name="T18" fmla="*/ 23 w 47"/>
                    <a:gd name="T19" fmla="*/ 5 h 165"/>
                    <a:gd name="T20" fmla="*/ 21 w 47"/>
                    <a:gd name="T21" fmla="*/ 6 h 165"/>
                    <a:gd name="T22" fmla="*/ 27 w 47"/>
                    <a:gd name="T23" fmla="*/ 6 h 165"/>
                    <a:gd name="T24" fmla="*/ 31 w 47"/>
                    <a:gd name="T25" fmla="*/ 6 h 165"/>
                    <a:gd name="T26" fmla="*/ 13 w 47"/>
                    <a:gd name="T27" fmla="*/ 6 h 165"/>
                    <a:gd name="T28" fmla="*/ 7 w 47"/>
                    <a:gd name="T29" fmla="*/ 6 h 165"/>
                    <a:gd name="T30" fmla="*/ 3 w 47"/>
                    <a:gd name="T31" fmla="*/ 6 h 165"/>
                    <a:gd name="T32" fmla="*/ 5 w 47"/>
                    <a:gd name="T33" fmla="*/ 6 h 1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pPr>
                    <a:defRPr/>
                  </a:pPr>
                  <a:endParaRPr lang="en-US"/>
                </a:p>
              </p:txBody>
            </p:sp>
            <p:sp>
              <p:nvSpPr>
                <p:cNvPr id="74" name="Freeform 44"/>
                <p:cNvSpPr>
                  <a:spLocks/>
                </p:cNvSpPr>
                <p:nvPr/>
              </p:nvSpPr>
              <p:spPr bwMode="ltGray">
                <a:xfrm>
                  <a:off x="2701" y="103"/>
                  <a:ext cx="138" cy="84"/>
                </a:xfrm>
                <a:custGeom>
                  <a:avLst/>
                  <a:gdLst>
                    <a:gd name="T0" fmla="*/ 26 w 138"/>
                    <a:gd name="T1" fmla="*/ 3 h 103"/>
                    <a:gd name="T2" fmla="*/ 30 w 138"/>
                    <a:gd name="T3" fmla="*/ 2 h 103"/>
                    <a:gd name="T4" fmla="*/ 50 w 138"/>
                    <a:gd name="T5" fmla="*/ 2 h 103"/>
                    <a:gd name="T6" fmla="*/ 54 w 138"/>
                    <a:gd name="T7" fmla="*/ 2 h 103"/>
                    <a:gd name="T8" fmla="*/ 66 w 138"/>
                    <a:gd name="T9" fmla="*/ 2 h 103"/>
                    <a:gd name="T10" fmla="*/ 80 w 138"/>
                    <a:gd name="T11" fmla="*/ 2 h 103"/>
                    <a:gd name="T12" fmla="*/ 116 w 138"/>
                    <a:gd name="T13" fmla="*/ 2 h 103"/>
                    <a:gd name="T14" fmla="*/ 130 w 138"/>
                    <a:gd name="T15" fmla="*/ 2 h 103"/>
                    <a:gd name="T16" fmla="*/ 138 w 138"/>
                    <a:gd name="T17" fmla="*/ 2 h 103"/>
                    <a:gd name="T18" fmla="*/ 106 w 138"/>
                    <a:gd name="T19" fmla="*/ 2 h 103"/>
                    <a:gd name="T20" fmla="*/ 84 w 138"/>
                    <a:gd name="T21" fmla="*/ 3 h 103"/>
                    <a:gd name="T22" fmla="*/ 66 w 138"/>
                    <a:gd name="T23" fmla="*/ 4 h 103"/>
                    <a:gd name="T24" fmla="*/ 48 w 138"/>
                    <a:gd name="T25" fmla="*/ 5 h 103"/>
                    <a:gd name="T26" fmla="*/ 26 w 138"/>
                    <a:gd name="T27" fmla="*/ 5 h 103"/>
                    <a:gd name="T28" fmla="*/ 20 w 138"/>
                    <a:gd name="T29" fmla="*/ 4 h 103"/>
                    <a:gd name="T30" fmla="*/ 22 w 138"/>
                    <a:gd name="T31" fmla="*/ 5 h 103"/>
                    <a:gd name="T32" fmla="*/ 0 w 138"/>
                    <a:gd name="T33" fmla="*/ 5 h 103"/>
                    <a:gd name="T34" fmla="*/ 10 w 138"/>
                    <a:gd name="T35" fmla="*/ 4 h 103"/>
                    <a:gd name="T36" fmla="*/ 26 w 138"/>
                    <a:gd name="T37" fmla="*/ 3 h 1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pPr>
                    <a:defRPr/>
                  </a:pPr>
                  <a:endParaRPr lang="en-US"/>
                </a:p>
              </p:txBody>
            </p:sp>
            <p:sp>
              <p:nvSpPr>
                <p:cNvPr id="75" name="Freeform 45"/>
                <p:cNvSpPr>
                  <a:spLocks/>
                </p:cNvSpPr>
                <p:nvPr/>
              </p:nvSpPr>
              <p:spPr bwMode="ltGray">
                <a:xfrm>
                  <a:off x="2553" y="182"/>
                  <a:ext cx="187" cy="176"/>
                </a:xfrm>
                <a:custGeom>
                  <a:avLst/>
                  <a:gdLst>
                    <a:gd name="T0" fmla="*/ 143 w 188"/>
                    <a:gd name="T1" fmla="*/ 2 h 214"/>
                    <a:gd name="T2" fmla="*/ 145 w 188"/>
                    <a:gd name="T3" fmla="*/ 2 h 214"/>
                    <a:gd name="T4" fmla="*/ 155 w 188"/>
                    <a:gd name="T5" fmla="*/ 0 h 214"/>
                    <a:gd name="T6" fmla="*/ 167 w 188"/>
                    <a:gd name="T7" fmla="*/ 2 h 214"/>
                    <a:gd name="T8" fmla="*/ 173 w 188"/>
                    <a:gd name="T9" fmla="*/ 2 h 214"/>
                    <a:gd name="T10" fmla="*/ 163 w 188"/>
                    <a:gd name="T11" fmla="*/ 3 h 214"/>
                    <a:gd name="T12" fmla="*/ 155 w 188"/>
                    <a:gd name="T13" fmla="*/ 4 h 214"/>
                    <a:gd name="T14" fmla="*/ 147 w 188"/>
                    <a:gd name="T15" fmla="*/ 7 h 214"/>
                    <a:gd name="T16" fmla="*/ 129 w 188"/>
                    <a:gd name="T17" fmla="*/ 7 h 214"/>
                    <a:gd name="T18" fmla="*/ 105 w 188"/>
                    <a:gd name="T19" fmla="*/ 7 h 214"/>
                    <a:gd name="T20" fmla="*/ 97 w 188"/>
                    <a:gd name="T21" fmla="*/ 7 h 214"/>
                    <a:gd name="T22" fmla="*/ 94 w 188"/>
                    <a:gd name="T23" fmla="*/ 8 h 214"/>
                    <a:gd name="T24" fmla="*/ 90 w 188"/>
                    <a:gd name="T25" fmla="*/ 8 h 214"/>
                    <a:gd name="T26" fmla="*/ 80 w 188"/>
                    <a:gd name="T27" fmla="*/ 7 h 214"/>
                    <a:gd name="T28" fmla="*/ 58 w 188"/>
                    <a:gd name="T29" fmla="*/ 8 h 214"/>
                    <a:gd name="T30" fmla="*/ 76 w 188"/>
                    <a:gd name="T31" fmla="*/ 8 h 214"/>
                    <a:gd name="T32" fmla="*/ 78 w 188"/>
                    <a:gd name="T33" fmla="*/ 9 h 214"/>
                    <a:gd name="T34" fmla="*/ 58 w 188"/>
                    <a:gd name="T35" fmla="*/ 9 h 214"/>
                    <a:gd name="T36" fmla="*/ 34 w 188"/>
                    <a:gd name="T37" fmla="*/ 9 h 214"/>
                    <a:gd name="T38" fmla="*/ 36 w 188"/>
                    <a:gd name="T39" fmla="*/ 8 h 214"/>
                    <a:gd name="T40" fmla="*/ 46 w 188"/>
                    <a:gd name="T41" fmla="*/ 8 h 214"/>
                    <a:gd name="T42" fmla="*/ 34 w 188"/>
                    <a:gd name="T43" fmla="*/ 8 h 214"/>
                    <a:gd name="T44" fmla="*/ 26 w 188"/>
                    <a:gd name="T45" fmla="*/ 9 h 214"/>
                    <a:gd name="T46" fmla="*/ 30 w 188"/>
                    <a:gd name="T47" fmla="*/ 10 h 214"/>
                    <a:gd name="T48" fmla="*/ 14 w 188"/>
                    <a:gd name="T49" fmla="*/ 11 h 214"/>
                    <a:gd name="T50" fmla="*/ 0 w 188"/>
                    <a:gd name="T51" fmla="*/ 12 h 214"/>
                    <a:gd name="T52" fmla="*/ 8 w 188"/>
                    <a:gd name="T53" fmla="*/ 10 h 214"/>
                    <a:gd name="T54" fmla="*/ 0 w 188"/>
                    <a:gd name="T55" fmla="*/ 9 h 214"/>
                    <a:gd name="T56" fmla="*/ 14 w 188"/>
                    <a:gd name="T57" fmla="*/ 8 h 214"/>
                    <a:gd name="T58" fmla="*/ 32 w 188"/>
                    <a:gd name="T59" fmla="*/ 7 h 214"/>
                    <a:gd name="T60" fmla="*/ 44 w 188"/>
                    <a:gd name="T61" fmla="*/ 7 h 214"/>
                    <a:gd name="T62" fmla="*/ 72 w 188"/>
                    <a:gd name="T63" fmla="*/ 7 h 214"/>
                    <a:gd name="T64" fmla="*/ 84 w 188"/>
                    <a:gd name="T65" fmla="*/ 6 h 214"/>
                    <a:gd name="T66" fmla="*/ 99 w 188"/>
                    <a:gd name="T67" fmla="*/ 5 h 214"/>
                    <a:gd name="T68" fmla="*/ 105 w 188"/>
                    <a:gd name="T69" fmla="*/ 5 h 214"/>
                    <a:gd name="T70" fmla="*/ 117 w 188"/>
                    <a:gd name="T71" fmla="*/ 4 h 214"/>
                    <a:gd name="T72" fmla="*/ 135 w 188"/>
                    <a:gd name="T73" fmla="*/ 3 h 214"/>
                    <a:gd name="T74" fmla="*/ 139 w 188"/>
                    <a:gd name="T75" fmla="*/ 2 h 214"/>
                    <a:gd name="T76" fmla="*/ 133 w 188"/>
                    <a:gd name="T77" fmla="*/ 2 h 214"/>
                    <a:gd name="T78" fmla="*/ 137 w 188"/>
                    <a:gd name="T79" fmla="*/ 2 h 214"/>
                    <a:gd name="T80" fmla="*/ 143 w 188"/>
                    <a:gd name="T81" fmla="*/ 2 h 2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pPr>
                    <a:defRPr/>
                  </a:pPr>
                  <a:endParaRPr lang="en-US"/>
                </a:p>
              </p:txBody>
            </p:sp>
            <p:sp>
              <p:nvSpPr>
                <p:cNvPr id="76" name="Freeform 46"/>
                <p:cNvSpPr>
                  <a:spLocks/>
                </p:cNvSpPr>
                <p:nvPr/>
              </p:nvSpPr>
              <p:spPr bwMode="ltGray">
                <a:xfrm>
                  <a:off x="2677" y="233"/>
                  <a:ext cx="14" cy="10"/>
                </a:xfrm>
                <a:custGeom>
                  <a:avLst/>
                  <a:gdLst>
                    <a:gd name="T0" fmla="*/ 0 w 13"/>
                    <a:gd name="T1" fmla="*/ 2 h 13"/>
                    <a:gd name="T2" fmla="*/ 4 w 13"/>
                    <a:gd name="T3" fmla="*/ 2 h 13"/>
                    <a:gd name="T4" fmla="*/ 0 w 13"/>
                    <a:gd name="T5" fmla="*/ 2 h 13"/>
                    <a:gd name="T6" fmla="*/ 0 60000 65536"/>
                    <a:gd name="T7" fmla="*/ 0 60000 65536"/>
                    <a:gd name="T8" fmla="*/ 0 60000 65536"/>
                  </a:gdLst>
                  <a:ahLst/>
                  <a:cxnLst>
                    <a:cxn ang="T6">
                      <a:pos x="T0" y="T1"/>
                    </a:cxn>
                    <a:cxn ang="T7">
                      <a:pos x="T2" y="T3"/>
                    </a:cxn>
                    <a:cxn ang="T8">
                      <a:pos x="T4" y="T5"/>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pPr>
                    <a:defRPr/>
                  </a:pPr>
                  <a:endParaRPr lang="en-US"/>
                </a:p>
              </p:txBody>
            </p:sp>
            <p:sp>
              <p:nvSpPr>
                <p:cNvPr id="77" name="Freeform 47"/>
                <p:cNvSpPr>
                  <a:spLocks/>
                </p:cNvSpPr>
                <p:nvPr/>
              </p:nvSpPr>
              <p:spPr bwMode="ltGray">
                <a:xfrm>
                  <a:off x="1627" y="353"/>
                  <a:ext cx="813" cy="462"/>
                </a:xfrm>
                <a:custGeom>
                  <a:avLst/>
                  <a:gdLst>
                    <a:gd name="T0" fmla="*/ 827 w 812"/>
                    <a:gd name="T1" fmla="*/ 2 h 564"/>
                    <a:gd name="T2" fmla="*/ 793 w 812"/>
                    <a:gd name="T3" fmla="*/ 4 h 564"/>
                    <a:gd name="T4" fmla="*/ 763 w 812"/>
                    <a:gd name="T5" fmla="*/ 6 h 564"/>
                    <a:gd name="T6" fmla="*/ 737 w 812"/>
                    <a:gd name="T7" fmla="*/ 7 h 564"/>
                    <a:gd name="T8" fmla="*/ 649 w 812"/>
                    <a:gd name="T9" fmla="*/ 9 h 564"/>
                    <a:gd name="T10" fmla="*/ 647 w 812"/>
                    <a:gd name="T11" fmla="*/ 11 h 564"/>
                    <a:gd name="T12" fmla="*/ 619 w 812"/>
                    <a:gd name="T13" fmla="*/ 11 h 564"/>
                    <a:gd name="T14" fmla="*/ 635 w 812"/>
                    <a:gd name="T15" fmla="*/ 9 h 564"/>
                    <a:gd name="T16" fmla="*/ 591 w 812"/>
                    <a:gd name="T17" fmla="*/ 9 h 564"/>
                    <a:gd name="T18" fmla="*/ 571 w 812"/>
                    <a:gd name="T19" fmla="*/ 11 h 564"/>
                    <a:gd name="T20" fmla="*/ 611 w 812"/>
                    <a:gd name="T21" fmla="*/ 14 h 564"/>
                    <a:gd name="T22" fmla="*/ 609 w 812"/>
                    <a:gd name="T23" fmla="*/ 19 h 564"/>
                    <a:gd name="T24" fmla="*/ 557 w 812"/>
                    <a:gd name="T25" fmla="*/ 20 h 564"/>
                    <a:gd name="T26" fmla="*/ 537 w 812"/>
                    <a:gd name="T27" fmla="*/ 20 h 564"/>
                    <a:gd name="T28" fmla="*/ 497 w 812"/>
                    <a:gd name="T29" fmla="*/ 17 h 564"/>
                    <a:gd name="T30" fmla="*/ 477 w 812"/>
                    <a:gd name="T31" fmla="*/ 17 h 564"/>
                    <a:gd name="T32" fmla="*/ 465 w 812"/>
                    <a:gd name="T33" fmla="*/ 20 h 564"/>
                    <a:gd name="T34" fmla="*/ 515 w 812"/>
                    <a:gd name="T35" fmla="*/ 24 h 564"/>
                    <a:gd name="T36" fmla="*/ 525 w 812"/>
                    <a:gd name="T37" fmla="*/ 26 h 564"/>
                    <a:gd name="T38" fmla="*/ 541 w 812"/>
                    <a:gd name="T39" fmla="*/ 28 h 564"/>
                    <a:gd name="T40" fmla="*/ 507 w 812"/>
                    <a:gd name="T41" fmla="*/ 28 h 564"/>
                    <a:gd name="T42" fmla="*/ 485 w 812"/>
                    <a:gd name="T43" fmla="*/ 26 h 564"/>
                    <a:gd name="T44" fmla="*/ 437 w 812"/>
                    <a:gd name="T45" fmla="*/ 21 h 564"/>
                    <a:gd name="T46" fmla="*/ 441 w 812"/>
                    <a:gd name="T47" fmla="*/ 16 h 564"/>
                    <a:gd name="T48" fmla="*/ 437 w 812"/>
                    <a:gd name="T49" fmla="*/ 13 h 564"/>
                    <a:gd name="T50" fmla="*/ 427 w 812"/>
                    <a:gd name="T51" fmla="*/ 14 h 564"/>
                    <a:gd name="T52" fmla="*/ 386 w 812"/>
                    <a:gd name="T53" fmla="*/ 13 h 564"/>
                    <a:gd name="T54" fmla="*/ 360 w 812"/>
                    <a:gd name="T55" fmla="*/ 9 h 564"/>
                    <a:gd name="T56" fmla="*/ 330 w 812"/>
                    <a:gd name="T57" fmla="*/ 9 h 564"/>
                    <a:gd name="T58" fmla="*/ 288 w 812"/>
                    <a:gd name="T59" fmla="*/ 9 h 564"/>
                    <a:gd name="T60" fmla="*/ 242 w 812"/>
                    <a:gd name="T61" fmla="*/ 11 h 564"/>
                    <a:gd name="T62" fmla="*/ 196 w 812"/>
                    <a:gd name="T63" fmla="*/ 13 h 564"/>
                    <a:gd name="T64" fmla="*/ 184 w 812"/>
                    <a:gd name="T65" fmla="*/ 13 h 564"/>
                    <a:gd name="T66" fmla="*/ 160 w 812"/>
                    <a:gd name="T67" fmla="*/ 16 h 564"/>
                    <a:gd name="T68" fmla="*/ 152 w 812"/>
                    <a:gd name="T69" fmla="*/ 17 h 564"/>
                    <a:gd name="T70" fmla="*/ 128 w 812"/>
                    <a:gd name="T71" fmla="*/ 20 h 564"/>
                    <a:gd name="T72" fmla="*/ 94 w 812"/>
                    <a:gd name="T73" fmla="*/ 20 h 564"/>
                    <a:gd name="T74" fmla="*/ 66 w 812"/>
                    <a:gd name="T75" fmla="*/ 13 h 564"/>
                    <a:gd name="T76" fmla="*/ 72 w 812"/>
                    <a:gd name="T77" fmla="*/ 7 h 564"/>
                    <a:gd name="T78" fmla="*/ 44 w 812"/>
                    <a:gd name="T79" fmla="*/ 9 h 564"/>
                    <a:gd name="T80" fmla="*/ 20 w 812"/>
                    <a:gd name="T81" fmla="*/ 7 h 564"/>
                    <a:gd name="T82" fmla="*/ 24 w 812"/>
                    <a:gd name="T83" fmla="*/ 7 h 564"/>
                    <a:gd name="T84" fmla="*/ 0 w 812"/>
                    <a:gd name="T85" fmla="*/ 5 h 564"/>
                    <a:gd name="T86" fmla="*/ 813 w 812"/>
                    <a:gd name="T87" fmla="*/ 2 h 5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pPr>
                    <a:defRPr/>
                  </a:pPr>
                  <a:endParaRPr lang="en-US"/>
                </a:p>
              </p:txBody>
            </p:sp>
            <p:sp>
              <p:nvSpPr>
                <p:cNvPr id="78" name="Freeform 48"/>
                <p:cNvSpPr>
                  <a:spLocks/>
                </p:cNvSpPr>
                <p:nvPr/>
              </p:nvSpPr>
              <p:spPr bwMode="ltGray">
                <a:xfrm>
                  <a:off x="1770" y="671"/>
                  <a:ext cx="45" cy="71"/>
                </a:xfrm>
                <a:custGeom>
                  <a:avLst/>
                  <a:gdLst>
                    <a:gd name="T0" fmla="*/ 7 w 43"/>
                    <a:gd name="T1" fmla="*/ 3 h 85"/>
                    <a:gd name="T2" fmla="*/ 32 w 43"/>
                    <a:gd name="T3" fmla="*/ 3 h 85"/>
                    <a:gd name="T4" fmla="*/ 73 w 43"/>
                    <a:gd name="T5" fmla="*/ 3 h 85"/>
                    <a:gd name="T6" fmla="*/ 35 w 43"/>
                    <a:gd name="T7" fmla="*/ 6 h 85"/>
                    <a:gd name="T8" fmla="*/ 1 w 43"/>
                    <a:gd name="T9" fmla="*/ 5 h 85"/>
                    <a:gd name="T10" fmla="*/ 7 w 43"/>
                    <a:gd name="T11" fmla="*/ 3 h 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pPr>
                    <a:defRPr/>
                  </a:pPr>
                  <a:endParaRPr lang="en-US"/>
                </a:p>
              </p:txBody>
            </p:sp>
            <p:sp>
              <p:nvSpPr>
                <p:cNvPr id="79" name="Freeform 49"/>
                <p:cNvSpPr>
                  <a:spLocks/>
                </p:cNvSpPr>
                <p:nvPr/>
              </p:nvSpPr>
              <p:spPr bwMode="ltGray">
                <a:xfrm>
                  <a:off x="2394" y="431"/>
                  <a:ext cx="42" cy="59"/>
                </a:xfrm>
                <a:custGeom>
                  <a:avLst/>
                  <a:gdLst>
                    <a:gd name="T0" fmla="*/ 11 w 44"/>
                    <a:gd name="T1" fmla="*/ 2 h 74"/>
                    <a:gd name="T2" fmla="*/ 14 w 44"/>
                    <a:gd name="T3" fmla="*/ 2 h 74"/>
                    <a:gd name="T4" fmla="*/ 23 w 44"/>
                    <a:gd name="T5" fmla="*/ 2 h 74"/>
                    <a:gd name="T6" fmla="*/ 21 w 44"/>
                    <a:gd name="T7" fmla="*/ 2 h 74"/>
                    <a:gd name="T8" fmla="*/ 11 w 44"/>
                    <a:gd name="T9" fmla="*/ 2 h 74"/>
                    <a:gd name="T10" fmla="*/ 7 w 44"/>
                    <a:gd name="T11" fmla="*/ 2 h 74"/>
                    <a:gd name="T12" fmla="*/ 3 w 44"/>
                    <a:gd name="T13" fmla="*/ 2 h 74"/>
                    <a:gd name="T14" fmla="*/ 11 w 44"/>
                    <a:gd name="T15" fmla="*/ 2 h 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pPr>
                    <a:defRPr/>
                  </a:pPr>
                  <a:endParaRPr lang="en-US"/>
                </a:p>
              </p:txBody>
            </p:sp>
            <p:sp>
              <p:nvSpPr>
                <p:cNvPr id="80" name="Freeform 50"/>
                <p:cNvSpPr>
                  <a:spLocks/>
                </p:cNvSpPr>
                <p:nvPr/>
              </p:nvSpPr>
              <p:spPr bwMode="ltGray">
                <a:xfrm>
                  <a:off x="2513" y="402"/>
                  <a:ext cx="21" cy="24"/>
                </a:xfrm>
                <a:custGeom>
                  <a:avLst/>
                  <a:gdLst>
                    <a:gd name="T0" fmla="*/ 7 w 20"/>
                    <a:gd name="T1" fmla="*/ 2 h 30"/>
                    <a:gd name="T2" fmla="*/ 5 w 20"/>
                    <a:gd name="T3" fmla="*/ 2 h 30"/>
                    <a:gd name="T4" fmla="*/ 7 w 20"/>
                    <a:gd name="T5" fmla="*/ 2 h 30"/>
                    <a:gd name="T6" fmla="*/ 0 60000 65536"/>
                    <a:gd name="T7" fmla="*/ 0 60000 65536"/>
                    <a:gd name="T8" fmla="*/ 0 60000 65536"/>
                  </a:gdLst>
                  <a:ahLst/>
                  <a:cxnLst>
                    <a:cxn ang="T6">
                      <a:pos x="T0" y="T1"/>
                    </a:cxn>
                    <a:cxn ang="T7">
                      <a:pos x="T2" y="T3"/>
                    </a:cxn>
                    <a:cxn ang="T8">
                      <a:pos x="T4" y="T5"/>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pPr>
                    <a:defRPr/>
                  </a:pPr>
                  <a:endParaRPr lang="en-US"/>
                </a:p>
              </p:txBody>
            </p:sp>
            <p:sp>
              <p:nvSpPr>
                <p:cNvPr id="81" name="Freeform 51"/>
                <p:cNvSpPr>
                  <a:spLocks/>
                </p:cNvSpPr>
                <p:nvPr/>
              </p:nvSpPr>
              <p:spPr bwMode="ltGray">
                <a:xfrm>
                  <a:off x="333" y="169"/>
                  <a:ext cx="1015" cy="866"/>
                </a:xfrm>
                <a:custGeom>
                  <a:avLst/>
                  <a:gdLst>
                    <a:gd name="T0" fmla="*/ 187232 w 682"/>
                    <a:gd name="T1" fmla="*/ 347720 h 557"/>
                    <a:gd name="T2" fmla="*/ 189101 w 682"/>
                    <a:gd name="T3" fmla="*/ 338147 h 557"/>
                    <a:gd name="T4" fmla="*/ 194652 w 682"/>
                    <a:gd name="T5" fmla="*/ 309636 h 557"/>
                    <a:gd name="T6" fmla="*/ 120394 w 682"/>
                    <a:gd name="T7" fmla="*/ 214838 h 557"/>
                    <a:gd name="T8" fmla="*/ 109830 w 682"/>
                    <a:gd name="T9" fmla="*/ 259318 h 557"/>
                    <a:gd name="T10" fmla="*/ 117972 w 682"/>
                    <a:gd name="T11" fmla="*/ 416544 h 557"/>
                    <a:gd name="T12" fmla="*/ 109830 w 682"/>
                    <a:gd name="T13" fmla="*/ 370326 h 557"/>
                    <a:gd name="T14" fmla="*/ 94255 w 682"/>
                    <a:gd name="T15" fmla="*/ 329386 h 557"/>
                    <a:gd name="T16" fmla="*/ 95431 w 682"/>
                    <a:gd name="T17" fmla="*/ 309636 h 557"/>
                    <a:gd name="T18" fmla="*/ 96319 w 682"/>
                    <a:gd name="T19" fmla="*/ 295619 h 557"/>
                    <a:gd name="T20" fmla="*/ 85614 w 682"/>
                    <a:gd name="T21" fmla="*/ 281141 h 557"/>
                    <a:gd name="T22" fmla="*/ 75558 w 682"/>
                    <a:gd name="T23" fmla="*/ 259318 h 557"/>
                    <a:gd name="T24" fmla="*/ 57526 w 682"/>
                    <a:gd name="T25" fmla="*/ 265078 h 557"/>
                    <a:gd name="T26" fmla="*/ 49245 w 682"/>
                    <a:gd name="T27" fmla="*/ 273580 h 557"/>
                    <a:gd name="T28" fmla="*/ 30353 w 682"/>
                    <a:gd name="T29" fmla="*/ 273580 h 557"/>
                    <a:gd name="T30" fmla="*/ 8641 w 682"/>
                    <a:gd name="T31" fmla="*/ 233862 h 557"/>
                    <a:gd name="T32" fmla="*/ 4249 w 682"/>
                    <a:gd name="T33" fmla="*/ 221516 h 557"/>
                    <a:gd name="T34" fmla="*/ 0 w 682"/>
                    <a:gd name="T35" fmla="*/ 197501 h 557"/>
                    <a:gd name="T36" fmla="*/ 9412 w 682"/>
                    <a:gd name="T37" fmla="*/ 159775 h 557"/>
                    <a:gd name="T38" fmla="*/ 12530 w 682"/>
                    <a:gd name="T39" fmla="*/ 135508 h 557"/>
                    <a:gd name="T40" fmla="*/ 19868 w 682"/>
                    <a:gd name="T41" fmla="*/ 106855 h 557"/>
                    <a:gd name="T42" fmla="*/ 31690 w 682"/>
                    <a:gd name="T43" fmla="*/ 86727 h 557"/>
                    <a:gd name="T44" fmla="*/ 65210 w 682"/>
                    <a:gd name="T45" fmla="*/ 50262 h 557"/>
                    <a:gd name="T46" fmla="*/ 85614 w 682"/>
                    <a:gd name="T47" fmla="*/ 22602 h 557"/>
                    <a:gd name="T48" fmla="*/ 100366 w 682"/>
                    <a:gd name="T49" fmla="*/ 4327 h 557"/>
                    <a:gd name="T50" fmla="*/ 141319 w 682"/>
                    <a:gd name="T51" fmla="*/ 1600 h 557"/>
                    <a:gd name="T52" fmla="*/ 154814 w 682"/>
                    <a:gd name="T53" fmla="*/ 0 h 557"/>
                    <a:gd name="T54" fmla="*/ 149372 w 682"/>
                    <a:gd name="T55" fmla="*/ 25282 h 557"/>
                    <a:gd name="T56" fmla="*/ 172398 w 682"/>
                    <a:gd name="T57" fmla="*/ 63221 h 557"/>
                    <a:gd name="T58" fmla="*/ 193527 w 682"/>
                    <a:gd name="T59" fmla="*/ 55469 h 557"/>
                    <a:gd name="T60" fmla="*/ 205840 w 682"/>
                    <a:gd name="T61" fmla="*/ 61113 h 557"/>
                    <a:gd name="T62" fmla="*/ 217472 w 682"/>
                    <a:gd name="T63" fmla="*/ 72794 h 557"/>
                    <a:gd name="T64" fmla="*/ 222720 w 682"/>
                    <a:gd name="T65" fmla="*/ 140878 h 557"/>
                    <a:gd name="T66" fmla="*/ 222720 w 682"/>
                    <a:gd name="T67" fmla="*/ 179906 h 557"/>
                    <a:gd name="T68" fmla="*/ 232980 w 682"/>
                    <a:gd name="T69" fmla="*/ 212134 h 557"/>
                    <a:gd name="T70" fmla="*/ 251195 w 682"/>
                    <a:gd name="T71" fmla="*/ 224812 h 557"/>
                    <a:gd name="T72" fmla="*/ 264567 w 682"/>
                    <a:gd name="T73" fmla="*/ 221516 h 557"/>
                    <a:gd name="T74" fmla="*/ 258338 w 682"/>
                    <a:gd name="T75" fmla="*/ 254971 h 557"/>
                    <a:gd name="T76" fmla="*/ 232980 w 682"/>
                    <a:gd name="T77" fmla="*/ 305277 h 557"/>
                    <a:gd name="T78" fmla="*/ 213342 w 682"/>
                    <a:gd name="T79" fmla="*/ 363599 h 557"/>
                    <a:gd name="T80" fmla="*/ 216406 w 682"/>
                    <a:gd name="T81" fmla="*/ 380855 h 557"/>
                    <a:gd name="T82" fmla="*/ 169227 w 682"/>
                    <a:gd name="T83" fmla="*/ 416544 h 5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pPr>
                    <a:defRPr/>
                  </a:pPr>
                  <a:endParaRPr lang="en-US"/>
                </a:p>
              </p:txBody>
            </p:sp>
            <p:sp>
              <p:nvSpPr>
                <p:cNvPr id="82" name="Freeform 52"/>
                <p:cNvSpPr>
                  <a:spLocks/>
                </p:cNvSpPr>
                <p:nvPr/>
              </p:nvSpPr>
              <p:spPr bwMode="ltGray">
                <a:xfrm>
                  <a:off x="727" y="495"/>
                  <a:ext cx="382" cy="540"/>
                </a:xfrm>
                <a:custGeom>
                  <a:avLst/>
                  <a:gdLst>
                    <a:gd name="T0" fmla="*/ 92770 w 257"/>
                    <a:gd name="T1" fmla="*/ 263634 h 347"/>
                    <a:gd name="T2" fmla="*/ 88889 w 257"/>
                    <a:gd name="T3" fmla="*/ 228571 h 347"/>
                    <a:gd name="T4" fmla="*/ 82985 w 257"/>
                    <a:gd name="T5" fmla="*/ 218842 h 347"/>
                    <a:gd name="T6" fmla="*/ 82344 w 257"/>
                    <a:gd name="T7" fmla="*/ 204870 h 347"/>
                    <a:gd name="T8" fmla="*/ 79892 w 257"/>
                    <a:gd name="T9" fmla="*/ 193026 h 347"/>
                    <a:gd name="T10" fmla="*/ 79892 w 257"/>
                    <a:gd name="T11" fmla="*/ 173891 h 347"/>
                    <a:gd name="T12" fmla="*/ 79197 w 257"/>
                    <a:gd name="T13" fmla="*/ 162534 h 347"/>
                    <a:gd name="T14" fmla="*/ 87065 w 257"/>
                    <a:gd name="T15" fmla="*/ 153508 h 347"/>
                    <a:gd name="T16" fmla="*/ 98170 w 257"/>
                    <a:gd name="T17" fmla="*/ 150100 h 347"/>
                    <a:gd name="T18" fmla="*/ 98170 w 257"/>
                    <a:gd name="T19" fmla="*/ 103672 h 347"/>
                    <a:gd name="T20" fmla="*/ 20591 w 257"/>
                    <a:gd name="T21" fmla="*/ 72923 h 347"/>
                    <a:gd name="T22" fmla="*/ 12355 w 257"/>
                    <a:gd name="T23" fmla="*/ 74595 h 347"/>
                    <a:gd name="T24" fmla="*/ 6270 w 257"/>
                    <a:gd name="T25" fmla="*/ 77564 h 347"/>
                    <a:gd name="T26" fmla="*/ 0 w 257"/>
                    <a:gd name="T27" fmla="*/ 113482 h 347"/>
                    <a:gd name="T28" fmla="*/ 35407 w 257"/>
                    <a:gd name="T29" fmla="*/ 262845 h 347"/>
                    <a:gd name="T30" fmla="*/ 92770 w 257"/>
                    <a:gd name="T31" fmla="*/ 263634 h 3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pPr>
                    <a:defRPr/>
                  </a:pPr>
                  <a:endParaRPr lang="en-US"/>
                </a:p>
              </p:txBody>
            </p:sp>
            <p:sp>
              <p:nvSpPr>
                <p:cNvPr id="83" name="Freeform 53"/>
                <p:cNvSpPr>
                  <a:spLocks/>
                </p:cNvSpPr>
                <p:nvPr/>
              </p:nvSpPr>
              <p:spPr bwMode="ltGray">
                <a:xfrm>
                  <a:off x="1400" y="896"/>
                  <a:ext cx="16" cy="29"/>
                </a:xfrm>
                <a:custGeom>
                  <a:avLst/>
                  <a:gdLst>
                    <a:gd name="T0" fmla="*/ 3 w 19"/>
                    <a:gd name="T1" fmla="*/ 2 h 37"/>
                    <a:gd name="T2" fmla="*/ 3 w 19"/>
                    <a:gd name="T3" fmla="*/ 2 h 37"/>
                    <a:gd name="T4" fmla="*/ 3 w 19"/>
                    <a:gd name="T5" fmla="*/ 2 h 37"/>
                    <a:gd name="T6" fmla="*/ 0 60000 65536"/>
                    <a:gd name="T7" fmla="*/ 0 60000 65536"/>
                    <a:gd name="T8" fmla="*/ 0 60000 65536"/>
                  </a:gdLst>
                  <a:ahLst/>
                  <a:cxnLst>
                    <a:cxn ang="T6">
                      <a:pos x="T0" y="T1"/>
                    </a:cxn>
                    <a:cxn ang="T7">
                      <a:pos x="T2" y="T3"/>
                    </a:cxn>
                    <a:cxn ang="T8">
                      <a:pos x="T4" y="T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pPr>
                    <a:defRPr/>
                  </a:pPr>
                  <a:endParaRPr lang="en-US"/>
                </a:p>
              </p:txBody>
            </p:sp>
            <p:sp>
              <p:nvSpPr>
                <p:cNvPr id="84" name="Freeform 54"/>
                <p:cNvSpPr>
                  <a:spLocks/>
                </p:cNvSpPr>
                <p:nvPr/>
              </p:nvSpPr>
              <p:spPr bwMode="ltGray">
                <a:xfrm>
                  <a:off x="1379" y="617"/>
                  <a:ext cx="21" cy="17"/>
                </a:xfrm>
                <a:custGeom>
                  <a:avLst/>
                  <a:gdLst>
                    <a:gd name="T0" fmla="*/ 11 w 22"/>
                    <a:gd name="T1" fmla="*/ 3 h 20"/>
                    <a:gd name="T2" fmla="*/ 11 w 22"/>
                    <a:gd name="T3" fmla="*/ 0 h 20"/>
                    <a:gd name="T4" fmla="*/ 11 w 22"/>
                    <a:gd name="T5" fmla="*/ 3 h 20"/>
                    <a:gd name="T6" fmla="*/ 8 w 22"/>
                    <a:gd name="T7" fmla="*/ 3 h 20"/>
                    <a:gd name="T8" fmla="*/ 11 w 22"/>
                    <a:gd name="T9" fmla="*/ 3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pPr>
                    <a:defRPr/>
                  </a:pPr>
                  <a:endParaRPr lang="en-US"/>
                </a:p>
              </p:txBody>
            </p:sp>
            <p:sp>
              <p:nvSpPr>
                <p:cNvPr id="85" name="Freeform 55"/>
                <p:cNvSpPr>
                  <a:spLocks/>
                </p:cNvSpPr>
                <p:nvPr/>
              </p:nvSpPr>
              <p:spPr bwMode="ltGray">
                <a:xfrm>
                  <a:off x="453" y="275"/>
                  <a:ext cx="58" cy="24"/>
                </a:xfrm>
                <a:custGeom>
                  <a:avLst/>
                  <a:gdLst>
                    <a:gd name="T0" fmla="*/ 24 w 57"/>
                    <a:gd name="T1" fmla="*/ 2 h 30"/>
                    <a:gd name="T2" fmla="*/ 47 w 57"/>
                    <a:gd name="T3" fmla="*/ 2 h 30"/>
                    <a:gd name="T4" fmla="*/ 51 w 57"/>
                    <a:gd name="T5" fmla="*/ 2 h 30"/>
                    <a:gd name="T6" fmla="*/ 24 w 57"/>
                    <a:gd name="T7" fmla="*/ 2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pPr>
                    <a:defRPr/>
                  </a:pPr>
                  <a:endParaRPr lang="en-US"/>
                </a:p>
              </p:txBody>
            </p:sp>
            <p:sp>
              <p:nvSpPr>
                <p:cNvPr id="86" name="Freeform 56"/>
                <p:cNvSpPr>
                  <a:spLocks/>
                </p:cNvSpPr>
                <p:nvPr/>
              </p:nvSpPr>
              <p:spPr bwMode="ltGray">
                <a:xfrm>
                  <a:off x="1161" y="50"/>
                  <a:ext cx="691" cy="569"/>
                </a:xfrm>
                <a:custGeom>
                  <a:avLst/>
                  <a:gdLst>
                    <a:gd name="T0" fmla="*/ 458 w 693"/>
                    <a:gd name="T1" fmla="*/ 23 h 696"/>
                    <a:gd name="T2" fmla="*/ 378 w 693"/>
                    <a:gd name="T3" fmla="*/ 22 h 696"/>
                    <a:gd name="T4" fmla="*/ 310 w 693"/>
                    <a:gd name="T5" fmla="*/ 20 h 696"/>
                    <a:gd name="T6" fmla="*/ 250 w 693"/>
                    <a:gd name="T7" fmla="*/ 20 h 696"/>
                    <a:gd name="T8" fmla="*/ 222 w 693"/>
                    <a:gd name="T9" fmla="*/ 20 h 696"/>
                    <a:gd name="T10" fmla="*/ 246 w 693"/>
                    <a:gd name="T11" fmla="*/ 20 h 696"/>
                    <a:gd name="T12" fmla="*/ 278 w 693"/>
                    <a:gd name="T13" fmla="*/ 23 h 696"/>
                    <a:gd name="T14" fmla="*/ 306 w 693"/>
                    <a:gd name="T15" fmla="*/ 24 h 696"/>
                    <a:gd name="T16" fmla="*/ 318 w 693"/>
                    <a:gd name="T17" fmla="*/ 25 h 696"/>
                    <a:gd name="T18" fmla="*/ 298 w 693"/>
                    <a:gd name="T19" fmla="*/ 27 h 696"/>
                    <a:gd name="T20" fmla="*/ 246 w 693"/>
                    <a:gd name="T21" fmla="*/ 31 h 696"/>
                    <a:gd name="T22" fmla="*/ 210 w 693"/>
                    <a:gd name="T23" fmla="*/ 31 h 696"/>
                    <a:gd name="T24" fmla="*/ 97 w 693"/>
                    <a:gd name="T25" fmla="*/ 34 h 696"/>
                    <a:gd name="T26" fmla="*/ 77 w 693"/>
                    <a:gd name="T27" fmla="*/ 31 h 696"/>
                    <a:gd name="T28" fmla="*/ 45 w 693"/>
                    <a:gd name="T29" fmla="*/ 25 h 696"/>
                    <a:gd name="T30" fmla="*/ 33 w 693"/>
                    <a:gd name="T31" fmla="*/ 22 h 696"/>
                    <a:gd name="T32" fmla="*/ 53 w 693"/>
                    <a:gd name="T33" fmla="*/ 16 h 696"/>
                    <a:gd name="T34" fmla="*/ 17 w 693"/>
                    <a:gd name="T35" fmla="*/ 20 h 696"/>
                    <a:gd name="T36" fmla="*/ 81 w 693"/>
                    <a:gd name="T37" fmla="*/ 13 h 696"/>
                    <a:gd name="T38" fmla="*/ 113 w 693"/>
                    <a:gd name="T39" fmla="*/ 11 h 696"/>
                    <a:gd name="T40" fmla="*/ 37 w 693"/>
                    <a:gd name="T41" fmla="*/ 11 h 696"/>
                    <a:gd name="T42" fmla="*/ 1 w 693"/>
                    <a:gd name="T43" fmla="*/ 9 h 696"/>
                    <a:gd name="T44" fmla="*/ 25 w 693"/>
                    <a:gd name="T45" fmla="*/ 7 h 696"/>
                    <a:gd name="T46" fmla="*/ 97 w 693"/>
                    <a:gd name="T47" fmla="*/ 6 h 696"/>
                    <a:gd name="T48" fmla="*/ 206 w 693"/>
                    <a:gd name="T49" fmla="*/ 6 h 696"/>
                    <a:gd name="T50" fmla="*/ 214 w 693"/>
                    <a:gd name="T51" fmla="*/ 3 h 696"/>
                    <a:gd name="T52" fmla="*/ 246 w 693"/>
                    <a:gd name="T53" fmla="*/ 0 h 696"/>
                    <a:gd name="T54" fmla="*/ 342 w 693"/>
                    <a:gd name="T55" fmla="*/ 2 h 696"/>
                    <a:gd name="T56" fmla="*/ 314 w 693"/>
                    <a:gd name="T57" fmla="*/ 4 h 696"/>
                    <a:gd name="T58" fmla="*/ 286 w 693"/>
                    <a:gd name="T59" fmla="*/ 9 h 696"/>
                    <a:gd name="T60" fmla="*/ 346 w 693"/>
                    <a:gd name="T61" fmla="*/ 9 h 696"/>
                    <a:gd name="T62" fmla="*/ 358 w 693"/>
                    <a:gd name="T63" fmla="*/ 7 h 696"/>
                    <a:gd name="T64" fmla="*/ 402 w 693"/>
                    <a:gd name="T65" fmla="*/ 5 h 696"/>
                    <a:gd name="T66" fmla="*/ 482 w 693"/>
                    <a:gd name="T67" fmla="*/ 4 h 696"/>
                    <a:gd name="T68" fmla="*/ 509 w 693"/>
                    <a:gd name="T69" fmla="*/ 2 h 696"/>
                    <a:gd name="T70" fmla="*/ 515 w 693"/>
                    <a:gd name="T71" fmla="*/ 23 h 6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pPr>
                    <a:defRPr/>
                  </a:pPr>
                  <a:endParaRPr lang="en-US"/>
                </a:p>
              </p:txBody>
            </p:sp>
            <p:sp>
              <p:nvSpPr>
                <p:cNvPr id="87" name="Freeform 57"/>
                <p:cNvSpPr>
                  <a:spLocks/>
                </p:cNvSpPr>
                <p:nvPr/>
              </p:nvSpPr>
              <p:spPr bwMode="ltGray">
                <a:xfrm>
                  <a:off x="689" y="6"/>
                  <a:ext cx="1386" cy="232"/>
                </a:xfrm>
                <a:custGeom>
                  <a:avLst/>
                  <a:gdLst>
                    <a:gd name="T0" fmla="*/ 322484 w 931"/>
                    <a:gd name="T1" fmla="*/ 0 h 149"/>
                    <a:gd name="T2" fmla="*/ 56001 w 931"/>
                    <a:gd name="T3" fmla="*/ 22213 h 149"/>
                    <a:gd name="T4" fmla="*/ 35417 w 931"/>
                    <a:gd name="T5" fmla="*/ 31868 h 149"/>
                    <a:gd name="T6" fmla="*/ 24195 w 931"/>
                    <a:gd name="T7" fmla="*/ 31868 h 149"/>
                    <a:gd name="T8" fmla="*/ 8661 w 931"/>
                    <a:gd name="T9" fmla="*/ 59081 h 149"/>
                    <a:gd name="T10" fmla="*/ 0 w 931"/>
                    <a:gd name="T11" fmla="*/ 80255 h 149"/>
                    <a:gd name="T12" fmla="*/ 23090 w 931"/>
                    <a:gd name="T13" fmla="*/ 88232 h 149"/>
                    <a:gd name="T14" fmla="*/ 37828 w 931"/>
                    <a:gd name="T15" fmla="*/ 73261 h 149"/>
                    <a:gd name="T16" fmla="*/ 42315 w 931"/>
                    <a:gd name="T17" fmla="*/ 64535 h 149"/>
                    <a:gd name="T18" fmla="*/ 65428 w 931"/>
                    <a:gd name="T19" fmla="*/ 39804 h 149"/>
                    <a:gd name="T20" fmla="*/ 84064 w 931"/>
                    <a:gd name="T21" fmla="*/ 35339 h 149"/>
                    <a:gd name="T22" fmla="*/ 92816 w 931"/>
                    <a:gd name="T23" fmla="*/ 71702 h 149"/>
                    <a:gd name="T24" fmla="*/ 73559 w 931"/>
                    <a:gd name="T25" fmla="*/ 83853 h 149"/>
                    <a:gd name="T26" fmla="*/ 90257 w 931"/>
                    <a:gd name="T27" fmla="*/ 86714 h 149"/>
                    <a:gd name="T28" fmla="*/ 97739 w 931"/>
                    <a:gd name="T29" fmla="*/ 68857 h 149"/>
                    <a:gd name="T30" fmla="*/ 104063 w 931"/>
                    <a:gd name="T31" fmla="*/ 70402 h 149"/>
                    <a:gd name="T32" fmla="*/ 98920 w 931"/>
                    <a:gd name="T33" fmla="*/ 41447 h 149"/>
                    <a:gd name="T34" fmla="*/ 104063 w 931"/>
                    <a:gd name="T35" fmla="*/ 33925 h 149"/>
                    <a:gd name="T36" fmla="*/ 108175 w 931"/>
                    <a:gd name="T37" fmla="*/ 67406 h 149"/>
                    <a:gd name="T38" fmla="*/ 104063 w 931"/>
                    <a:gd name="T39" fmla="*/ 86714 h 149"/>
                    <a:gd name="T40" fmla="*/ 115962 w 931"/>
                    <a:gd name="T41" fmla="*/ 99534 h 149"/>
                    <a:gd name="T42" fmla="*/ 116856 w 931"/>
                    <a:gd name="T43" fmla="*/ 70402 h 149"/>
                    <a:gd name="T44" fmla="*/ 129502 w 931"/>
                    <a:gd name="T45" fmla="*/ 78774 h 149"/>
                    <a:gd name="T46" fmla="*/ 149396 w 931"/>
                    <a:gd name="T47" fmla="*/ 56200 h 149"/>
                    <a:gd name="T48" fmla="*/ 159996 w 931"/>
                    <a:gd name="T49" fmla="*/ 38199 h 149"/>
                    <a:gd name="T50" fmla="*/ 171877 w 931"/>
                    <a:gd name="T51" fmla="*/ 42666 h 149"/>
                    <a:gd name="T52" fmla="*/ 177916 w 931"/>
                    <a:gd name="T53" fmla="*/ 38199 h 149"/>
                    <a:gd name="T54" fmla="*/ 168598 w 931"/>
                    <a:gd name="T55" fmla="*/ 33925 h 149"/>
                    <a:gd name="T56" fmla="*/ 185481 w 931"/>
                    <a:gd name="T57" fmla="*/ 26619 h 149"/>
                    <a:gd name="T58" fmla="*/ 212709 w 931"/>
                    <a:gd name="T59" fmla="*/ 41447 h 149"/>
                    <a:gd name="T60" fmla="*/ 227233 w 931"/>
                    <a:gd name="T61" fmla="*/ 31868 h 149"/>
                    <a:gd name="T62" fmla="*/ 228223 w 931"/>
                    <a:gd name="T63" fmla="*/ 48398 h 149"/>
                    <a:gd name="T64" fmla="*/ 222108 w 931"/>
                    <a:gd name="T65" fmla="*/ 77261 h 149"/>
                    <a:gd name="T66" fmla="*/ 239084 w 931"/>
                    <a:gd name="T67" fmla="*/ 67406 h 149"/>
                    <a:gd name="T68" fmla="*/ 243996 w 931"/>
                    <a:gd name="T69" fmla="*/ 61628 h 149"/>
                    <a:gd name="T70" fmla="*/ 253491 w 931"/>
                    <a:gd name="T71" fmla="*/ 46638 h 149"/>
                    <a:gd name="T72" fmla="*/ 310491 w 931"/>
                    <a:gd name="T73" fmla="*/ 64535 h 1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pPr>
                    <a:defRPr/>
                  </a:pPr>
                  <a:endParaRPr lang="en-US"/>
                </a:p>
              </p:txBody>
            </p:sp>
            <p:sp>
              <p:nvSpPr>
                <p:cNvPr id="88" name="Freeform 58"/>
                <p:cNvSpPr>
                  <a:spLocks/>
                </p:cNvSpPr>
                <p:nvPr/>
              </p:nvSpPr>
              <p:spPr bwMode="ltGray">
                <a:xfrm>
                  <a:off x="971" y="91"/>
                  <a:ext cx="30" cy="25"/>
                </a:xfrm>
                <a:custGeom>
                  <a:avLst/>
                  <a:gdLst>
                    <a:gd name="T0" fmla="*/ 3 w 31"/>
                    <a:gd name="T1" fmla="*/ 3 h 30"/>
                    <a:gd name="T2" fmla="*/ 16 w 31"/>
                    <a:gd name="T3" fmla="*/ 0 h 30"/>
                    <a:gd name="T4" fmla="*/ 15 w 31"/>
                    <a:gd name="T5" fmla="*/ 3 h 30"/>
                    <a:gd name="T6" fmla="*/ 3 w 31"/>
                    <a:gd name="T7" fmla="*/ 3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pPr>
                    <a:defRPr/>
                  </a:pPr>
                  <a:endParaRPr lang="en-US"/>
                </a:p>
              </p:txBody>
            </p:sp>
            <p:sp>
              <p:nvSpPr>
                <p:cNvPr id="89" name="Freeform 59"/>
                <p:cNvSpPr>
                  <a:spLocks/>
                </p:cNvSpPr>
                <p:nvPr/>
              </p:nvSpPr>
              <p:spPr bwMode="ltGray">
                <a:xfrm>
                  <a:off x="935" y="125"/>
                  <a:ext cx="45" cy="27"/>
                </a:xfrm>
                <a:custGeom>
                  <a:avLst/>
                  <a:gdLst>
                    <a:gd name="T0" fmla="*/ 6 w 44"/>
                    <a:gd name="T1" fmla="*/ 3 h 32"/>
                    <a:gd name="T2" fmla="*/ 37 w 44"/>
                    <a:gd name="T3" fmla="*/ 0 h 32"/>
                    <a:gd name="T4" fmla="*/ 53 w 44"/>
                    <a:gd name="T5" fmla="*/ 3 h 32"/>
                    <a:gd name="T6" fmla="*/ 6 w 44"/>
                    <a:gd name="T7" fmla="*/ 3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pPr>
                    <a:defRPr/>
                  </a:pPr>
                  <a:endParaRPr lang="en-US"/>
                </a:p>
              </p:txBody>
            </p:sp>
            <p:sp>
              <p:nvSpPr>
                <p:cNvPr id="90" name="Freeform 60"/>
                <p:cNvSpPr>
                  <a:spLocks/>
                </p:cNvSpPr>
                <p:nvPr/>
              </p:nvSpPr>
              <p:spPr bwMode="ltGray">
                <a:xfrm>
                  <a:off x="1081" y="226"/>
                  <a:ext cx="75" cy="14"/>
                </a:xfrm>
                <a:custGeom>
                  <a:avLst/>
                  <a:gdLst>
                    <a:gd name="T0" fmla="*/ 37 w 76"/>
                    <a:gd name="T1" fmla="*/ 2 h 18"/>
                    <a:gd name="T2" fmla="*/ 25 w 76"/>
                    <a:gd name="T3" fmla="*/ 2 h 18"/>
                    <a:gd name="T4" fmla="*/ 37 w 76"/>
                    <a:gd name="T5" fmla="*/ 2 h 18"/>
                    <a:gd name="T6" fmla="*/ 0 60000 65536"/>
                    <a:gd name="T7" fmla="*/ 0 60000 65536"/>
                    <a:gd name="T8" fmla="*/ 0 60000 65536"/>
                  </a:gdLst>
                  <a:ahLst/>
                  <a:cxnLst>
                    <a:cxn ang="T6">
                      <a:pos x="T0" y="T1"/>
                    </a:cxn>
                    <a:cxn ang="T7">
                      <a:pos x="T2" y="T3"/>
                    </a:cxn>
                    <a:cxn ang="T8">
                      <a:pos x="T4" y="T5"/>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pPr>
                    <a:defRPr/>
                  </a:pPr>
                  <a:endParaRPr lang="en-US"/>
                </a:p>
              </p:txBody>
            </p:sp>
            <p:sp>
              <p:nvSpPr>
                <p:cNvPr id="91" name="Freeform 61"/>
                <p:cNvSpPr>
                  <a:spLocks/>
                </p:cNvSpPr>
                <p:nvPr/>
              </p:nvSpPr>
              <p:spPr bwMode="ltGray">
                <a:xfrm>
                  <a:off x="1210" y="223"/>
                  <a:ext cx="42" cy="37"/>
                </a:xfrm>
                <a:custGeom>
                  <a:avLst/>
                  <a:gdLst>
                    <a:gd name="T0" fmla="*/ 0 w 42"/>
                    <a:gd name="T1" fmla="*/ 3 h 44"/>
                    <a:gd name="T2" fmla="*/ 12 w 42"/>
                    <a:gd name="T3" fmla="*/ 3 h 44"/>
                    <a:gd name="T4" fmla="*/ 0 w 42"/>
                    <a:gd name="T5" fmla="*/ 3 h 44"/>
                    <a:gd name="T6" fmla="*/ 0 60000 65536"/>
                    <a:gd name="T7" fmla="*/ 0 60000 65536"/>
                    <a:gd name="T8" fmla="*/ 0 60000 65536"/>
                  </a:gdLst>
                  <a:ahLst/>
                  <a:cxnLst>
                    <a:cxn ang="T6">
                      <a:pos x="T0" y="T1"/>
                    </a:cxn>
                    <a:cxn ang="T7">
                      <a:pos x="T2" y="T3"/>
                    </a:cxn>
                    <a:cxn ang="T8">
                      <a:pos x="T4" y="T5"/>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pPr>
                    <a:defRPr/>
                  </a:pPr>
                  <a:endParaRPr lang="en-US"/>
                </a:p>
              </p:txBody>
            </p:sp>
            <p:sp>
              <p:nvSpPr>
                <p:cNvPr id="92" name="Freeform 62"/>
                <p:cNvSpPr>
                  <a:spLocks/>
                </p:cNvSpPr>
                <p:nvPr/>
              </p:nvSpPr>
              <p:spPr bwMode="ltGray">
                <a:xfrm>
                  <a:off x="865" y="123"/>
                  <a:ext cx="33" cy="24"/>
                </a:xfrm>
                <a:custGeom>
                  <a:avLst/>
                  <a:gdLst>
                    <a:gd name="T0" fmla="*/ 7 w 31"/>
                    <a:gd name="T1" fmla="*/ 2 h 30"/>
                    <a:gd name="T2" fmla="*/ 78 w 31"/>
                    <a:gd name="T3" fmla="*/ 2 h 30"/>
                    <a:gd name="T4" fmla="*/ 7 w 31"/>
                    <a:gd name="T5" fmla="*/ 2 h 30"/>
                    <a:gd name="T6" fmla="*/ 0 60000 65536"/>
                    <a:gd name="T7" fmla="*/ 0 60000 65536"/>
                    <a:gd name="T8" fmla="*/ 0 60000 65536"/>
                  </a:gdLst>
                  <a:ahLst/>
                  <a:cxnLst>
                    <a:cxn ang="T6">
                      <a:pos x="T0" y="T1"/>
                    </a:cxn>
                    <a:cxn ang="T7">
                      <a:pos x="T2" y="T3"/>
                    </a:cxn>
                    <a:cxn ang="T8">
                      <a:pos x="T4" y="T5"/>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pPr>
                    <a:defRPr/>
                  </a:pPr>
                  <a:endParaRPr lang="en-US"/>
                </a:p>
              </p:txBody>
            </p:sp>
          </p:grpSp>
          <p:grpSp>
            <p:nvGrpSpPr>
              <p:cNvPr id="9" name="Group 63"/>
              <p:cNvGrpSpPr>
                <a:grpSpLocks/>
              </p:cNvGrpSpPr>
              <p:nvPr userDrawn="1"/>
            </p:nvGrpSpPr>
            <p:grpSpPr bwMode="auto">
              <a:xfrm>
                <a:off x="7" y="-154"/>
                <a:ext cx="5739" cy="418"/>
                <a:chOff x="1056" y="111"/>
                <a:chExt cx="2448" cy="418"/>
              </a:xfrm>
            </p:grpSpPr>
            <p:sp>
              <p:nvSpPr>
                <p:cNvPr id="26" name="Line 64"/>
                <p:cNvSpPr>
                  <a:spLocks noChangeShapeType="1"/>
                </p:cNvSpPr>
                <p:nvPr/>
              </p:nvSpPr>
              <p:spPr bwMode="white">
                <a:xfrm>
                  <a:off x="1056" y="332"/>
                  <a:ext cx="2448" cy="0"/>
                </a:xfrm>
                <a:prstGeom prst="line">
                  <a:avLst/>
                </a:prstGeom>
                <a:noFill/>
                <a:ln w="9525">
                  <a:solidFill>
                    <a:schemeClr val="folHlink"/>
                  </a:solidFill>
                  <a:round/>
                  <a:headEnd/>
                  <a:tailEnd/>
                </a:ln>
                <a:effectLst/>
              </p:spPr>
              <p:txBody>
                <a:bodyPr wrap="none" anchor="ctr"/>
                <a:lstStyle/>
                <a:p>
                  <a:pPr>
                    <a:defRPr/>
                  </a:pPr>
                  <a:endParaRPr lang="en-US"/>
                </a:p>
              </p:txBody>
            </p:sp>
            <p:sp>
              <p:nvSpPr>
                <p:cNvPr id="27" name="Line 65"/>
                <p:cNvSpPr>
                  <a:spLocks noChangeShapeType="1"/>
                </p:cNvSpPr>
                <p:nvPr/>
              </p:nvSpPr>
              <p:spPr bwMode="white">
                <a:xfrm>
                  <a:off x="1254" y="111"/>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28" name="Line 66"/>
                <p:cNvSpPr>
                  <a:spLocks noChangeShapeType="1"/>
                </p:cNvSpPr>
                <p:nvPr/>
              </p:nvSpPr>
              <p:spPr bwMode="white">
                <a:xfrm>
                  <a:off x="1482" y="111"/>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29" name="Line 67"/>
                <p:cNvSpPr>
                  <a:spLocks noChangeShapeType="1"/>
                </p:cNvSpPr>
                <p:nvPr/>
              </p:nvSpPr>
              <p:spPr bwMode="white">
                <a:xfrm>
                  <a:off x="1710" y="111"/>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30" name="Line 68"/>
                <p:cNvSpPr>
                  <a:spLocks noChangeShapeType="1"/>
                </p:cNvSpPr>
                <p:nvPr/>
              </p:nvSpPr>
              <p:spPr bwMode="white">
                <a:xfrm>
                  <a:off x="1938" y="111"/>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31" name="Line 69"/>
                <p:cNvSpPr>
                  <a:spLocks noChangeShapeType="1"/>
                </p:cNvSpPr>
                <p:nvPr/>
              </p:nvSpPr>
              <p:spPr bwMode="white">
                <a:xfrm>
                  <a:off x="2166" y="111"/>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32" name="Line 70"/>
                <p:cNvSpPr>
                  <a:spLocks noChangeShapeType="1"/>
                </p:cNvSpPr>
                <p:nvPr/>
              </p:nvSpPr>
              <p:spPr bwMode="white">
                <a:xfrm>
                  <a:off x="2394" y="111"/>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33" name="Line 71"/>
                <p:cNvSpPr>
                  <a:spLocks noChangeShapeType="1"/>
                </p:cNvSpPr>
                <p:nvPr/>
              </p:nvSpPr>
              <p:spPr bwMode="white">
                <a:xfrm>
                  <a:off x="2622" y="111"/>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34" name="Line 72"/>
                <p:cNvSpPr>
                  <a:spLocks noChangeShapeType="1"/>
                </p:cNvSpPr>
                <p:nvPr/>
              </p:nvSpPr>
              <p:spPr bwMode="white">
                <a:xfrm>
                  <a:off x="2850" y="111"/>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35" name="Line 73"/>
                <p:cNvSpPr>
                  <a:spLocks noChangeShapeType="1"/>
                </p:cNvSpPr>
                <p:nvPr/>
              </p:nvSpPr>
              <p:spPr bwMode="white">
                <a:xfrm>
                  <a:off x="3078" y="111"/>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36" name="Line 74"/>
                <p:cNvSpPr>
                  <a:spLocks noChangeShapeType="1"/>
                </p:cNvSpPr>
                <p:nvPr/>
              </p:nvSpPr>
              <p:spPr bwMode="white">
                <a:xfrm>
                  <a:off x="3306" y="111"/>
                  <a:ext cx="0" cy="418"/>
                </a:xfrm>
                <a:prstGeom prst="line">
                  <a:avLst/>
                </a:prstGeom>
                <a:noFill/>
                <a:ln w="9525">
                  <a:solidFill>
                    <a:schemeClr val="folHlink"/>
                  </a:solidFill>
                  <a:round/>
                  <a:headEnd/>
                  <a:tailEnd/>
                </a:ln>
                <a:effectLst/>
              </p:spPr>
              <p:txBody>
                <a:bodyPr wrap="none" anchor="ctr"/>
                <a:lstStyle/>
                <a:p>
                  <a:pPr>
                    <a:defRPr/>
                  </a:pPr>
                  <a:endParaRPr lang="en-US"/>
                </a:p>
              </p:txBody>
            </p:sp>
          </p:grpSp>
          <p:grpSp>
            <p:nvGrpSpPr>
              <p:cNvPr id="10" name="Group 75"/>
              <p:cNvGrpSpPr>
                <a:grpSpLocks/>
              </p:cNvGrpSpPr>
              <p:nvPr userDrawn="1"/>
            </p:nvGrpSpPr>
            <p:grpSpPr bwMode="auto">
              <a:xfrm>
                <a:off x="-1261" y="-1"/>
                <a:ext cx="2098" cy="1030"/>
                <a:chOff x="1208" y="109"/>
                <a:chExt cx="2098" cy="423"/>
              </a:xfrm>
            </p:grpSpPr>
            <p:sp>
              <p:nvSpPr>
                <p:cNvPr id="11" name="Line 76"/>
                <p:cNvSpPr>
                  <a:spLocks noChangeShapeType="1"/>
                </p:cNvSpPr>
                <p:nvPr/>
              </p:nvSpPr>
              <p:spPr bwMode="ltGray">
                <a:xfrm>
                  <a:off x="2850" y="110"/>
                  <a:ext cx="0" cy="142"/>
                </a:xfrm>
                <a:prstGeom prst="line">
                  <a:avLst/>
                </a:prstGeom>
                <a:noFill/>
                <a:ln w="9525">
                  <a:solidFill>
                    <a:schemeClr val="hlink"/>
                  </a:solidFill>
                  <a:round/>
                  <a:headEnd/>
                  <a:tailEnd/>
                </a:ln>
                <a:effectLst/>
              </p:spPr>
              <p:txBody>
                <a:bodyPr wrap="none" anchor="ctr"/>
                <a:lstStyle/>
                <a:p>
                  <a:pPr>
                    <a:defRPr/>
                  </a:pPr>
                  <a:endParaRPr lang="en-US"/>
                </a:p>
              </p:txBody>
            </p:sp>
            <p:sp>
              <p:nvSpPr>
                <p:cNvPr id="12" name="Line 77"/>
                <p:cNvSpPr>
                  <a:spLocks noChangeShapeType="1"/>
                </p:cNvSpPr>
                <p:nvPr/>
              </p:nvSpPr>
              <p:spPr bwMode="ltGray">
                <a:xfrm>
                  <a:off x="2972" y="332"/>
                  <a:ext cx="70" cy="0"/>
                </a:xfrm>
                <a:prstGeom prst="line">
                  <a:avLst/>
                </a:prstGeom>
                <a:noFill/>
                <a:ln w="9525">
                  <a:solidFill>
                    <a:schemeClr val="hlink"/>
                  </a:solidFill>
                  <a:round/>
                  <a:headEnd/>
                  <a:tailEnd/>
                </a:ln>
                <a:effectLst/>
              </p:spPr>
              <p:txBody>
                <a:bodyPr wrap="none" anchor="ctr"/>
                <a:lstStyle/>
                <a:p>
                  <a:pPr>
                    <a:defRPr/>
                  </a:pPr>
                  <a:endParaRPr lang="en-US"/>
                </a:p>
              </p:txBody>
            </p:sp>
            <p:sp>
              <p:nvSpPr>
                <p:cNvPr id="13" name="Line 78"/>
                <p:cNvSpPr>
                  <a:spLocks noChangeShapeType="1"/>
                </p:cNvSpPr>
                <p:nvPr/>
              </p:nvSpPr>
              <p:spPr bwMode="ltGray">
                <a:xfrm>
                  <a:off x="3078" y="350"/>
                  <a:ext cx="0" cy="28"/>
                </a:xfrm>
                <a:prstGeom prst="line">
                  <a:avLst/>
                </a:prstGeom>
                <a:noFill/>
                <a:ln w="9525">
                  <a:solidFill>
                    <a:schemeClr val="hlink"/>
                  </a:solidFill>
                  <a:round/>
                  <a:headEnd/>
                  <a:tailEnd/>
                </a:ln>
                <a:effectLst/>
              </p:spPr>
              <p:txBody>
                <a:bodyPr wrap="none" anchor="ctr"/>
                <a:lstStyle/>
                <a:p>
                  <a:pPr>
                    <a:defRPr/>
                  </a:pPr>
                  <a:endParaRPr lang="en-US"/>
                </a:p>
              </p:txBody>
            </p:sp>
            <p:sp>
              <p:nvSpPr>
                <p:cNvPr id="14" name="Line 79"/>
                <p:cNvSpPr>
                  <a:spLocks noChangeShapeType="1"/>
                </p:cNvSpPr>
                <p:nvPr/>
              </p:nvSpPr>
              <p:spPr bwMode="ltGray">
                <a:xfrm>
                  <a:off x="3306" y="450"/>
                  <a:ext cx="0" cy="79"/>
                </a:xfrm>
                <a:prstGeom prst="line">
                  <a:avLst/>
                </a:prstGeom>
                <a:noFill/>
                <a:ln w="9525">
                  <a:solidFill>
                    <a:schemeClr val="hlink"/>
                  </a:solidFill>
                  <a:round/>
                  <a:headEnd/>
                  <a:tailEnd/>
                </a:ln>
                <a:effectLst/>
              </p:spPr>
              <p:txBody>
                <a:bodyPr wrap="none" anchor="ctr"/>
                <a:lstStyle/>
                <a:p>
                  <a:pPr>
                    <a:defRPr/>
                  </a:pPr>
                  <a:endParaRPr lang="en-US"/>
                </a:p>
              </p:txBody>
            </p:sp>
            <p:sp>
              <p:nvSpPr>
                <p:cNvPr id="15" name="Line 80"/>
                <p:cNvSpPr>
                  <a:spLocks noChangeShapeType="1"/>
                </p:cNvSpPr>
                <p:nvPr/>
              </p:nvSpPr>
              <p:spPr bwMode="ltGray">
                <a:xfrm>
                  <a:off x="2166" y="114"/>
                  <a:ext cx="0" cy="62"/>
                </a:xfrm>
                <a:prstGeom prst="line">
                  <a:avLst/>
                </a:prstGeom>
                <a:noFill/>
                <a:ln w="9525">
                  <a:solidFill>
                    <a:schemeClr val="hlink"/>
                  </a:solidFill>
                  <a:round/>
                  <a:headEnd/>
                  <a:tailEnd/>
                </a:ln>
                <a:effectLst/>
              </p:spPr>
              <p:txBody>
                <a:bodyPr wrap="none" anchor="ctr"/>
                <a:lstStyle/>
                <a:p>
                  <a:pPr>
                    <a:defRPr/>
                  </a:pPr>
                  <a:endParaRPr lang="en-US"/>
                </a:p>
              </p:txBody>
            </p:sp>
            <p:sp>
              <p:nvSpPr>
                <p:cNvPr id="16" name="Line 81"/>
                <p:cNvSpPr>
                  <a:spLocks noChangeShapeType="1"/>
                </p:cNvSpPr>
                <p:nvPr/>
              </p:nvSpPr>
              <p:spPr bwMode="ltGray">
                <a:xfrm>
                  <a:off x="1938" y="111"/>
                  <a:ext cx="0" cy="337"/>
                </a:xfrm>
                <a:prstGeom prst="line">
                  <a:avLst/>
                </a:prstGeom>
                <a:noFill/>
                <a:ln w="9525">
                  <a:solidFill>
                    <a:schemeClr val="hlink"/>
                  </a:solidFill>
                  <a:round/>
                  <a:headEnd/>
                  <a:tailEnd/>
                </a:ln>
                <a:effectLst/>
              </p:spPr>
              <p:txBody>
                <a:bodyPr wrap="none" anchor="ctr"/>
                <a:lstStyle/>
                <a:p>
                  <a:pPr>
                    <a:defRPr/>
                  </a:pPr>
                  <a:endParaRPr lang="en-US"/>
                </a:p>
              </p:txBody>
            </p:sp>
            <p:sp>
              <p:nvSpPr>
                <p:cNvPr id="17" name="Line 82"/>
                <p:cNvSpPr>
                  <a:spLocks noChangeShapeType="1"/>
                </p:cNvSpPr>
                <p:nvPr/>
              </p:nvSpPr>
              <p:spPr bwMode="ltGray">
                <a:xfrm flipH="1">
                  <a:off x="1912" y="332"/>
                  <a:ext cx="68" cy="0"/>
                </a:xfrm>
                <a:prstGeom prst="line">
                  <a:avLst/>
                </a:prstGeom>
                <a:noFill/>
                <a:ln w="9525">
                  <a:solidFill>
                    <a:schemeClr val="hlink"/>
                  </a:solidFill>
                  <a:round/>
                  <a:headEnd/>
                  <a:tailEnd/>
                </a:ln>
                <a:effectLst/>
              </p:spPr>
              <p:txBody>
                <a:bodyPr wrap="none" anchor="ctr"/>
                <a:lstStyle/>
                <a:p>
                  <a:pPr>
                    <a:defRPr/>
                  </a:pPr>
                  <a:endParaRPr lang="en-US"/>
                </a:p>
              </p:txBody>
            </p:sp>
            <p:sp>
              <p:nvSpPr>
                <p:cNvPr id="18" name="Line 83"/>
                <p:cNvSpPr>
                  <a:spLocks noChangeShapeType="1"/>
                </p:cNvSpPr>
                <p:nvPr/>
              </p:nvSpPr>
              <p:spPr bwMode="ltGray">
                <a:xfrm>
                  <a:off x="1778" y="332"/>
                  <a:ext cx="60" cy="0"/>
                </a:xfrm>
                <a:prstGeom prst="line">
                  <a:avLst/>
                </a:prstGeom>
                <a:noFill/>
                <a:ln w="9525">
                  <a:solidFill>
                    <a:schemeClr val="hlink"/>
                  </a:solidFill>
                  <a:round/>
                  <a:headEnd/>
                  <a:tailEnd/>
                </a:ln>
                <a:effectLst/>
              </p:spPr>
              <p:txBody>
                <a:bodyPr wrap="none" anchor="ctr"/>
                <a:lstStyle/>
                <a:p>
                  <a:pPr>
                    <a:defRPr/>
                  </a:pPr>
                  <a:endParaRPr lang="en-US"/>
                </a:p>
              </p:txBody>
            </p:sp>
            <p:sp>
              <p:nvSpPr>
                <p:cNvPr id="19" name="Line 84"/>
                <p:cNvSpPr>
                  <a:spLocks noChangeShapeType="1"/>
                </p:cNvSpPr>
                <p:nvPr/>
              </p:nvSpPr>
              <p:spPr bwMode="ltGray">
                <a:xfrm flipH="1">
                  <a:off x="1578" y="332"/>
                  <a:ext cx="82" cy="0"/>
                </a:xfrm>
                <a:prstGeom prst="line">
                  <a:avLst/>
                </a:prstGeom>
                <a:noFill/>
                <a:ln w="9525">
                  <a:solidFill>
                    <a:schemeClr val="hlink"/>
                  </a:solidFill>
                  <a:round/>
                  <a:headEnd/>
                  <a:tailEnd/>
                </a:ln>
                <a:effectLst/>
              </p:spPr>
              <p:txBody>
                <a:bodyPr wrap="none" anchor="ctr"/>
                <a:lstStyle/>
                <a:p>
                  <a:pPr>
                    <a:defRPr/>
                  </a:pPr>
                  <a:endParaRPr lang="en-US"/>
                </a:p>
              </p:txBody>
            </p:sp>
            <p:sp>
              <p:nvSpPr>
                <p:cNvPr id="20" name="Line 85"/>
                <p:cNvSpPr>
                  <a:spLocks noChangeShapeType="1"/>
                </p:cNvSpPr>
                <p:nvPr/>
              </p:nvSpPr>
              <p:spPr bwMode="ltGray">
                <a:xfrm>
                  <a:off x="1208" y="332"/>
                  <a:ext cx="348" cy="0"/>
                </a:xfrm>
                <a:prstGeom prst="line">
                  <a:avLst/>
                </a:prstGeom>
                <a:noFill/>
                <a:ln w="9525">
                  <a:solidFill>
                    <a:schemeClr val="hlink"/>
                  </a:solidFill>
                  <a:round/>
                  <a:headEnd/>
                  <a:tailEnd/>
                </a:ln>
                <a:effectLst/>
              </p:spPr>
              <p:txBody>
                <a:bodyPr wrap="none" anchor="ctr"/>
                <a:lstStyle/>
                <a:p>
                  <a:pPr>
                    <a:defRPr/>
                  </a:pPr>
                  <a:endParaRPr lang="en-US"/>
                </a:p>
              </p:txBody>
            </p:sp>
            <p:sp>
              <p:nvSpPr>
                <p:cNvPr id="21" name="Line 86"/>
                <p:cNvSpPr>
                  <a:spLocks noChangeShapeType="1"/>
                </p:cNvSpPr>
                <p:nvPr/>
              </p:nvSpPr>
              <p:spPr bwMode="ltGray">
                <a:xfrm>
                  <a:off x="1480" y="234"/>
                  <a:ext cx="0" cy="298"/>
                </a:xfrm>
                <a:prstGeom prst="line">
                  <a:avLst/>
                </a:prstGeom>
                <a:noFill/>
                <a:ln w="9525">
                  <a:solidFill>
                    <a:schemeClr val="hlink"/>
                  </a:solidFill>
                  <a:round/>
                  <a:headEnd/>
                  <a:tailEnd/>
                </a:ln>
                <a:effectLst/>
              </p:spPr>
              <p:txBody>
                <a:bodyPr wrap="none" anchor="ctr"/>
                <a:lstStyle/>
                <a:p>
                  <a:pPr>
                    <a:defRPr/>
                  </a:pPr>
                  <a:endParaRPr lang="en-US"/>
                </a:p>
              </p:txBody>
            </p:sp>
            <p:sp>
              <p:nvSpPr>
                <p:cNvPr id="22" name="Line 87"/>
                <p:cNvSpPr>
                  <a:spLocks noChangeShapeType="1"/>
                </p:cNvSpPr>
                <p:nvPr/>
              </p:nvSpPr>
              <p:spPr bwMode="ltGray">
                <a:xfrm>
                  <a:off x="1254" y="252"/>
                  <a:ext cx="0" cy="156"/>
                </a:xfrm>
                <a:prstGeom prst="line">
                  <a:avLst/>
                </a:prstGeom>
                <a:noFill/>
                <a:ln w="9525">
                  <a:solidFill>
                    <a:schemeClr val="hlink"/>
                  </a:solidFill>
                  <a:round/>
                  <a:headEnd/>
                  <a:tailEnd/>
                </a:ln>
                <a:effectLst/>
              </p:spPr>
              <p:txBody>
                <a:bodyPr wrap="none" anchor="ctr"/>
                <a:lstStyle/>
                <a:p>
                  <a:pPr>
                    <a:defRPr/>
                  </a:pPr>
                  <a:endParaRPr lang="en-US"/>
                </a:p>
              </p:txBody>
            </p:sp>
            <p:sp>
              <p:nvSpPr>
                <p:cNvPr id="23" name="Line 88"/>
                <p:cNvSpPr>
                  <a:spLocks noChangeShapeType="1"/>
                </p:cNvSpPr>
                <p:nvPr/>
              </p:nvSpPr>
              <p:spPr bwMode="ltGray">
                <a:xfrm flipH="1" flipV="1">
                  <a:off x="1482" y="109"/>
                  <a:ext cx="0" cy="27"/>
                </a:xfrm>
                <a:prstGeom prst="line">
                  <a:avLst/>
                </a:prstGeom>
                <a:noFill/>
                <a:ln w="9525">
                  <a:solidFill>
                    <a:schemeClr val="hlink"/>
                  </a:solidFill>
                  <a:round/>
                  <a:headEnd/>
                  <a:tailEnd/>
                </a:ln>
                <a:effectLst/>
              </p:spPr>
              <p:txBody>
                <a:bodyPr wrap="none" anchor="ctr"/>
                <a:lstStyle/>
                <a:p>
                  <a:pPr>
                    <a:defRPr/>
                  </a:pPr>
                  <a:endParaRPr lang="en-US"/>
                </a:p>
              </p:txBody>
            </p:sp>
            <p:sp>
              <p:nvSpPr>
                <p:cNvPr id="24" name="Line 89"/>
                <p:cNvSpPr>
                  <a:spLocks noChangeShapeType="1"/>
                </p:cNvSpPr>
                <p:nvPr/>
              </p:nvSpPr>
              <p:spPr bwMode="ltGray">
                <a:xfrm>
                  <a:off x="1710" y="180"/>
                  <a:ext cx="0" cy="96"/>
                </a:xfrm>
                <a:prstGeom prst="line">
                  <a:avLst/>
                </a:prstGeom>
                <a:noFill/>
                <a:ln w="9525">
                  <a:solidFill>
                    <a:schemeClr val="hlink"/>
                  </a:solidFill>
                  <a:round/>
                  <a:headEnd/>
                  <a:tailEnd/>
                </a:ln>
                <a:effectLst/>
              </p:spPr>
              <p:txBody>
                <a:bodyPr wrap="none" anchor="ctr"/>
                <a:lstStyle/>
                <a:p>
                  <a:pPr>
                    <a:defRPr/>
                  </a:pPr>
                  <a:endParaRPr lang="en-US"/>
                </a:p>
              </p:txBody>
            </p:sp>
            <p:sp>
              <p:nvSpPr>
                <p:cNvPr id="25" name="Line 90"/>
                <p:cNvSpPr>
                  <a:spLocks noChangeShapeType="1"/>
                </p:cNvSpPr>
                <p:nvPr/>
              </p:nvSpPr>
              <p:spPr bwMode="ltGray">
                <a:xfrm flipV="1">
                  <a:off x="1710" y="111"/>
                  <a:ext cx="0" cy="22"/>
                </a:xfrm>
                <a:prstGeom prst="line">
                  <a:avLst/>
                </a:prstGeom>
                <a:noFill/>
                <a:ln w="9525">
                  <a:solidFill>
                    <a:schemeClr val="hlink"/>
                  </a:solidFill>
                  <a:round/>
                  <a:headEnd/>
                  <a:tailEnd/>
                </a:ln>
                <a:effectLst/>
              </p:spPr>
              <p:txBody>
                <a:bodyPr wrap="none" anchor="ctr"/>
                <a:lstStyle/>
                <a:p>
                  <a:pPr>
                    <a:defRPr/>
                  </a:pPr>
                  <a:endParaRPr lang="en-US"/>
                </a:p>
              </p:txBody>
            </p:sp>
          </p:grpSp>
        </p:grpSp>
      </p:grpSp>
      <p:pic>
        <p:nvPicPr>
          <p:cNvPr id="93" name="Picture 96" descr="&#10;World Art.bmp                                                  000022C7Rosebud                        B3DED69B:"/>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1175" y="2460625"/>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267" name="Rectangle 91"/>
          <p:cNvSpPr>
            <a:spLocks noGrp="1" noChangeArrowheads="1"/>
          </p:cNvSpPr>
          <p:nvPr>
            <p:ph type="ctrTitle"/>
          </p:nvPr>
        </p:nvSpPr>
        <p:spPr>
          <a:xfrm>
            <a:off x="1828800" y="1828800"/>
            <a:ext cx="6934200" cy="2362200"/>
          </a:xfrm>
        </p:spPr>
        <p:txBody>
          <a:bodyPr/>
          <a:lstStyle>
            <a:lvl1pPr>
              <a:defRPr/>
            </a:lvl1pPr>
          </a:lstStyle>
          <a:p>
            <a:pPr lvl="0"/>
            <a:r>
              <a:rPr lang="en-US" noProof="0" smtClean="0"/>
              <a:t>Click to edit Master title style</a:t>
            </a:r>
          </a:p>
        </p:txBody>
      </p:sp>
      <p:sp>
        <p:nvSpPr>
          <p:cNvPr id="50268" name="Rectangle 92"/>
          <p:cNvSpPr>
            <a:spLocks noGrp="1" noChangeArrowheads="1"/>
          </p:cNvSpPr>
          <p:nvPr>
            <p:ph type="subTitle" idx="1"/>
          </p:nvPr>
        </p:nvSpPr>
        <p:spPr>
          <a:xfrm>
            <a:off x="1828800" y="4572000"/>
            <a:ext cx="6934200" cy="1295400"/>
          </a:xfrm>
        </p:spPr>
        <p:txBody>
          <a:bodyPr/>
          <a:lstStyle>
            <a:lvl1pPr marL="0" indent="0">
              <a:buFontTx/>
              <a:buNone/>
              <a:defRPr/>
            </a:lvl1pPr>
          </a:lstStyle>
          <a:p>
            <a:pPr lvl="0"/>
            <a:r>
              <a:rPr lang="en-US" noProof="0" smtClean="0"/>
              <a:t>Click to edit Master subtitle style</a:t>
            </a:r>
          </a:p>
        </p:txBody>
      </p:sp>
      <p:sp>
        <p:nvSpPr>
          <p:cNvPr id="94" name="Rectangle 93"/>
          <p:cNvSpPr>
            <a:spLocks noGrp="1" noChangeArrowheads="1"/>
          </p:cNvSpPr>
          <p:nvPr>
            <p:ph type="dt" sz="half" idx="10"/>
          </p:nvPr>
        </p:nvSpPr>
        <p:spPr>
          <a:xfrm>
            <a:off x="533400" y="6324600"/>
            <a:ext cx="1905000" cy="457200"/>
          </a:xfrm>
        </p:spPr>
        <p:txBody>
          <a:bodyPr/>
          <a:lstStyle>
            <a:lvl1pPr>
              <a:defRPr>
                <a:cs typeface="Arial" pitchFamily="34" charset="0"/>
              </a:defRPr>
            </a:lvl1pPr>
          </a:lstStyle>
          <a:p>
            <a:pPr>
              <a:defRPr/>
            </a:pPr>
            <a:endParaRPr lang="en-US"/>
          </a:p>
        </p:txBody>
      </p:sp>
      <p:sp>
        <p:nvSpPr>
          <p:cNvPr id="95" name="Rectangle 94"/>
          <p:cNvSpPr>
            <a:spLocks noGrp="1" noChangeArrowheads="1"/>
          </p:cNvSpPr>
          <p:nvPr>
            <p:ph type="ftr" sz="quarter" idx="11"/>
          </p:nvPr>
        </p:nvSpPr>
        <p:spPr>
          <a:xfrm>
            <a:off x="3200400" y="6324600"/>
            <a:ext cx="2895600" cy="457200"/>
          </a:xfrm>
        </p:spPr>
        <p:txBody>
          <a:bodyPr/>
          <a:lstStyle>
            <a:lvl1pPr>
              <a:defRPr>
                <a:cs typeface="Arial" pitchFamily="34" charset="0"/>
              </a:defRPr>
            </a:lvl1pPr>
          </a:lstStyle>
          <a:p>
            <a:pPr>
              <a:defRPr/>
            </a:pPr>
            <a:endParaRPr lang="en-US"/>
          </a:p>
        </p:txBody>
      </p:sp>
      <p:sp>
        <p:nvSpPr>
          <p:cNvPr id="96" name="Rectangle 95"/>
          <p:cNvSpPr>
            <a:spLocks noGrp="1" noChangeArrowheads="1"/>
          </p:cNvSpPr>
          <p:nvPr>
            <p:ph type="sldNum" sz="quarter" idx="12"/>
          </p:nvPr>
        </p:nvSpPr>
        <p:spPr>
          <a:xfrm>
            <a:off x="6858000" y="6324600"/>
            <a:ext cx="1905000" cy="457200"/>
          </a:xfrm>
        </p:spPr>
        <p:txBody>
          <a:bodyPr/>
          <a:lstStyle>
            <a:lvl1pPr>
              <a:defRPr>
                <a:cs typeface="Arial" pitchFamily="34" charset="0"/>
              </a:defRPr>
            </a:lvl1pPr>
          </a:lstStyle>
          <a:p>
            <a:pPr>
              <a:defRPr/>
            </a:pPr>
            <a:fld id="{A1C67EEF-A3C6-44F5-B4DA-B2A36F0174BA}" type="slidenum">
              <a:rPr lang="en-US"/>
              <a:pPr>
                <a:defRPr/>
              </a:pPr>
              <a:t>‹#›</a:t>
            </a:fld>
            <a:endParaRPr lang="en-US"/>
          </a:p>
        </p:txBody>
      </p:sp>
    </p:spTree>
    <p:extLst>
      <p:ext uri="{BB962C8B-B14F-4D97-AF65-F5344CB8AC3E}">
        <p14:creationId xmlns:p14="http://schemas.microsoft.com/office/powerpoint/2010/main" val="341863965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5" name="Rectangle 6"/>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6" name="Rectangle 7"/>
          <p:cNvSpPr>
            <a:spLocks noGrp="1" noChangeArrowheads="1"/>
          </p:cNvSpPr>
          <p:nvPr>
            <p:ph type="sldNum" sz="quarter" idx="12"/>
          </p:nvPr>
        </p:nvSpPr>
        <p:spPr/>
        <p:txBody>
          <a:bodyPr/>
          <a:lstStyle>
            <a:lvl1pPr>
              <a:defRPr>
                <a:cs typeface="Arial" pitchFamily="34" charset="0"/>
              </a:defRPr>
            </a:lvl1pPr>
          </a:lstStyle>
          <a:p>
            <a:pPr>
              <a:defRPr/>
            </a:pPr>
            <a:fld id="{B96F94EF-9759-46CA-A09C-3DAB201872FE}" type="slidenum">
              <a:rPr lang="en-US"/>
              <a:pPr>
                <a:defRPr/>
              </a:pPr>
              <a:t>‹#›</a:t>
            </a:fld>
            <a:endParaRPr lang="en-US"/>
          </a:p>
        </p:txBody>
      </p:sp>
    </p:spTree>
    <p:extLst>
      <p:ext uri="{BB962C8B-B14F-4D97-AF65-F5344CB8AC3E}">
        <p14:creationId xmlns:p14="http://schemas.microsoft.com/office/powerpoint/2010/main" val="406894970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5" name="Rectangle 6"/>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6" name="Rectangle 7"/>
          <p:cNvSpPr>
            <a:spLocks noGrp="1" noChangeArrowheads="1"/>
          </p:cNvSpPr>
          <p:nvPr>
            <p:ph type="sldNum" sz="quarter" idx="12"/>
          </p:nvPr>
        </p:nvSpPr>
        <p:spPr/>
        <p:txBody>
          <a:bodyPr/>
          <a:lstStyle>
            <a:lvl1pPr>
              <a:defRPr>
                <a:cs typeface="Arial" pitchFamily="34" charset="0"/>
              </a:defRPr>
            </a:lvl1pPr>
          </a:lstStyle>
          <a:p>
            <a:pPr>
              <a:defRPr/>
            </a:pPr>
            <a:fld id="{72267482-813A-4CF5-9768-9DEDCD060496}" type="slidenum">
              <a:rPr lang="en-US"/>
              <a:pPr>
                <a:defRPr/>
              </a:pPr>
              <a:t>‹#›</a:t>
            </a:fld>
            <a:endParaRPr lang="en-US"/>
          </a:p>
        </p:txBody>
      </p:sp>
    </p:spTree>
    <p:extLst>
      <p:ext uri="{BB962C8B-B14F-4D97-AF65-F5344CB8AC3E}">
        <p14:creationId xmlns:p14="http://schemas.microsoft.com/office/powerpoint/2010/main" val="173405005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6" name="Rectangle 6"/>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7" name="Rectangle 7"/>
          <p:cNvSpPr>
            <a:spLocks noGrp="1" noChangeArrowheads="1"/>
          </p:cNvSpPr>
          <p:nvPr>
            <p:ph type="sldNum" sz="quarter" idx="12"/>
          </p:nvPr>
        </p:nvSpPr>
        <p:spPr/>
        <p:txBody>
          <a:bodyPr/>
          <a:lstStyle>
            <a:lvl1pPr>
              <a:defRPr>
                <a:cs typeface="Arial" pitchFamily="34" charset="0"/>
              </a:defRPr>
            </a:lvl1pPr>
          </a:lstStyle>
          <a:p>
            <a:pPr>
              <a:defRPr/>
            </a:pPr>
            <a:fld id="{3FA972EA-CA33-468D-BC6B-A33EEA9BA0FE}" type="slidenum">
              <a:rPr lang="en-US"/>
              <a:pPr>
                <a:defRPr/>
              </a:pPr>
              <a:t>‹#›</a:t>
            </a:fld>
            <a:endParaRPr lang="en-US"/>
          </a:p>
        </p:txBody>
      </p:sp>
    </p:spTree>
    <p:extLst>
      <p:ext uri="{BB962C8B-B14F-4D97-AF65-F5344CB8AC3E}">
        <p14:creationId xmlns:p14="http://schemas.microsoft.com/office/powerpoint/2010/main" val="379627856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8" name="Rectangle 6"/>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9" name="Rectangle 7"/>
          <p:cNvSpPr>
            <a:spLocks noGrp="1" noChangeArrowheads="1"/>
          </p:cNvSpPr>
          <p:nvPr>
            <p:ph type="sldNum" sz="quarter" idx="12"/>
          </p:nvPr>
        </p:nvSpPr>
        <p:spPr/>
        <p:txBody>
          <a:bodyPr/>
          <a:lstStyle>
            <a:lvl1pPr>
              <a:defRPr>
                <a:cs typeface="Arial" pitchFamily="34" charset="0"/>
              </a:defRPr>
            </a:lvl1pPr>
          </a:lstStyle>
          <a:p>
            <a:pPr>
              <a:defRPr/>
            </a:pPr>
            <a:fld id="{422DD70A-4546-4F61-85FF-C22F0BA08F5D}" type="slidenum">
              <a:rPr lang="en-US"/>
              <a:pPr>
                <a:defRPr/>
              </a:pPr>
              <a:t>‹#›</a:t>
            </a:fld>
            <a:endParaRPr lang="en-US"/>
          </a:p>
        </p:txBody>
      </p:sp>
    </p:spTree>
    <p:extLst>
      <p:ext uri="{BB962C8B-B14F-4D97-AF65-F5344CB8AC3E}">
        <p14:creationId xmlns:p14="http://schemas.microsoft.com/office/powerpoint/2010/main" val="351686538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4" name="Rectangle 6"/>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5" name="Rectangle 7"/>
          <p:cNvSpPr>
            <a:spLocks noGrp="1" noChangeArrowheads="1"/>
          </p:cNvSpPr>
          <p:nvPr>
            <p:ph type="sldNum" sz="quarter" idx="12"/>
          </p:nvPr>
        </p:nvSpPr>
        <p:spPr/>
        <p:txBody>
          <a:bodyPr/>
          <a:lstStyle>
            <a:lvl1pPr>
              <a:defRPr>
                <a:cs typeface="Arial" pitchFamily="34" charset="0"/>
              </a:defRPr>
            </a:lvl1pPr>
          </a:lstStyle>
          <a:p>
            <a:pPr>
              <a:defRPr/>
            </a:pPr>
            <a:fld id="{DB1FA004-7769-460D-9CCD-D2C94FB052F7}" type="slidenum">
              <a:rPr lang="en-US"/>
              <a:pPr>
                <a:defRPr/>
              </a:pPr>
              <a:t>‹#›</a:t>
            </a:fld>
            <a:endParaRPr lang="en-US"/>
          </a:p>
        </p:txBody>
      </p:sp>
    </p:spTree>
    <p:extLst>
      <p:ext uri="{BB962C8B-B14F-4D97-AF65-F5344CB8AC3E}">
        <p14:creationId xmlns:p14="http://schemas.microsoft.com/office/powerpoint/2010/main" val="159312566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3" name="Rectangle 6"/>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4" name="Rectangle 7"/>
          <p:cNvSpPr>
            <a:spLocks noGrp="1" noChangeArrowheads="1"/>
          </p:cNvSpPr>
          <p:nvPr>
            <p:ph type="sldNum" sz="quarter" idx="12"/>
          </p:nvPr>
        </p:nvSpPr>
        <p:spPr/>
        <p:txBody>
          <a:bodyPr/>
          <a:lstStyle>
            <a:lvl1pPr>
              <a:defRPr>
                <a:cs typeface="Arial" pitchFamily="34" charset="0"/>
              </a:defRPr>
            </a:lvl1pPr>
          </a:lstStyle>
          <a:p>
            <a:pPr>
              <a:defRPr/>
            </a:pPr>
            <a:fld id="{71C63868-2054-47F3-8447-27C6433F2F65}" type="slidenum">
              <a:rPr lang="en-US"/>
              <a:pPr>
                <a:defRPr/>
              </a:pPr>
              <a:t>‹#›</a:t>
            </a:fld>
            <a:endParaRPr lang="en-US"/>
          </a:p>
        </p:txBody>
      </p:sp>
    </p:spTree>
    <p:extLst>
      <p:ext uri="{BB962C8B-B14F-4D97-AF65-F5344CB8AC3E}">
        <p14:creationId xmlns:p14="http://schemas.microsoft.com/office/powerpoint/2010/main" val="3486439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B823073-59C0-4C02-8881-EEC4CF8C854F}" type="datetimeFigureOut">
              <a:rPr lang="en-US"/>
              <a:pPr>
                <a:defRPr/>
              </a:pPr>
              <a:t>1/18/2019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37B33B4-CD1A-4CEB-9902-5AA29ACB3A02}" type="slidenum">
              <a:rPr lang="en-US"/>
              <a:pPr>
                <a:defRPr/>
              </a:pPr>
              <a:t>‹#›</a:t>
            </a:fld>
            <a:endParaRPr lang="en-US"/>
          </a:p>
        </p:txBody>
      </p:sp>
    </p:spTree>
    <p:extLst>
      <p:ext uri="{BB962C8B-B14F-4D97-AF65-F5344CB8AC3E}">
        <p14:creationId xmlns:p14="http://schemas.microsoft.com/office/powerpoint/2010/main" val="389605117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6" name="Rectangle 6"/>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7" name="Rectangle 7"/>
          <p:cNvSpPr>
            <a:spLocks noGrp="1" noChangeArrowheads="1"/>
          </p:cNvSpPr>
          <p:nvPr>
            <p:ph type="sldNum" sz="quarter" idx="12"/>
          </p:nvPr>
        </p:nvSpPr>
        <p:spPr/>
        <p:txBody>
          <a:bodyPr/>
          <a:lstStyle>
            <a:lvl1pPr>
              <a:defRPr>
                <a:cs typeface="Arial" pitchFamily="34" charset="0"/>
              </a:defRPr>
            </a:lvl1pPr>
          </a:lstStyle>
          <a:p>
            <a:pPr>
              <a:defRPr/>
            </a:pPr>
            <a:fld id="{7028288B-40A4-497B-ADC5-F9A19DB31E08}" type="slidenum">
              <a:rPr lang="en-US"/>
              <a:pPr>
                <a:defRPr/>
              </a:pPr>
              <a:t>‹#›</a:t>
            </a:fld>
            <a:endParaRPr lang="en-US"/>
          </a:p>
        </p:txBody>
      </p:sp>
    </p:spTree>
    <p:extLst>
      <p:ext uri="{BB962C8B-B14F-4D97-AF65-F5344CB8AC3E}">
        <p14:creationId xmlns:p14="http://schemas.microsoft.com/office/powerpoint/2010/main" val="87904334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6" name="Rectangle 6"/>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7" name="Rectangle 7"/>
          <p:cNvSpPr>
            <a:spLocks noGrp="1" noChangeArrowheads="1"/>
          </p:cNvSpPr>
          <p:nvPr>
            <p:ph type="sldNum" sz="quarter" idx="12"/>
          </p:nvPr>
        </p:nvSpPr>
        <p:spPr/>
        <p:txBody>
          <a:bodyPr/>
          <a:lstStyle>
            <a:lvl1pPr>
              <a:defRPr>
                <a:cs typeface="Arial" pitchFamily="34" charset="0"/>
              </a:defRPr>
            </a:lvl1pPr>
          </a:lstStyle>
          <a:p>
            <a:pPr>
              <a:defRPr/>
            </a:pPr>
            <a:fld id="{37891961-4918-4CCF-BAA6-EBBD46258E4A}" type="slidenum">
              <a:rPr lang="en-US"/>
              <a:pPr>
                <a:defRPr/>
              </a:pPr>
              <a:t>‹#›</a:t>
            </a:fld>
            <a:endParaRPr lang="en-US"/>
          </a:p>
        </p:txBody>
      </p:sp>
    </p:spTree>
    <p:extLst>
      <p:ext uri="{BB962C8B-B14F-4D97-AF65-F5344CB8AC3E}">
        <p14:creationId xmlns:p14="http://schemas.microsoft.com/office/powerpoint/2010/main" val="407180797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5" name="Rectangle 6"/>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6" name="Rectangle 7"/>
          <p:cNvSpPr>
            <a:spLocks noGrp="1" noChangeArrowheads="1"/>
          </p:cNvSpPr>
          <p:nvPr>
            <p:ph type="sldNum" sz="quarter" idx="12"/>
          </p:nvPr>
        </p:nvSpPr>
        <p:spPr/>
        <p:txBody>
          <a:bodyPr/>
          <a:lstStyle>
            <a:lvl1pPr>
              <a:defRPr>
                <a:cs typeface="Arial" pitchFamily="34" charset="0"/>
              </a:defRPr>
            </a:lvl1pPr>
          </a:lstStyle>
          <a:p>
            <a:pPr>
              <a:defRPr/>
            </a:pPr>
            <a:fld id="{B4819542-A480-48A3-9278-F34F064F229C}" type="slidenum">
              <a:rPr lang="en-US"/>
              <a:pPr>
                <a:defRPr/>
              </a:pPr>
              <a:t>‹#›</a:t>
            </a:fld>
            <a:endParaRPr lang="en-US"/>
          </a:p>
        </p:txBody>
      </p:sp>
    </p:spTree>
    <p:extLst>
      <p:ext uri="{BB962C8B-B14F-4D97-AF65-F5344CB8AC3E}">
        <p14:creationId xmlns:p14="http://schemas.microsoft.com/office/powerpoint/2010/main" val="34173546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9550" y="838200"/>
            <a:ext cx="2109788"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838200"/>
            <a:ext cx="617855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5" name="Rectangle 6"/>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6" name="Rectangle 7"/>
          <p:cNvSpPr>
            <a:spLocks noGrp="1" noChangeArrowheads="1"/>
          </p:cNvSpPr>
          <p:nvPr>
            <p:ph type="sldNum" sz="quarter" idx="12"/>
          </p:nvPr>
        </p:nvSpPr>
        <p:spPr/>
        <p:txBody>
          <a:bodyPr/>
          <a:lstStyle>
            <a:lvl1pPr>
              <a:defRPr>
                <a:cs typeface="Arial" pitchFamily="34" charset="0"/>
              </a:defRPr>
            </a:lvl1pPr>
          </a:lstStyle>
          <a:p>
            <a:pPr>
              <a:defRPr/>
            </a:pPr>
            <a:fld id="{96864F2C-1A4E-4809-9F91-3F9ECD598DF9}" type="slidenum">
              <a:rPr lang="en-US"/>
              <a:pPr>
                <a:defRPr/>
              </a:pPr>
              <a:t>‹#›</a:t>
            </a:fld>
            <a:endParaRPr lang="en-US"/>
          </a:p>
        </p:txBody>
      </p:sp>
    </p:spTree>
    <p:extLst>
      <p:ext uri="{BB962C8B-B14F-4D97-AF65-F5344CB8AC3E}">
        <p14:creationId xmlns:p14="http://schemas.microsoft.com/office/powerpoint/2010/main" val="125312228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440738" cy="9747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91000"/>
            <a:ext cx="38100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7" name="Rectangle 6"/>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8" name="Rectangle 7"/>
          <p:cNvSpPr>
            <a:spLocks noGrp="1" noChangeArrowheads="1"/>
          </p:cNvSpPr>
          <p:nvPr>
            <p:ph type="sldNum" sz="quarter" idx="12"/>
          </p:nvPr>
        </p:nvSpPr>
        <p:spPr/>
        <p:txBody>
          <a:bodyPr/>
          <a:lstStyle>
            <a:lvl1pPr>
              <a:defRPr>
                <a:cs typeface="Arial" pitchFamily="34" charset="0"/>
              </a:defRPr>
            </a:lvl1pPr>
          </a:lstStyle>
          <a:p>
            <a:pPr>
              <a:defRPr/>
            </a:pPr>
            <a:fld id="{CBD97F0E-EF9E-4310-9D47-909F09D6B862}" type="slidenum">
              <a:rPr lang="en-US"/>
              <a:pPr>
                <a:defRPr/>
              </a:pPr>
              <a:t>‹#›</a:t>
            </a:fld>
            <a:endParaRPr lang="en-US"/>
          </a:p>
        </p:txBody>
      </p:sp>
    </p:spTree>
    <p:extLst>
      <p:ext uri="{BB962C8B-B14F-4D97-AF65-F5344CB8AC3E}">
        <p14:creationId xmlns:p14="http://schemas.microsoft.com/office/powerpoint/2010/main" val="337387018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52FBDB-0A66-4721-A8BC-DA3F1AF8846B}" type="slidenum">
              <a:rPr lang="en-US"/>
              <a:pPr>
                <a:defRPr/>
              </a:pPr>
              <a:t>‹#›</a:t>
            </a:fld>
            <a:endParaRPr lang="en-US"/>
          </a:p>
        </p:txBody>
      </p:sp>
    </p:spTree>
    <p:extLst>
      <p:ext uri="{BB962C8B-B14F-4D97-AF65-F5344CB8AC3E}">
        <p14:creationId xmlns:p14="http://schemas.microsoft.com/office/powerpoint/2010/main" val="404375798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784E7A-0B84-45AA-947A-3124363370B5}" type="slidenum">
              <a:rPr lang="en-US"/>
              <a:pPr>
                <a:defRPr/>
              </a:pPr>
              <a:t>‹#›</a:t>
            </a:fld>
            <a:endParaRPr lang="en-US"/>
          </a:p>
        </p:txBody>
      </p:sp>
    </p:spTree>
    <p:extLst>
      <p:ext uri="{BB962C8B-B14F-4D97-AF65-F5344CB8AC3E}">
        <p14:creationId xmlns:p14="http://schemas.microsoft.com/office/powerpoint/2010/main" val="306225203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BA679C-A8E4-4F62-B462-74F33747E51D}" type="slidenum">
              <a:rPr lang="en-US"/>
              <a:pPr>
                <a:defRPr/>
              </a:pPr>
              <a:t>‹#›</a:t>
            </a:fld>
            <a:endParaRPr lang="en-US"/>
          </a:p>
        </p:txBody>
      </p:sp>
    </p:spTree>
    <p:extLst>
      <p:ext uri="{BB962C8B-B14F-4D97-AF65-F5344CB8AC3E}">
        <p14:creationId xmlns:p14="http://schemas.microsoft.com/office/powerpoint/2010/main" val="17015272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7AECCC4-562C-4A15-9546-7789D08D48D6}" type="slidenum">
              <a:rPr lang="en-US"/>
              <a:pPr>
                <a:defRPr/>
              </a:pPr>
              <a:t>‹#›</a:t>
            </a:fld>
            <a:endParaRPr lang="en-US"/>
          </a:p>
        </p:txBody>
      </p:sp>
    </p:spTree>
    <p:extLst>
      <p:ext uri="{BB962C8B-B14F-4D97-AF65-F5344CB8AC3E}">
        <p14:creationId xmlns:p14="http://schemas.microsoft.com/office/powerpoint/2010/main" val="37779828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B732306-5E99-47A4-9C01-56FDAE58F9CC}" type="slidenum">
              <a:rPr lang="en-US"/>
              <a:pPr>
                <a:defRPr/>
              </a:pPr>
              <a:t>‹#›</a:t>
            </a:fld>
            <a:endParaRPr lang="en-US"/>
          </a:p>
        </p:txBody>
      </p:sp>
    </p:spTree>
    <p:extLst>
      <p:ext uri="{BB962C8B-B14F-4D97-AF65-F5344CB8AC3E}">
        <p14:creationId xmlns:p14="http://schemas.microsoft.com/office/powerpoint/2010/main" val="2555378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C1D7A97-1C03-4451-8CD6-FEA2EA81A8C7}" type="datetimeFigureOut">
              <a:rPr lang="en-US"/>
              <a:pPr>
                <a:defRPr/>
              </a:pPr>
              <a:t>1/18/2019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42AF2B4-5E51-41D4-808D-A215FB3218D9}" type="slidenum">
              <a:rPr lang="en-US"/>
              <a:pPr>
                <a:defRPr/>
              </a:pPr>
              <a:t>‹#›</a:t>
            </a:fld>
            <a:endParaRPr lang="en-US"/>
          </a:p>
        </p:txBody>
      </p:sp>
    </p:spTree>
    <p:extLst>
      <p:ext uri="{BB962C8B-B14F-4D97-AF65-F5344CB8AC3E}">
        <p14:creationId xmlns:p14="http://schemas.microsoft.com/office/powerpoint/2010/main" val="196771105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74BBC44-32E0-4851-8A84-E4658F3021F3}" type="slidenum">
              <a:rPr lang="en-US"/>
              <a:pPr>
                <a:defRPr/>
              </a:pPr>
              <a:t>‹#›</a:t>
            </a:fld>
            <a:endParaRPr lang="en-US"/>
          </a:p>
        </p:txBody>
      </p:sp>
    </p:spTree>
    <p:extLst>
      <p:ext uri="{BB962C8B-B14F-4D97-AF65-F5344CB8AC3E}">
        <p14:creationId xmlns:p14="http://schemas.microsoft.com/office/powerpoint/2010/main" val="71100953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92279BB-FABD-43F3-B335-122BC324F388}" type="slidenum">
              <a:rPr lang="en-US"/>
              <a:pPr>
                <a:defRPr/>
              </a:pPr>
              <a:t>‹#›</a:t>
            </a:fld>
            <a:endParaRPr lang="en-US"/>
          </a:p>
        </p:txBody>
      </p:sp>
    </p:spTree>
    <p:extLst>
      <p:ext uri="{BB962C8B-B14F-4D97-AF65-F5344CB8AC3E}">
        <p14:creationId xmlns:p14="http://schemas.microsoft.com/office/powerpoint/2010/main" val="27978597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A600DDA-94D5-4DEF-A828-CCD968024142}" type="slidenum">
              <a:rPr lang="en-US"/>
              <a:pPr>
                <a:defRPr/>
              </a:pPr>
              <a:t>‹#›</a:t>
            </a:fld>
            <a:endParaRPr lang="en-US"/>
          </a:p>
        </p:txBody>
      </p:sp>
    </p:spTree>
    <p:extLst>
      <p:ext uri="{BB962C8B-B14F-4D97-AF65-F5344CB8AC3E}">
        <p14:creationId xmlns:p14="http://schemas.microsoft.com/office/powerpoint/2010/main" val="2807383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82806E7-EC5A-4D56-81BB-FC4E1F9A1D7D}" type="slidenum">
              <a:rPr lang="en-US"/>
              <a:pPr>
                <a:defRPr/>
              </a:pPr>
              <a:t>‹#›</a:t>
            </a:fld>
            <a:endParaRPr lang="en-US"/>
          </a:p>
        </p:txBody>
      </p:sp>
    </p:spTree>
    <p:extLst>
      <p:ext uri="{BB962C8B-B14F-4D97-AF65-F5344CB8AC3E}">
        <p14:creationId xmlns:p14="http://schemas.microsoft.com/office/powerpoint/2010/main" val="429242013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27CF3A-01C8-42BD-81EF-548AD59CD184}" type="slidenum">
              <a:rPr lang="en-US"/>
              <a:pPr>
                <a:defRPr/>
              </a:pPr>
              <a:t>‹#›</a:t>
            </a:fld>
            <a:endParaRPr lang="en-US"/>
          </a:p>
        </p:txBody>
      </p:sp>
    </p:spTree>
    <p:extLst>
      <p:ext uri="{BB962C8B-B14F-4D97-AF65-F5344CB8AC3E}">
        <p14:creationId xmlns:p14="http://schemas.microsoft.com/office/powerpoint/2010/main" val="263117993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778CBC-00A5-4005-813E-98A9DB87EC4A}" type="slidenum">
              <a:rPr lang="en-US"/>
              <a:pPr>
                <a:defRPr/>
              </a:pPr>
              <a:t>‹#›</a:t>
            </a:fld>
            <a:endParaRPr lang="en-US"/>
          </a:p>
        </p:txBody>
      </p:sp>
    </p:spTree>
    <p:extLst>
      <p:ext uri="{BB962C8B-B14F-4D97-AF65-F5344CB8AC3E}">
        <p14:creationId xmlns:p14="http://schemas.microsoft.com/office/powerpoint/2010/main" val="387396828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206C8D36-64F3-4F69-9211-3A8433A65F2E}" type="slidenum">
              <a:rPr lang="en-US"/>
              <a:pPr>
                <a:defRPr/>
              </a:pPr>
              <a:t>‹#›</a:t>
            </a:fld>
            <a:endParaRPr lang="en-US"/>
          </a:p>
        </p:txBody>
      </p:sp>
    </p:spTree>
    <p:extLst>
      <p:ext uri="{BB962C8B-B14F-4D97-AF65-F5344CB8AC3E}">
        <p14:creationId xmlns:p14="http://schemas.microsoft.com/office/powerpoint/2010/main" val="4480613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Arial" pitchFamily="34" charset="0"/>
              </a:defRPr>
            </a:lvl1pPr>
          </a:lstStyle>
          <a:p>
            <a:pPr>
              <a:defRPr/>
            </a:pPr>
            <a:fld id="{701F0C10-4367-4286-ADA9-021D9341F5F9}" type="slidenum">
              <a:rPr lang="en-US"/>
              <a:pPr>
                <a:defRPr/>
              </a:pPr>
              <a:t>‹#›</a:t>
            </a:fld>
            <a:endParaRPr lang="en-US"/>
          </a:p>
        </p:txBody>
      </p:sp>
    </p:spTree>
    <p:extLst>
      <p:ext uri="{BB962C8B-B14F-4D97-AF65-F5344CB8AC3E}">
        <p14:creationId xmlns:p14="http://schemas.microsoft.com/office/powerpoint/2010/main" val="423568300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Arial" pitchFamily="34" charset="0"/>
              </a:defRPr>
            </a:lvl1pPr>
          </a:lstStyle>
          <a:p>
            <a:pPr>
              <a:defRPr/>
            </a:pPr>
            <a:fld id="{BD98544B-8210-4597-9F19-2398C44CF2F0}" type="slidenum">
              <a:rPr lang="en-US"/>
              <a:pPr>
                <a:defRPr/>
              </a:pPr>
              <a:t>‹#›</a:t>
            </a:fld>
            <a:endParaRPr lang="en-US"/>
          </a:p>
        </p:txBody>
      </p:sp>
    </p:spTree>
    <p:extLst>
      <p:ext uri="{BB962C8B-B14F-4D97-AF65-F5344CB8AC3E}">
        <p14:creationId xmlns:p14="http://schemas.microsoft.com/office/powerpoint/2010/main" val="75374412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Arial" pitchFamily="34" charset="0"/>
              </a:defRPr>
            </a:lvl1pPr>
          </a:lstStyle>
          <a:p>
            <a:pPr>
              <a:defRPr/>
            </a:pPr>
            <a:fld id="{99EEB840-16F4-4AD2-B269-CECD1150BA78}" type="slidenum">
              <a:rPr lang="en-US"/>
              <a:pPr>
                <a:defRPr/>
              </a:pPr>
              <a:t>‹#›</a:t>
            </a:fld>
            <a:endParaRPr lang="en-US"/>
          </a:p>
        </p:txBody>
      </p:sp>
    </p:spTree>
    <p:extLst>
      <p:ext uri="{BB962C8B-B14F-4D97-AF65-F5344CB8AC3E}">
        <p14:creationId xmlns:p14="http://schemas.microsoft.com/office/powerpoint/2010/main" val="405385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theme" Target="../theme/theme10.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6.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theme" Target="../theme/theme11.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7.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theme" Target="../theme/theme12.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8.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theme" Target="../theme/theme13.xml"/><Relationship Id="rId2" Type="http://schemas.openxmlformats.org/officeDocument/2006/relationships/slideLayout" Target="../slideLayouts/slideLayout142.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0" Type="http://schemas.openxmlformats.org/officeDocument/2006/relationships/slideLayout" Target="../slideLayouts/slideLayout150.xml"/><Relationship Id="rId4" Type="http://schemas.openxmlformats.org/officeDocument/2006/relationships/slideLayout" Target="../slideLayouts/slideLayout144.xml"/><Relationship Id="rId9" Type="http://schemas.openxmlformats.org/officeDocument/2006/relationships/slideLayout" Target="../slideLayouts/slideLayout149.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9.xml"/><Relationship Id="rId3" Type="http://schemas.openxmlformats.org/officeDocument/2006/relationships/slideLayout" Target="../slideLayouts/slideLayout154.xml"/><Relationship Id="rId7" Type="http://schemas.openxmlformats.org/officeDocument/2006/relationships/slideLayout" Target="../slideLayouts/slideLayout158.xml"/><Relationship Id="rId12" Type="http://schemas.openxmlformats.org/officeDocument/2006/relationships/theme" Target="../theme/theme14.xml"/><Relationship Id="rId2" Type="http://schemas.openxmlformats.org/officeDocument/2006/relationships/slideLayout" Target="../slideLayouts/slideLayout153.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5" Type="http://schemas.openxmlformats.org/officeDocument/2006/relationships/slideLayout" Target="../slideLayouts/slideLayout156.xml"/><Relationship Id="rId10" Type="http://schemas.openxmlformats.org/officeDocument/2006/relationships/slideLayout" Target="../slideLayouts/slideLayout161.xml"/><Relationship Id="rId4" Type="http://schemas.openxmlformats.org/officeDocument/2006/relationships/slideLayout" Target="../slideLayouts/slideLayout155.xml"/><Relationship Id="rId9" Type="http://schemas.openxmlformats.org/officeDocument/2006/relationships/slideLayout" Target="../slideLayouts/slideLayout160.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0.xml"/><Relationship Id="rId3" Type="http://schemas.openxmlformats.org/officeDocument/2006/relationships/slideLayout" Target="../slideLayouts/slideLayout165.xml"/><Relationship Id="rId7" Type="http://schemas.openxmlformats.org/officeDocument/2006/relationships/slideLayout" Target="../slideLayouts/slideLayout169.xml"/><Relationship Id="rId12" Type="http://schemas.openxmlformats.org/officeDocument/2006/relationships/theme" Target="../theme/theme15.xml"/><Relationship Id="rId2" Type="http://schemas.openxmlformats.org/officeDocument/2006/relationships/slideLayout" Target="../slideLayouts/slideLayout164.xml"/><Relationship Id="rId1" Type="http://schemas.openxmlformats.org/officeDocument/2006/relationships/slideLayout" Target="../slideLayouts/slideLayout163.xml"/><Relationship Id="rId6" Type="http://schemas.openxmlformats.org/officeDocument/2006/relationships/slideLayout" Target="../slideLayouts/slideLayout168.xml"/><Relationship Id="rId11" Type="http://schemas.openxmlformats.org/officeDocument/2006/relationships/slideLayout" Target="../slideLayouts/slideLayout173.xml"/><Relationship Id="rId5" Type="http://schemas.openxmlformats.org/officeDocument/2006/relationships/slideLayout" Target="../slideLayouts/slideLayout167.xml"/><Relationship Id="rId10" Type="http://schemas.openxmlformats.org/officeDocument/2006/relationships/slideLayout" Target="../slideLayouts/slideLayout172.xml"/><Relationship Id="rId4" Type="http://schemas.openxmlformats.org/officeDocument/2006/relationships/slideLayout" Target="../slideLayouts/slideLayout166.xml"/><Relationship Id="rId9" Type="http://schemas.openxmlformats.org/officeDocument/2006/relationships/slideLayout" Target="../slideLayouts/slideLayout171.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1.xml"/><Relationship Id="rId3" Type="http://schemas.openxmlformats.org/officeDocument/2006/relationships/slideLayout" Target="../slideLayouts/slideLayout176.xml"/><Relationship Id="rId7" Type="http://schemas.openxmlformats.org/officeDocument/2006/relationships/slideLayout" Target="../slideLayouts/slideLayout180.xml"/><Relationship Id="rId12" Type="http://schemas.openxmlformats.org/officeDocument/2006/relationships/theme" Target="../theme/theme16.xml"/><Relationship Id="rId2" Type="http://schemas.openxmlformats.org/officeDocument/2006/relationships/slideLayout" Target="../slideLayouts/slideLayout175.xml"/><Relationship Id="rId1" Type="http://schemas.openxmlformats.org/officeDocument/2006/relationships/slideLayout" Target="../slideLayouts/slideLayout174.xml"/><Relationship Id="rId6" Type="http://schemas.openxmlformats.org/officeDocument/2006/relationships/slideLayout" Target="../slideLayouts/slideLayout179.xml"/><Relationship Id="rId11" Type="http://schemas.openxmlformats.org/officeDocument/2006/relationships/slideLayout" Target="../slideLayouts/slideLayout184.xml"/><Relationship Id="rId5" Type="http://schemas.openxmlformats.org/officeDocument/2006/relationships/slideLayout" Target="../slideLayouts/slideLayout178.xml"/><Relationship Id="rId10" Type="http://schemas.openxmlformats.org/officeDocument/2006/relationships/slideLayout" Target="../slideLayouts/slideLayout183.xml"/><Relationship Id="rId4" Type="http://schemas.openxmlformats.org/officeDocument/2006/relationships/slideLayout" Target="../slideLayouts/slideLayout177.xml"/><Relationship Id="rId9" Type="http://schemas.openxmlformats.org/officeDocument/2006/relationships/slideLayout" Target="../slideLayouts/slideLayout18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2.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3.jpe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2.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image" Target="../media/image7.png"/><Relationship Id="rId2" Type="http://schemas.openxmlformats.org/officeDocument/2006/relationships/slideLayout" Target="../slideLayouts/slideLayout62.xml"/><Relationship Id="rId16" Type="http://schemas.openxmlformats.org/officeDocument/2006/relationships/image" Target="../media/image6.png"/><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image" Target="../media/image5.png"/><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image" Target="../media/image7.png"/><Relationship Id="rId2" Type="http://schemas.openxmlformats.org/officeDocument/2006/relationships/slideLayout" Target="../slideLayouts/slideLayout74.xml"/><Relationship Id="rId16" Type="http://schemas.openxmlformats.org/officeDocument/2006/relationships/image" Target="../media/image6.png"/><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5.png"/><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theme" Target="../theme/theme9.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28294BB-B132-4DF2-BE90-3F2782AB91BE}" type="datetimeFigureOut">
              <a:rPr lang="en-US"/>
              <a:pPr>
                <a:defRPr/>
              </a:pPr>
              <a:t>1/18/2019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CCD75F1-D145-41CE-BDEE-1B34C8206FC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262" r:id="rId1"/>
    <p:sldLayoutId id="2147490263" r:id="rId2"/>
    <p:sldLayoutId id="2147490264" r:id="rId3"/>
    <p:sldLayoutId id="2147490265" r:id="rId4"/>
    <p:sldLayoutId id="2147490266" r:id="rId5"/>
    <p:sldLayoutId id="2147490267" r:id="rId6"/>
    <p:sldLayoutId id="2147490268" r:id="rId7"/>
    <p:sldLayoutId id="2147490269" r:id="rId8"/>
    <p:sldLayoutId id="2147490270" r:id="rId9"/>
    <p:sldLayoutId id="2147490271" r:id="rId10"/>
    <p:sldLayoutId id="214749027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mn-cs"/>
              </a:defRPr>
            </a:lvl1pPr>
          </a:lstStyle>
          <a:p>
            <a:pPr>
              <a:defRPr/>
            </a:pPr>
            <a:fld id="{421E4B0A-9D87-45CE-86DF-A784B0AEAB9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369" r:id="rId1"/>
    <p:sldLayoutId id="2147490370" r:id="rId2"/>
    <p:sldLayoutId id="2147490371" r:id="rId3"/>
    <p:sldLayoutId id="2147490372" r:id="rId4"/>
    <p:sldLayoutId id="2147490373" r:id="rId5"/>
    <p:sldLayoutId id="2147490374" r:id="rId6"/>
    <p:sldLayoutId id="2147490375" r:id="rId7"/>
    <p:sldLayoutId id="2147490376" r:id="rId8"/>
    <p:sldLayoutId id="2147490377" r:id="rId9"/>
    <p:sldLayoutId id="2147490378" r:id="rId10"/>
    <p:sldLayoutId id="214749037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mn-cs"/>
              </a:defRPr>
            </a:lvl1pPr>
          </a:lstStyle>
          <a:p>
            <a:pPr>
              <a:defRPr/>
            </a:pPr>
            <a:fld id="{E0946370-21AF-40DA-A2D1-16489FE3867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380" r:id="rId1"/>
    <p:sldLayoutId id="2147490381" r:id="rId2"/>
    <p:sldLayoutId id="2147490382" r:id="rId3"/>
    <p:sldLayoutId id="2147490383" r:id="rId4"/>
    <p:sldLayoutId id="2147490384" r:id="rId5"/>
    <p:sldLayoutId id="2147490385" r:id="rId6"/>
    <p:sldLayoutId id="2147490386" r:id="rId7"/>
    <p:sldLayoutId id="2147490387" r:id="rId8"/>
    <p:sldLayoutId id="2147490388" r:id="rId9"/>
    <p:sldLayoutId id="2147490389" r:id="rId10"/>
    <p:sldLayoutId id="214749039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mn-cs"/>
              </a:defRPr>
            </a:lvl1pPr>
          </a:lstStyle>
          <a:p>
            <a:pPr>
              <a:defRPr/>
            </a:pPr>
            <a:fld id="{91DE1740-FF57-456D-B77E-3B7552585B6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391" r:id="rId1"/>
    <p:sldLayoutId id="2147490392" r:id="rId2"/>
    <p:sldLayoutId id="2147490393" r:id="rId3"/>
    <p:sldLayoutId id="2147490394" r:id="rId4"/>
    <p:sldLayoutId id="2147490395" r:id="rId5"/>
    <p:sldLayoutId id="2147490396" r:id="rId6"/>
    <p:sldLayoutId id="2147490397" r:id="rId7"/>
    <p:sldLayoutId id="2147490398" r:id="rId8"/>
    <p:sldLayoutId id="2147490399" r:id="rId9"/>
    <p:sldLayoutId id="2147490400" r:id="rId10"/>
    <p:sldLayoutId id="214749040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mn-cs"/>
              </a:defRPr>
            </a:lvl1pPr>
          </a:lstStyle>
          <a:p>
            <a:pPr>
              <a:defRPr/>
            </a:pPr>
            <a:fld id="{CE0A12B2-52E8-4C5A-9EAF-CB0A5FACD01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402" r:id="rId1"/>
    <p:sldLayoutId id="2147490403" r:id="rId2"/>
    <p:sldLayoutId id="2147490404" r:id="rId3"/>
    <p:sldLayoutId id="2147490405" r:id="rId4"/>
    <p:sldLayoutId id="2147490406" r:id="rId5"/>
    <p:sldLayoutId id="2147490407" r:id="rId6"/>
    <p:sldLayoutId id="2147490408" r:id="rId7"/>
    <p:sldLayoutId id="2147490409" r:id="rId8"/>
    <p:sldLayoutId id="2147490410" r:id="rId9"/>
    <p:sldLayoutId id="2147490411" r:id="rId10"/>
    <p:sldLayoutId id="214749041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mn-cs"/>
              </a:defRPr>
            </a:lvl1pPr>
          </a:lstStyle>
          <a:p>
            <a:pPr>
              <a:defRPr/>
            </a:pPr>
            <a:fld id="{DFE2EF65-3813-4101-BD2D-4611FB706F2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413" r:id="rId1"/>
    <p:sldLayoutId id="2147490414" r:id="rId2"/>
    <p:sldLayoutId id="2147490415" r:id="rId3"/>
    <p:sldLayoutId id="2147490416" r:id="rId4"/>
    <p:sldLayoutId id="2147490417" r:id="rId5"/>
    <p:sldLayoutId id="2147490418" r:id="rId6"/>
    <p:sldLayoutId id="2147490419" r:id="rId7"/>
    <p:sldLayoutId id="2147490420" r:id="rId8"/>
    <p:sldLayoutId id="2147490421" r:id="rId9"/>
    <p:sldLayoutId id="2147490422" r:id="rId10"/>
    <p:sldLayoutId id="214749042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mn-cs"/>
              </a:defRPr>
            </a:lvl1pPr>
          </a:lstStyle>
          <a:p>
            <a:pPr>
              <a:defRPr/>
            </a:pPr>
            <a:fld id="{382BCA96-B968-4845-9CA8-9055F88AFB5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424" r:id="rId1"/>
    <p:sldLayoutId id="2147490425" r:id="rId2"/>
    <p:sldLayoutId id="2147490426" r:id="rId3"/>
    <p:sldLayoutId id="2147490427" r:id="rId4"/>
    <p:sldLayoutId id="2147490428" r:id="rId5"/>
    <p:sldLayoutId id="2147490429" r:id="rId6"/>
    <p:sldLayoutId id="2147490430" r:id="rId7"/>
    <p:sldLayoutId id="2147490431" r:id="rId8"/>
    <p:sldLayoutId id="2147490432" r:id="rId9"/>
    <p:sldLayoutId id="2147490433" r:id="rId10"/>
    <p:sldLayoutId id="214749043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8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mn-cs"/>
              </a:defRPr>
            </a:lvl1pPr>
          </a:lstStyle>
          <a:p>
            <a:pPr>
              <a:defRPr/>
            </a:pPr>
            <a:fld id="{136C12AA-FB95-4475-A133-77A157D9412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435" r:id="rId1"/>
    <p:sldLayoutId id="2147490436" r:id="rId2"/>
    <p:sldLayoutId id="2147490437" r:id="rId3"/>
    <p:sldLayoutId id="2147490438" r:id="rId4"/>
    <p:sldLayoutId id="2147490439" r:id="rId5"/>
    <p:sldLayoutId id="2147490440" r:id="rId6"/>
    <p:sldLayoutId id="2147490441" r:id="rId7"/>
    <p:sldLayoutId id="2147490442" r:id="rId8"/>
    <p:sldLayoutId id="2147490443" r:id="rId9"/>
    <p:sldLayoutId id="2147490444" r:id="rId10"/>
    <p:sldLayoutId id="214749044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b="0">
                <a:solidFill>
                  <a:srgbClr val="000000"/>
                </a:solidFill>
                <a:latin typeface="+mn-lt"/>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mn-lt"/>
                <a:cs typeface="+mn-cs"/>
              </a:defRPr>
            </a:lvl1pPr>
          </a:lstStyle>
          <a:p>
            <a:pPr>
              <a:defRPr/>
            </a:pPr>
            <a:fld id="{6DA11BAF-6B6B-4C01-B479-D2E380267C5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320" r:id="rId1"/>
    <p:sldLayoutId id="2147490321" r:id="rId2"/>
    <p:sldLayoutId id="2147490322" r:id="rId3"/>
    <p:sldLayoutId id="2147490323" r:id="rId4"/>
    <p:sldLayoutId id="2147490324" r:id="rId5"/>
    <p:sldLayoutId id="2147490325" r:id="rId6"/>
    <p:sldLayoutId id="2147490326" r:id="rId7"/>
    <p:sldLayoutId id="2147490327" r:id="rId8"/>
    <p:sldLayoutId id="2147490328" r:id="rId9"/>
    <p:sldLayoutId id="2147490329" r:id="rId10"/>
    <p:sldLayoutId id="2147490330" r:id="rId11"/>
    <p:sldLayoutId id="2147490331" r:id="rId12"/>
    <p:sldLayoutId id="2147490332" r:id="rId13"/>
    <p:sldLayoutId id="2147490333"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533400" y="533400"/>
            <a:ext cx="8077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a:hlinkClick r:id="" action="ppaction://hlinkshowjump?jump=previousslide"/>
          </p:cNvPr>
          <p:cNvSpPr>
            <a:spLocks noChangeArrowheads="1"/>
          </p:cNvSpPr>
          <p:nvPr/>
        </p:nvSpPr>
        <p:spPr bwMode="auto">
          <a:xfrm>
            <a:off x="6172200" y="6019800"/>
            <a:ext cx="685800" cy="838200"/>
          </a:xfrm>
          <a:prstGeom prst="rect">
            <a:avLst/>
          </a:prstGeom>
          <a:noFill/>
          <a:ln w="9525">
            <a:noFill/>
            <a:miter lim="800000"/>
            <a:headEnd/>
            <a:tailEnd/>
          </a:ln>
          <a:effectLst/>
        </p:spPr>
        <p:txBody>
          <a:bodyPr wrap="none" anchor="ctr"/>
          <a:lstStyle/>
          <a:p>
            <a:pPr>
              <a:defRPr/>
            </a:pPr>
            <a:endParaRPr lang="en-US">
              <a:solidFill>
                <a:srgbClr val="000000"/>
              </a:solidFill>
              <a:latin typeface="Arial" pitchFamily="34" charset="0"/>
            </a:endParaRPr>
          </a:p>
        </p:txBody>
      </p:sp>
      <p:sp>
        <p:nvSpPr>
          <p:cNvPr id="3076" name="Rectangle 4">
            <a:hlinkClick r:id="" action="ppaction://hlinkshowjump?jump=nextslide"/>
          </p:cNvPr>
          <p:cNvSpPr>
            <a:spLocks noChangeArrowheads="1"/>
          </p:cNvSpPr>
          <p:nvPr/>
        </p:nvSpPr>
        <p:spPr bwMode="auto">
          <a:xfrm>
            <a:off x="6934200" y="6019800"/>
            <a:ext cx="533400" cy="838200"/>
          </a:xfrm>
          <a:prstGeom prst="rect">
            <a:avLst/>
          </a:prstGeom>
          <a:noFill/>
          <a:ln w="9525">
            <a:noFill/>
            <a:miter lim="800000"/>
            <a:headEnd/>
            <a:tailEnd/>
          </a:ln>
          <a:effectLst/>
        </p:spPr>
        <p:txBody>
          <a:bodyPr wrap="none" anchor="ctr"/>
          <a:lstStyle/>
          <a:p>
            <a:pPr>
              <a:defRPr/>
            </a:pPr>
            <a:endParaRPr lang="en-US">
              <a:solidFill>
                <a:srgbClr val="000000"/>
              </a:solidFill>
              <a:latin typeface="Arial" pitchFamily="34" charset="0"/>
            </a:endParaRPr>
          </a:p>
        </p:txBody>
      </p:sp>
      <p:pic>
        <p:nvPicPr>
          <p:cNvPr id="3077" name="Picture 5" descr="Untitled-10 copy"/>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600950" y="6057900"/>
            <a:ext cx="13906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tangle 6">
            <a:hlinkClick r:id="" action="ppaction://hlinkshowjump?jump=endshow"/>
          </p:cNvPr>
          <p:cNvSpPr>
            <a:spLocks noChangeArrowheads="1"/>
          </p:cNvSpPr>
          <p:nvPr/>
        </p:nvSpPr>
        <p:spPr bwMode="auto">
          <a:xfrm>
            <a:off x="7620000" y="6019800"/>
            <a:ext cx="685800" cy="838200"/>
          </a:xfrm>
          <a:prstGeom prst="rect">
            <a:avLst/>
          </a:prstGeom>
          <a:noFill/>
          <a:ln w="9525">
            <a:noFill/>
            <a:miter lim="800000"/>
            <a:headEnd/>
            <a:tailEnd/>
          </a:ln>
          <a:effectLst/>
        </p:spPr>
        <p:txBody>
          <a:bodyPr wrap="none" anchor="ctr"/>
          <a:lstStyle/>
          <a:p>
            <a:pPr>
              <a:defRPr/>
            </a:pPr>
            <a:endParaRPr lang="en-US">
              <a:solidFill>
                <a:srgbClr val="000000"/>
              </a:solidFill>
              <a:latin typeface="Arial" pitchFamily="34" charset="0"/>
            </a:endParaRPr>
          </a:p>
        </p:txBody>
      </p:sp>
      <p:sp>
        <p:nvSpPr>
          <p:cNvPr id="3079" name="Rectangle 7">
            <a:hlinkClick r:id="" action="ppaction://hlinkshowjump?jump=firstslide"/>
          </p:cNvPr>
          <p:cNvSpPr>
            <a:spLocks noChangeArrowheads="1"/>
          </p:cNvSpPr>
          <p:nvPr/>
        </p:nvSpPr>
        <p:spPr bwMode="auto">
          <a:xfrm>
            <a:off x="8382000" y="6019800"/>
            <a:ext cx="609600" cy="838200"/>
          </a:xfrm>
          <a:prstGeom prst="rect">
            <a:avLst/>
          </a:prstGeom>
          <a:noFill/>
          <a:ln w="9525">
            <a:noFill/>
            <a:miter lim="800000"/>
            <a:headEnd/>
            <a:tailEnd/>
          </a:ln>
          <a:effectLst/>
        </p:spPr>
        <p:txBody>
          <a:bodyPr wrap="none" anchor="ctr"/>
          <a:lstStyle/>
          <a:p>
            <a:pPr>
              <a:defRPr/>
            </a:pPr>
            <a:endParaRPr lang="en-US">
              <a:solidFill>
                <a:srgbClr val="000000"/>
              </a:solidFill>
              <a:latin typeface="Arial" pitchFamily="34" charset="0"/>
            </a:endParaRPr>
          </a:p>
        </p:txBody>
      </p:sp>
    </p:spTree>
  </p:cSld>
  <p:clrMap bg1="lt1" tx1="dk1" bg2="lt2" tx2="dk2" accent1="accent1" accent2="accent2" accent3="accent3" accent4="accent4" accent5="accent5" accent6="accent6" hlink="hlink" folHlink="folHlink"/>
  <p:sldLayoutIdLst>
    <p:sldLayoutId id="2147490273" r:id="rId1"/>
    <p:sldLayoutId id="2147490274" r:id="rId2"/>
    <p:sldLayoutId id="2147490275" r:id="rId3"/>
    <p:sldLayoutId id="2147490276" r:id="rId4"/>
    <p:sldLayoutId id="2147490277" r:id="rId5"/>
    <p:sldLayoutId id="2147490278" r:id="rId6"/>
    <p:sldLayoutId id="2147490279" r:id="rId7"/>
    <p:sldLayoutId id="2147490280" r:id="rId8"/>
    <p:sldLayoutId id="2147490281" r:id="rId9"/>
    <p:sldLayoutId id="2147490282" r:id="rId10"/>
    <p:sldLayoutId id="2147490283" r:id="rId11"/>
    <p:sldLayoutId id="2147490284" r:id="rId12"/>
  </p:sldLayoutIdLst>
  <p:transition>
    <p:wipe/>
  </p:transition>
  <p:timing>
    <p:tnLst>
      <p:par>
        <p:cTn id="1" dur="indefinite" restart="never" nodeType="tmRoot"/>
      </p:par>
    </p:tnLst>
  </p:timing>
  <p:txStyles>
    <p:titleStyle>
      <a:lvl1pPr algn="ctr" rtl="0" eaLnBrk="0" fontAlgn="base" hangingPunct="0">
        <a:spcBef>
          <a:spcPct val="0"/>
        </a:spcBef>
        <a:spcAft>
          <a:spcPct val="0"/>
        </a:spcAft>
        <a:defRPr sz="2500" b="1">
          <a:solidFill>
            <a:srgbClr val="FFFF99"/>
          </a:solidFill>
          <a:latin typeface="+mj-lt"/>
          <a:ea typeface="+mj-ea"/>
          <a:cs typeface="+mj-cs"/>
        </a:defRPr>
      </a:lvl1pPr>
      <a:lvl2pPr algn="ctr" rtl="0" eaLnBrk="0" fontAlgn="base" hangingPunct="0">
        <a:spcBef>
          <a:spcPct val="0"/>
        </a:spcBef>
        <a:spcAft>
          <a:spcPct val="0"/>
        </a:spcAft>
        <a:defRPr sz="2500" b="1">
          <a:solidFill>
            <a:srgbClr val="FFFF99"/>
          </a:solidFill>
          <a:latin typeface="Verdana" pitchFamily="34" charset="0"/>
        </a:defRPr>
      </a:lvl2pPr>
      <a:lvl3pPr algn="ctr" rtl="0" eaLnBrk="0" fontAlgn="base" hangingPunct="0">
        <a:spcBef>
          <a:spcPct val="0"/>
        </a:spcBef>
        <a:spcAft>
          <a:spcPct val="0"/>
        </a:spcAft>
        <a:defRPr sz="2500" b="1">
          <a:solidFill>
            <a:srgbClr val="FFFF99"/>
          </a:solidFill>
          <a:latin typeface="Verdana" pitchFamily="34" charset="0"/>
        </a:defRPr>
      </a:lvl3pPr>
      <a:lvl4pPr algn="ctr" rtl="0" eaLnBrk="0" fontAlgn="base" hangingPunct="0">
        <a:spcBef>
          <a:spcPct val="0"/>
        </a:spcBef>
        <a:spcAft>
          <a:spcPct val="0"/>
        </a:spcAft>
        <a:defRPr sz="2500" b="1">
          <a:solidFill>
            <a:srgbClr val="FFFF99"/>
          </a:solidFill>
          <a:latin typeface="Verdana" pitchFamily="34" charset="0"/>
        </a:defRPr>
      </a:lvl4pPr>
      <a:lvl5pPr algn="ctr" rtl="0" eaLnBrk="0" fontAlgn="base" hangingPunct="0">
        <a:spcBef>
          <a:spcPct val="0"/>
        </a:spcBef>
        <a:spcAft>
          <a:spcPct val="0"/>
        </a:spcAft>
        <a:defRPr sz="2500" b="1">
          <a:solidFill>
            <a:srgbClr val="FFFF99"/>
          </a:solidFill>
          <a:latin typeface="Verdana" pitchFamily="34" charset="0"/>
        </a:defRPr>
      </a:lvl5pPr>
      <a:lvl6pPr marL="457200" algn="ctr" rtl="0" fontAlgn="base">
        <a:spcBef>
          <a:spcPct val="0"/>
        </a:spcBef>
        <a:spcAft>
          <a:spcPct val="0"/>
        </a:spcAft>
        <a:defRPr sz="2500" b="1">
          <a:solidFill>
            <a:srgbClr val="FFFF99"/>
          </a:solidFill>
          <a:latin typeface="Verdana" pitchFamily="34" charset="0"/>
        </a:defRPr>
      </a:lvl6pPr>
      <a:lvl7pPr marL="914400" algn="ctr" rtl="0" fontAlgn="base">
        <a:spcBef>
          <a:spcPct val="0"/>
        </a:spcBef>
        <a:spcAft>
          <a:spcPct val="0"/>
        </a:spcAft>
        <a:defRPr sz="2500" b="1">
          <a:solidFill>
            <a:srgbClr val="FFFF99"/>
          </a:solidFill>
          <a:latin typeface="Verdana" pitchFamily="34" charset="0"/>
        </a:defRPr>
      </a:lvl7pPr>
      <a:lvl8pPr marL="1371600" algn="ctr" rtl="0" fontAlgn="base">
        <a:spcBef>
          <a:spcPct val="0"/>
        </a:spcBef>
        <a:spcAft>
          <a:spcPct val="0"/>
        </a:spcAft>
        <a:defRPr sz="2500" b="1">
          <a:solidFill>
            <a:srgbClr val="FFFF99"/>
          </a:solidFill>
          <a:latin typeface="Verdana" pitchFamily="34" charset="0"/>
        </a:defRPr>
      </a:lvl8pPr>
      <a:lvl9pPr marL="1828800" algn="ctr" rtl="0" fontAlgn="base">
        <a:spcBef>
          <a:spcPct val="0"/>
        </a:spcBef>
        <a:spcAft>
          <a:spcPct val="0"/>
        </a:spcAft>
        <a:defRPr sz="2500" b="1">
          <a:solidFill>
            <a:srgbClr val="FFFF99"/>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8EB"/>
        </a:solidFill>
        <a:effectLst/>
      </p:bgPr>
    </p:bg>
    <p:spTree>
      <p:nvGrpSpPr>
        <p:cNvPr id="1" name=""/>
        <p:cNvGrpSpPr/>
        <p:nvPr/>
      </p:nvGrpSpPr>
      <p:grpSpPr>
        <a:xfrm>
          <a:off x="0" y="0"/>
          <a:ext cx="0" cy="0"/>
          <a:chOff x="0" y="0"/>
          <a:chExt cx="0" cy="0"/>
        </a:xfrm>
      </p:grpSpPr>
      <p:sp>
        <p:nvSpPr>
          <p:cNvPr id="161794" name="FormatShape" descr="SKIING" hidden="1"/>
          <p:cNvSpPr>
            <a:spLocks noChangeArrowheads="1"/>
          </p:cNvSpPr>
          <p:nvPr/>
        </p:nvSpPr>
        <p:spPr bwMode="auto">
          <a:xfrm>
            <a:off x="-1333500" y="1701800"/>
            <a:ext cx="1181100" cy="825500"/>
          </a:xfrm>
          <a:prstGeom prst="rect">
            <a:avLst/>
          </a:prstGeom>
          <a:noFill/>
          <a:ln w="101600" cmpd="thinThick">
            <a:solidFill>
              <a:schemeClr val="tx2"/>
            </a:solidFill>
            <a:miter lim="800000"/>
            <a:headEnd/>
            <a:tailEnd/>
          </a:ln>
          <a:effectLst/>
        </p:spPr>
        <p:txBody>
          <a:bodyPr wrap="none" anchor="ctr"/>
          <a:lstStyle/>
          <a:p>
            <a:pPr algn="ctr">
              <a:defRPr/>
            </a:pPr>
            <a:endParaRPr lang="en-US" sz="2400">
              <a:solidFill>
                <a:srgbClr val="000000"/>
              </a:solidFill>
              <a:effectLst>
                <a:outerShdw blurRad="38100" dist="38100" dir="2700000" algn="tl">
                  <a:srgbClr val="FFFFFF"/>
                </a:outerShdw>
              </a:effectLst>
              <a:latin typeface="+mn-lt"/>
              <a:cs typeface="+mn-cs"/>
            </a:endParaRPr>
          </a:p>
        </p:txBody>
      </p:sp>
      <p:pic>
        <p:nvPicPr>
          <p:cNvPr id="4099" name="Picture 3" descr="ptg-mountains"/>
          <p:cNvPicPr>
            <a:picLocks noChangeAspect="1" noChangeArrowheads="1"/>
          </p:cNvPicPr>
          <p:nvPr/>
        </p:nvPicPr>
        <p:blipFill>
          <a:blip r:embed="rId13">
            <a:lum bright="12000"/>
            <a:extLst>
              <a:ext uri="{28A0092B-C50C-407E-A947-70E740481C1C}">
                <a14:useLocalDpi xmlns:a14="http://schemas.microsoft.com/office/drawing/2010/main" val="0"/>
              </a:ext>
            </a:extLst>
          </a:blip>
          <a:srcRect l="3659" t="4848" r="69919" b="9091"/>
          <a:stretch>
            <a:fillRect/>
          </a:stretch>
        </p:blipFill>
        <p:spPr bwMode="auto">
          <a:xfrm>
            <a:off x="0" y="0"/>
            <a:ext cx="14478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Line 4"/>
          <p:cNvSpPr>
            <a:spLocks noChangeShapeType="1"/>
          </p:cNvSpPr>
          <p:nvPr/>
        </p:nvSpPr>
        <p:spPr bwMode="auto">
          <a:xfrm>
            <a:off x="1447800" y="0"/>
            <a:ext cx="0" cy="6934200"/>
          </a:xfrm>
          <a:prstGeom prst="line">
            <a:avLst/>
          </a:prstGeom>
          <a:noFill/>
          <a:ln w="38100">
            <a:solidFill>
              <a:srgbClr val="333333"/>
            </a:solidFill>
            <a:round/>
            <a:headEnd/>
            <a:tailEnd/>
          </a:ln>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90285" r:id="rId1"/>
    <p:sldLayoutId id="2147490286" r:id="rId2"/>
    <p:sldLayoutId id="2147490287" r:id="rId3"/>
    <p:sldLayoutId id="2147490288" r:id="rId4"/>
    <p:sldLayoutId id="2147490289" r:id="rId5"/>
    <p:sldLayoutId id="2147490290" r:id="rId6"/>
    <p:sldLayoutId id="2147490291" r:id="rId7"/>
    <p:sldLayoutId id="2147490292" r:id="rId8"/>
    <p:sldLayoutId id="2147490293" r:id="rId9"/>
    <p:sldLayoutId id="2147490294" r:id="rId10"/>
    <p:sldLayoutId id="2147490295" r:id="rId11"/>
  </p:sldLayoutIdLst>
  <p:txStyles>
    <p:titleStyle>
      <a:lvl1pPr algn="ctr" rtl="0" eaLnBrk="0" fontAlgn="base" hangingPunct="0">
        <a:spcBef>
          <a:spcPct val="0"/>
        </a:spcBef>
        <a:spcAft>
          <a:spcPct val="0"/>
        </a:spcAft>
        <a:defRPr sz="4400">
          <a:solidFill>
            <a:schemeClr val="tx1"/>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1"/>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a:solidFill>
            <a:schemeClr val="tx1"/>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a:solidFill>
            <a:schemeClr val="tx1"/>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a:solidFill>
            <a:schemeClr val="tx1"/>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1"/>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1"/>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1"/>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1"/>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FFFFFF"/>
            </a:outerShdw>
          </a:effectLst>
          <a:latin typeface="+mn-lt"/>
        </a:defRPr>
      </a:lvl2pPr>
      <a:lvl3pPr marL="1143000" indent="-228600" algn="l" rtl="0" eaLnBrk="0" fontAlgn="base" hangingPunct="0">
        <a:spcBef>
          <a:spcPct val="20000"/>
        </a:spcBef>
        <a:spcAft>
          <a:spcPct val="0"/>
        </a:spcAft>
        <a:buChar char="•"/>
        <a:defRPr sz="2400">
          <a:solidFill>
            <a:schemeClr val="tx1"/>
          </a:solidFill>
          <a:effectLst>
            <a:outerShdw blurRad="38100" dist="38100" dir="2700000" algn="tl">
              <a:srgbClr val="FFFFFF"/>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FFFFFF"/>
            </a:outerShdw>
          </a:effectLst>
          <a:latin typeface="+mn-lt"/>
        </a:defRPr>
      </a:lvl4pPr>
      <a:lvl5pPr marL="2057400" indent="-228600" algn="l" rtl="0" eaLnBrk="0" fontAlgn="base" hangingPunct="0">
        <a:spcBef>
          <a:spcPct val="20000"/>
        </a:spcBef>
        <a:spcAft>
          <a:spcPct val="0"/>
        </a:spcAft>
        <a:buChar char="»"/>
        <a:defRPr sz="2000">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har char="»"/>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har char="»"/>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har char="»"/>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har char="»"/>
        <a:defRPr sz="2000">
          <a:solidFill>
            <a:schemeClr val="tx1"/>
          </a:solidFill>
          <a:effectLst>
            <a:outerShdw blurRad="38100" dist="38100" dir="2700000" algn="tl">
              <a:srgbClr val="FFFFFF"/>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533400" y="533400"/>
            <a:ext cx="8077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a:hlinkClick r:id="" action="ppaction://hlinkshowjump?jump=previousslide"/>
          </p:cNvPr>
          <p:cNvSpPr>
            <a:spLocks noChangeArrowheads="1"/>
          </p:cNvSpPr>
          <p:nvPr userDrawn="1"/>
        </p:nvSpPr>
        <p:spPr bwMode="auto">
          <a:xfrm>
            <a:off x="6172200" y="6019800"/>
            <a:ext cx="685800" cy="838200"/>
          </a:xfrm>
          <a:prstGeom prst="rect">
            <a:avLst/>
          </a:prstGeom>
          <a:noFill/>
          <a:ln w="9525">
            <a:noFill/>
            <a:miter lim="800000"/>
            <a:headEnd/>
            <a:tailEnd/>
          </a:ln>
          <a:effectLst/>
        </p:spPr>
        <p:txBody>
          <a:bodyPr wrap="none" anchor="ctr"/>
          <a:lstStyle/>
          <a:p>
            <a:pPr>
              <a:defRPr/>
            </a:pPr>
            <a:endParaRPr lang="en-US">
              <a:solidFill>
                <a:srgbClr val="000000"/>
              </a:solidFill>
              <a:latin typeface="Arial" pitchFamily="34" charset="0"/>
            </a:endParaRPr>
          </a:p>
        </p:txBody>
      </p:sp>
      <p:sp>
        <p:nvSpPr>
          <p:cNvPr id="5124" name="Rectangle 4">
            <a:hlinkClick r:id="" action="ppaction://hlinkshowjump?jump=nextslide"/>
          </p:cNvPr>
          <p:cNvSpPr>
            <a:spLocks noChangeArrowheads="1"/>
          </p:cNvSpPr>
          <p:nvPr userDrawn="1"/>
        </p:nvSpPr>
        <p:spPr bwMode="auto">
          <a:xfrm>
            <a:off x="6934200" y="6019800"/>
            <a:ext cx="533400" cy="838200"/>
          </a:xfrm>
          <a:prstGeom prst="rect">
            <a:avLst/>
          </a:prstGeom>
          <a:noFill/>
          <a:ln w="9525">
            <a:noFill/>
            <a:miter lim="800000"/>
            <a:headEnd/>
            <a:tailEnd/>
          </a:ln>
          <a:effectLst/>
        </p:spPr>
        <p:txBody>
          <a:bodyPr wrap="none" anchor="ctr"/>
          <a:lstStyle/>
          <a:p>
            <a:pPr>
              <a:defRPr/>
            </a:pPr>
            <a:endParaRPr lang="en-US">
              <a:solidFill>
                <a:srgbClr val="000000"/>
              </a:solidFill>
              <a:latin typeface="Arial" pitchFamily="34" charset="0"/>
            </a:endParaRPr>
          </a:p>
        </p:txBody>
      </p:sp>
      <p:pic>
        <p:nvPicPr>
          <p:cNvPr id="5125" name="Picture 5" descr="Untitled-10 copy"/>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600950" y="6057900"/>
            <a:ext cx="13906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6">
            <a:hlinkClick r:id="" action="ppaction://hlinkshowjump?jump=endshow"/>
          </p:cNvPr>
          <p:cNvSpPr>
            <a:spLocks noChangeArrowheads="1"/>
          </p:cNvSpPr>
          <p:nvPr userDrawn="1"/>
        </p:nvSpPr>
        <p:spPr bwMode="auto">
          <a:xfrm>
            <a:off x="7620000" y="6019800"/>
            <a:ext cx="685800" cy="838200"/>
          </a:xfrm>
          <a:prstGeom prst="rect">
            <a:avLst/>
          </a:prstGeom>
          <a:noFill/>
          <a:ln w="9525">
            <a:noFill/>
            <a:miter lim="800000"/>
            <a:headEnd/>
            <a:tailEnd/>
          </a:ln>
          <a:effectLst/>
        </p:spPr>
        <p:txBody>
          <a:bodyPr wrap="none" anchor="ctr"/>
          <a:lstStyle/>
          <a:p>
            <a:pPr>
              <a:defRPr/>
            </a:pPr>
            <a:endParaRPr lang="en-US">
              <a:solidFill>
                <a:srgbClr val="000000"/>
              </a:solidFill>
              <a:latin typeface="Arial" pitchFamily="34" charset="0"/>
            </a:endParaRPr>
          </a:p>
        </p:txBody>
      </p:sp>
      <p:sp>
        <p:nvSpPr>
          <p:cNvPr id="5127" name="Rectangle 7">
            <a:hlinkClick r:id="" action="ppaction://hlinkshowjump?jump=firstslide"/>
          </p:cNvPr>
          <p:cNvSpPr>
            <a:spLocks noChangeArrowheads="1"/>
          </p:cNvSpPr>
          <p:nvPr userDrawn="1"/>
        </p:nvSpPr>
        <p:spPr bwMode="auto">
          <a:xfrm>
            <a:off x="8382000" y="6019800"/>
            <a:ext cx="609600" cy="838200"/>
          </a:xfrm>
          <a:prstGeom prst="rect">
            <a:avLst/>
          </a:prstGeom>
          <a:noFill/>
          <a:ln w="9525">
            <a:noFill/>
            <a:miter lim="800000"/>
            <a:headEnd/>
            <a:tailEnd/>
          </a:ln>
          <a:effectLst/>
        </p:spPr>
        <p:txBody>
          <a:bodyPr wrap="none" anchor="ctr"/>
          <a:lstStyle/>
          <a:p>
            <a:pPr>
              <a:defRPr/>
            </a:pPr>
            <a:endParaRPr lang="en-US">
              <a:solidFill>
                <a:srgbClr val="000000"/>
              </a:solidFill>
              <a:latin typeface="Arial" pitchFamily="34" charset="0"/>
            </a:endParaRPr>
          </a:p>
        </p:txBody>
      </p:sp>
    </p:spTree>
  </p:cSld>
  <p:clrMap bg1="lt1" tx1="dk1" bg2="lt2" tx2="dk2" accent1="accent1" accent2="accent2" accent3="accent3" accent4="accent4" accent5="accent5" accent6="accent6" hlink="hlink" folHlink="folHlink"/>
  <p:sldLayoutIdLst>
    <p:sldLayoutId id="2147490296" r:id="rId1"/>
    <p:sldLayoutId id="2147490297" r:id="rId2"/>
    <p:sldLayoutId id="2147490298" r:id="rId3"/>
    <p:sldLayoutId id="2147490299" r:id="rId4"/>
    <p:sldLayoutId id="2147490300" r:id="rId5"/>
    <p:sldLayoutId id="2147490301" r:id="rId6"/>
    <p:sldLayoutId id="2147490302" r:id="rId7"/>
    <p:sldLayoutId id="2147490303" r:id="rId8"/>
    <p:sldLayoutId id="2147490304" r:id="rId9"/>
    <p:sldLayoutId id="2147490305" r:id="rId10"/>
    <p:sldLayoutId id="2147490306" r:id="rId11"/>
    <p:sldLayoutId id="2147490307" r:id="rId12"/>
  </p:sldLayoutIdLst>
  <p:transition>
    <p:wipe/>
  </p:transition>
  <p:timing>
    <p:tnLst>
      <p:par>
        <p:cTn id="1" dur="indefinite" restart="never" nodeType="tmRoot"/>
      </p:par>
    </p:tnLst>
  </p:timing>
  <p:txStyles>
    <p:titleStyle>
      <a:lvl1pPr algn="ctr" rtl="0" eaLnBrk="0" fontAlgn="base" hangingPunct="0">
        <a:spcBef>
          <a:spcPct val="0"/>
        </a:spcBef>
        <a:spcAft>
          <a:spcPct val="0"/>
        </a:spcAft>
        <a:defRPr sz="2500" b="1">
          <a:solidFill>
            <a:srgbClr val="FFFF99"/>
          </a:solidFill>
          <a:latin typeface="+mj-lt"/>
          <a:ea typeface="+mj-ea"/>
          <a:cs typeface="+mj-cs"/>
        </a:defRPr>
      </a:lvl1pPr>
      <a:lvl2pPr algn="ctr" rtl="0" eaLnBrk="0" fontAlgn="base" hangingPunct="0">
        <a:spcBef>
          <a:spcPct val="0"/>
        </a:spcBef>
        <a:spcAft>
          <a:spcPct val="0"/>
        </a:spcAft>
        <a:defRPr sz="2500" b="1">
          <a:solidFill>
            <a:srgbClr val="FFFF99"/>
          </a:solidFill>
          <a:latin typeface="Verdana" pitchFamily="34" charset="0"/>
        </a:defRPr>
      </a:lvl2pPr>
      <a:lvl3pPr algn="ctr" rtl="0" eaLnBrk="0" fontAlgn="base" hangingPunct="0">
        <a:spcBef>
          <a:spcPct val="0"/>
        </a:spcBef>
        <a:spcAft>
          <a:spcPct val="0"/>
        </a:spcAft>
        <a:defRPr sz="2500" b="1">
          <a:solidFill>
            <a:srgbClr val="FFFF99"/>
          </a:solidFill>
          <a:latin typeface="Verdana" pitchFamily="34" charset="0"/>
        </a:defRPr>
      </a:lvl3pPr>
      <a:lvl4pPr algn="ctr" rtl="0" eaLnBrk="0" fontAlgn="base" hangingPunct="0">
        <a:spcBef>
          <a:spcPct val="0"/>
        </a:spcBef>
        <a:spcAft>
          <a:spcPct val="0"/>
        </a:spcAft>
        <a:defRPr sz="2500" b="1">
          <a:solidFill>
            <a:srgbClr val="FFFF99"/>
          </a:solidFill>
          <a:latin typeface="Verdana" pitchFamily="34" charset="0"/>
        </a:defRPr>
      </a:lvl4pPr>
      <a:lvl5pPr algn="ctr" rtl="0" eaLnBrk="0" fontAlgn="base" hangingPunct="0">
        <a:spcBef>
          <a:spcPct val="0"/>
        </a:spcBef>
        <a:spcAft>
          <a:spcPct val="0"/>
        </a:spcAft>
        <a:defRPr sz="2500" b="1">
          <a:solidFill>
            <a:srgbClr val="FFFF99"/>
          </a:solidFill>
          <a:latin typeface="Verdana" pitchFamily="34" charset="0"/>
        </a:defRPr>
      </a:lvl5pPr>
      <a:lvl6pPr marL="457200" algn="ctr" rtl="0" fontAlgn="base">
        <a:spcBef>
          <a:spcPct val="0"/>
        </a:spcBef>
        <a:spcAft>
          <a:spcPct val="0"/>
        </a:spcAft>
        <a:defRPr sz="2500" b="1">
          <a:solidFill>
            <a:srgbClr val="FFFF99"/>
          </a:solidFill>
          <a:latin typeface="Verdana" pitchFamily="34" charset="0"/>
        </a:defRPr>
      </a:lvl6pPr>
      <a:lvl7pPr marL="914400" algn="ctr" rtl="0" fontAlgn="base">
        <a:spcBef>
          <a:spcPct val="0"/>
        </a:spcBef>
        <a:spcAft>
          <a:spcPct val="0"/>
        </a:spcAft>
        <a:defRPr sz="2500" b="1">
          <a:solidFill>
            <a:srgbClr val="FFFF99"/>
          </a:solidFill>
          <a:latin typeface="Verdana" pitchFamily="34" charset="0"/>
        </a:defRPr>
      </a:lvl7pPr>
      <a:lvl8pPr marL="1371600" algn="ctr" rtl="0" fontAlgn="base">
        <a:spcBef>
          <a:spcPct val="0"/>
        </a:spcBef>
        <a:spcAft>
          <a:spcPct val="0"/>
        </a:spcAft>
        <a:defRPr sz="2500" b="1">
          <a:solidFill>
            <a:srgbClr val="FFFF99"/>
          </a:solidFill>
          <a:latin typeface="Verdana" pitchFamily="34" charset="0"/>
        </a:defRPr>
      </a:lvl8pPr>
      <a:lvl9pPr marL="1828800" algn="ctr" rtl="0" fontAlgn="base">
        <a:spcBef>
          <a:spcPct val="0"/>
        </a:spcBef>
        <a:spcAft>
          <a:spcPct val="0"/>
        </a:spcAft>
        <a:defRPr sz="2500" b="1">
          <a:solidFill>
            <a:srgbClr val="FFFF99"/>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2700000" scaled="1"/>
        </a:gradFill>
        <a:effectLst/>
      </p:bgPr>
    </p:bg>
    <p:spTree>
      <p:nvGrpSpPr>
        <p:cNvPr id="1" name=""/>
        <p:cNvGrpSpPr/>
        <p:nvPr/>
      </p:nvGrpSpPr>
      <p:grpSpPr>
        <a:xfrm>
          <a:off x="0" y="0"/>
          <a:ext cx="0" cy="0"/>
          <a:chOff x="0" y="0"/>
          <a:chExt cx="0" cy="0"/>
        </a:xfrm>
      </p:grpSpPr>
      <p:pic>
        <p:nvPicPr>
          <p:cNvPr id="6146" name="Picture 2" descr="&#10;World Art.bmp                                                  000022C7Rosebud                        B3DED69B:"/>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600" y="333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title"/>
          </p:nvPr>
        </p:nvSpPr>
        <p:spPr bwMode="auto">
          <a:xfrm>
            <a:off x="228600" y="838200"/>
            <a:ext cx="8440738"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8" name="Rectangle 4"/>
          <p:cNvSpPr>
            <a:spLocks noGrp="1" noChangeArrowheads="1"/>
          </p:cNvSpPr>
          <p:nvPr>
            <p:ph type="body" idx="1"/>
          </p:nvPr>
        </p:nvSpPr>
        <p:spPr bwMode="auto">
          <a:xfrm>
            <a:off x="685800" y="1981200"/>
            <a:ext cx="7772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9157" name="Rectangle 5"/>
          <p:cNvSpPr>
            <a:spLocks noGrp="1" noChangeArrowheads="1"/>
          </p:cNvSpPr>
          <p:nvPr>
            <p:ph type="dt" sz="half" idx="2"/>
          </p:nvPr>
        </p:nvSpPr>
        <p:spPr bwMode="auto">
          <a:xfrm>
            <a:off x="685800" y="6324600"/>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400">
                <a:solidFill>
                  <a:srgbClr val="000000"/>
                </a:solidFill>
                <a:latin typeface="Times New Roman" pitchFamily="18" charset="0"/>
                <a:cs typeface="+mn-cs"/>
              </a:defRPr>
            </a:lvl1pPr>
          </a:lstStyle>
          <a:p>
            <a:pPr>
              <a:defRPr/>
            </a:pPr>
            <a:endParaRPr lang="en-US"/>
          </a:p>
        </p:txBody>
      </p:sp>
      <p:sp>
        <p:nvSpPr>
          <p:cNvPr id="49158" name="Rectangle 6"/>
          <p:cNvSpPr>
            <a:spLocks noGrp="1" noChangeArrowheads="1"/>
          </p:cNvSpPr>
          <p:nvPr>
            <p:ph type="ftr" sz="quarter" idx="3"/>
          </p:nvPr>
        </p:nvSpPr>
        <p:spPr bwMode="auto">
          <a:xfrm>
            <a:off x="3124200" y="63246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eaLnBrk="1" hangingPunct="1">
              <a:defRPr sz="1400">
                <a:solidFill>
                  <a:srgbClr val="000000"/>
                </a:solidFill>
                <a:latin typeface="Times New Roman" pitchFamily="18" charset="0"/>
                <a:cs typeface="+mn-cs"/>
              </a:defRPr>
            </a:lvl1pPr>
          </a:lstStyle>
          <a:p>
            <a:pPr>
              <a:defRPr/>
            </a:pPr>
            <a:endParaRPr lang="en-US"/>
          </a:p>
        </p:txBody>
      </p:sp>
      <p:sp>
        <p:nvSpPr>
          <p:cNvPr id="49159" name="Rectangle 7"/>
          <p:cNvSpPr>
            <a:spLocks noGrp="1" noChangeArrowheads="1"/>
          </p:cNvSpPr>
          <p:nvPr>
            <p:ph type="sldNum" sz="quarter" idx="4"/>
          </p:nvPr>
        </p:nvSpPr>
        <p:spPr bwMode="auto">
          <a:xfrm>
            <a:off x="6553200" y="6324600"/>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400">
                <a:solidFill>
                  <a:srgbClr val="000000"/>
                </a:solidFill>
                <a:latin typeface="Times New Roman" pitchFamily="18" charset="0"/>
                <a:cs typeface="+mn-cs"/>
              </a:defRPr>
            </a:lvl1pPr>
          </a:lstStyle>
          <a:p>
            <a:pPr>
              <a:defRPr/>
            </a:pPr>
            <a:fld id="{E5F5C0EE-9256-49FE-B4B3-59ECCA947250}" type="slidenum">
              <a:rPr lang="en-US"/>
              <a:pPr>
                <a:defRPr/>
              </a:pPr>
              <a:t>‹#›</a:t>
            </a:fld>
            <a:endParaRPr lang="en-US"/>
          </a:p>
        </p:txBody>
      </p:sp>
      <p:grpSp>
        <p:nvGrpSpPr>
          <p:cNvPr id="6152" name="Group 8"/>
          <p:cNvGrpSpPr>
            <a:grpSpLocks/>
          </p:cNvGrpSpPr>
          <p:nvPr/>
        </p:nvGrpSpPr>
        <p:grpSpPr bwMode="auto">
          <a:xfrm>
            <a:off x="1054100" y="165100"/>
            <a:ext cx="7696200" cy="685800"/>
            <a:chOff x="664" y="104"/>
            <a:chExt cx="4848" cy="432"/>
          </a:xfrm>
        </p:grpSpPr>
        <p:sp>
          <p:nvSpPr>
            <p:cNvPr id="6154" name="Freeform 9"/>
            <p:cNvSpPr>
              <a:spLocks/>
            </p:cNvSpPr>
            <p:nvPr/>
          </p:nvSpPr>
          <p:spPr bwMode="ltGray">
            <a:xfrm>
              <a:off x="664" y="104"/>
              <a:ext cx="4848" cy="432"/>
            </a:xfrm>
            <a:custGeom>
              <a:avLst/>
              <a:gdLst>
                <a:gd name="T0" fmla="*/ 4848 w 4848"/>
                <a:gd name="T1" fmla="*/ 48 h 432"/>
                <a:gd name="T2" fmla="*/ 4848 w 4848"/>
                <a:gd name="T3" fmla="*/ 432 h 432"/>
                <a:gd name="T4" fmla="*/ 0 w 4848"/>
                <a:gd name="T5" fmla="*/ 432 h 432"/>
                <a:gd name="T6" fmla="*/ 0 w 4848"/>
                <a:gd name="T7" fmla="*/ 0 h 432"/>
                <a:gd name="T8" fmla="*/ 4848 w 4848"/>
                <a:gd name="T9" fmla="*/ 0 h 432"/>
                <a:gd name="T10" fmla="*/ 4848 w 4848"/>
                <a:gd name="T11" fmla="*/ 48 h 4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48" h="432">
                  <a:moveTo>
                    <a:pt x="4848" y="48"/>
                  </a:moveTo>
                  <a:lnTo>
                    <a:pt x="4848" y="432"/>
                  </a:lnTo>
                  <a:cubicBezTo>
                    <a:pt x="4848" y="432"/>
                    <a:pt x="2424" y="432"/>
                    <a:pt x="0" y="432"/>
                  </a:cubicBezTo>
                  <a:cubicBezTo>
                    <a:pt x="161" y="345"/>
                    <a:pt x="169" y="61"/>
                    <a:pt x="0" y="0"/>
                  </a:cubicBezTo>
                  <a:cubicBezTo>
                    <a:pt x="2424" y="0"/>
                    <a:pt x="4848" y="0"/>
                    <a:pt x="4848" y="0"/>
                  </a:cubicBezTo>
                  <a:lnTo>
                    <a:pt x="4848" y="48"/>
                  </a:lnTo>
                  <a:close/>
                </a:path>
              </a:pathLst>
            </a:custGeom>
            <a:solidFill>
              <a:schemeClr val="hlink"/>
            </a:solidFill>
            <a:ln w="9525">
              <a:solidFill>
                <a:schemeClr val="bg2"/>
              </a:solidFill>
              <a:round/>
              <a:headEnd/>
              <a:tailEnd/>
            </a:ln>
            <a:effectLst/>
          </p:spPr>
          <p:txBody>
            <a:bodyPr wrap="none" anchor="ctr"/>
            <a:lstStyle/>
            <a:p>
              <a:pPr>
                <a:defRPr/>
              </a:pPr>
              <a:endParaRPr lang="en-US"/>
            </a:p>
          </p:txBody>
        </p:sp>
        <p:grpSp>
          <p:nvGrpSpPr>
            <p:cNvPr id="6155" name="Group 10"/>
            <p:cNvGrpSpPr>
              <a:grpSpLocks/>
            </p:cNvGrpSpPr>
            <p:nvPr/>
          </p:nvGrpSpPr>
          <p:grpSpPr bwMode="auto">
            <a:xfrm>
              <a:off x="1195" y="104"/>
              <a:ext cx="3827" cy="429"/>
              <a:chOff x="1021" y="240"/>
              <a:chExt cx="3827" cy="429"/>
            </a:xfrm>
          </p:grpSpPr>
          <p:grpSp>
            <p:nvGrpSpPr>
              <p:cNvPr id="6204" name="Group 11"/>
              <p:cNvGrpSpPr>
                <a:grpSpLocks/>
              </p:cNvGrpSpPr>
              <p:nvPr/>
            </p:nvGrpSpPr>
            <p:grpSpPr bwMode="auto">
              <a:xfrm>
                <a:off x="1021" y="241"/>
                <a:ext cx="2208" cy="427"/>
                <a:chOff x="1021" y="241"/>
                <a:chExt cx="2208" cy="427"/>
              </a:xfrm>
            </p:grpSpPr>
            <p:sp>
              <p:nvSpPr>
                <p:cNvPr id="6248" name="Freeform 12"/>
                <p:cNvSpPr>
                  <a:spLocks/>
                </p:cNvSpPr>
                <p:nvPr/>
              </p:nvSpPr>
              <p:spPr bwMode="ltGray">
                <a:xfrm>
                  <a:off x="2257" y="633"/>
                  <a:ext cx="7" cy="8"/>
                </a:xfrm>
                <a:custGeom>
                  <a:avLst/>
                  <a:gdLst>
                    <a:gd name="T0" fmla="*/ 0 w 15"/>
                    <a:gd name="T1" fmla="*/ 0 h 23"/>
                    <a:gd name="T2" fmla="*/ 0 w 15"/>
                    <a:gd name="T3" fmla="*/ 0 h 23"/>
                    <a:gd name="T4" fmla="*/ 0 w 15"/>
                    <a:gd name="T5" fmla="*/ 0 h 23"/>
                    <a:gd name="T6" fmla="*/ 0 w 15"/>
                    <a:gd name="T7" fmla="*/ 0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w="9525">
                  <a:noFill/>
                  <a:round/>
                  <a:headEnd/>
                  <a:tailEnd/>
                </a:ln>
                <a:effectLst/>
              </p:spPr>
              <p:txBody>
                <a:bodyPr wrap="none" anchor="ctr"/>
                <a:lstStyle/>
                <a:p>
                  <a:pPr>
                    <a:defRPr/>
                  </a:pPr>
                  <a:endParaRPr lang="en-US"/>
                </a:p>
              </p:txBody>
            </p:sp>
            <p:sp>
              <p:nvSpPr>
                <p:cNvPr id="6249" name="Freeform 13"/>
                <p:cNvSpPr>
                  <a:spLocks/>
                </p:cNvSpPr>
                <p:nvPr/>
              </p:nvSpPr>
              <p:spPr bwMode="ltGray">
                <a:xfrm>
                  <a:off x="2332" y="660"/>
                  <a:ext cx="9" cy="8"/>
                </a:xfrm>
                <a:custGeom>
                  <a:avLst/>
                  <a:gdLst>
                    <a:gd name="T0" fmla="*/ 0 w 20"/>
                    <a:gd name="T1" fmla="*/ 0 h 23"/>
                    <a:gd name="T2" fmla="*/ 0 w 20"/>
                    <a:gd name="T3" fmla="*/ 0 h 23"/>
                    <a:gd name="T4" fmla="*/ 0 w 20"/>
                    <a:gd name="T5" fmla="*/ 0 h 23"/>
                    <a:gd name="T6" fmla="*/ 0 w 20"/>
                    <a:gd name="T7" fmla="*/ 0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w="9525">
                  <a:noFill/>
                  <a:round/>
                  <a:headEnd/>
                  <a:tailEnd/>
                </a:ln>
                <a:effectLst/>
              </p:spPr>
              <p:txBody>
                <a:bodyPr wrap="none" anchor="ctr"/>
                <a:lstStyle/>
                <a:p>
                  <a:pPr>
                    <a:defRPr/>
                  </a:pPr>
                  <a:endParaRPr lang="en-US"/>
                </a:p>
              </p:txBody>
            </p:sp>
            <p:sp>
              <p:nvSpPr>
                <p:cNvPr id="6250" name="Freeform 14"/>
                <p:cNvSpPr>
                  <a:spLocks/>
                </p:cNvSpPr>
                <p:nvPr/>
              </p:nvSpPr>
              <p:spPr bwMode="ltGray">
                <a:xfrm>
                  <a:off x="2120" y="616"/>
                  <a:ext cx="13" cy="14"/>
                </a:xfrm>
                <a:custGeom>
                  <a:avLst/>
                  <a:gdLst>
                    <a:gd name="T0" fmla="*/ 0 w 30"/>
                    <a:gd name="T1" fmla="*/ 0 h 42"/>
                    <a:gd name="T2" fmla="*/ 0 w 30"/>
                    <a:gd name="T3" fmla="*/ 0 h 42"/>
                    <a:gd name="T4" fmla="*/ 0 w 30"/>
                    <a:gd name="T5" fmla="*/ 0 h 42"/>
                    <a:gd name="T6" fmla="*/ 0 w 30"/>
                    <a:gd name="T7" fmla="*/ 0 h 42"/>
                    <a:gd name="T8" fmla="*/ 0 w 30"/>
                    <a:gd name="T9" fmla="*/ 0 h 42"/>
                    <a:gd name="T10" fmla="*/ 0 w 30"/>
                    <a:gd name="T11" fmla="*/ 0 h 42"/>
                    <a:gd name="T12" fmla="*/ 0 w 30"/>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pPr>
                    <a:defRPr/>
                  </a:pPr>
                  <a:endParaRPr lang="en-US"/>
                </a:p>
              </p:txBody>
            </p:sp>
            <p:sp>
              <p:nvSpPr>
                <p:cNvPr id="6251" name="Freeform 15"/>
                <p:cNvSpPr>
                  <a:spLocks/>
                </p:cNvSpPr>
                <p:nvPr/>
              </p:nvSpPr>
              <p:spPr bwMode="ltGray">
                <a:xfrm>
                  <a:off x="1967" y="629"/>
                  <a:ext cx="11" cy="5"/>
                </a:xfrm>
                <a:custGeom>
                  <a:avLst/>
                  <a:gdLst>
                    <a:gd name="T0" fmla="*/ 0 w 25"/>
                    <a:gd name="T1" fmla="*/ 0 h 16"/>
                    <a:gd name="T2" fmla="*/ 0 w 25"/>
                    <a:gd name="T3" fmla="*/ 0 h 16"/>
                    <a:gd name="T4" fmla="*/ 0 w 25"/>
                    <a:gd name="T5" fmla="*/ 0 h 16"/>
                    <a:gd name="T6" fmla="*/ 0 w 25"/>
                    <a:gd name="T7" fmla="*/ 0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pPr>
                    <a:defRPr/>
                  </a:pPr>
                  <a:endParaRPr lang="en-US"/>
                </a:p>
              </p:txBody>
            </p:sp>
            <p:sp>
              <p:nvSpPr>
                <p:cNvPr id="6252" name="Freeform 16"/>
                <p:cNvSpPr>
                  <a:spLocks/>
                </p:cNvSpPr>
                <p:nvPr/>
              </p:nvSpPr>
              <p:spPr bwMode="ltGray">
                <a:xfrm>
                  <a:off x="1921" y="635"/>
                  <a:ext cx="28" cy="16"/>
                </a:xfrm>
                <a:custGeom>
                  <a:avLst/>
                  <a:gdLst>
                    <a:gd name="T0" fmla="*/ 0 w 65"/>
                    <a:gd name="T1" fmla="*/ 0 h 46"/>
                    <a:gd name="T2" fmla="*/ 0 w 65"/>
                    <a:gd name="T3" fmla="*/ 0 h 46"/>
                    <a:gd name="T4" fmla="*/ 0 w 65"/>
                    <a:gd name="T5" fmla="*/ 0 h 46"/>
                    <a:gd name="T6" fmla="*/ 0 w 65"/>
                    <a:gd name="T7" fmla="*/ 0 h 46"/>
                    <a:gd name="T8" fmla="*/ 0 w 65"/>
                    <a:gd name="T9" fmla="*/ 0 h 46"/>
                    <a:gd name="T10" fmla="*/ 0 w 65"/>
                    <a:gd name="T11" fmla="*/ 0 h 46"/>
                    <a:gd name="T12" fmla="*/ 0 w 65"/>
                    <a:gd name="T13" fmla="*/ 0 h 46"/>
                    <a:gd name="T14" fmla="*/ 0 w 65"/>
                    <a:gd name="T15" fmla="*/ 0 h 46"/>
                    <a:gd name="T16" fmla="*/ 0 w 65"/>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pPr>
                    <a:defRPr/>
                  </a:pPr>
                  <a:endParaRPr lang="en-US"/>
                </a:p>
              </p:txBody>
            </p:sp>
            <p:sp>
              <p:nvSpPr>
                <p:cNvPr id="6253" name="Freeform 17"/>
                <p:cNvSpPr>
                  <a:spLocks/>
                </p:cNvSpPr>
                <p:nvPr/>
              </p:nvSpPr>
              <p:spPr bwMode="ltGray">
                <a:xfrm>
                  <a:off x="1892" y="634"/>
                  <a:ext cx="29" cy="16"/>
                </a:xfrm>
                <a:custGeom>
                  <a:avLst/>
                  <a:gdLst>
                    <a:gd name="T0" fmla="*/ 0 w 69"/>
                    <a:gd name="T1" fmla="*/ 0 h 47"/>
                    <a:gd name="T2" fmla="*/ 0 w 69"/>
                    <a:gd name="T3" fmla="*/ 0 h 47"/>
                    <a:gd name="T4" fmla="*/ 0 w 69"/>
                    <a:gd name="T5" fmla="*/ 0 h 47"/>
                    <a:gd name="T6" fmla="*/ 0 w 69"/>
                    <a:gd name="T7" fmla="*/ 0 h 47"/>
                    <a:gd name="T8" fmla="*/ 0 w 69"/>
                    <a:gd name="T9" fmla="*/ 0 h 47"/>
                    <a:gd name="T10" fmla="*/ 0 w 69"/>
                    <a:gd name="T11" fmla="*/ 0 h 47"/>
                    <a:gd name="T12" fmla="*/ 0 w 69"/>
                    <a:gd name="T13" fmla="*/ 0 h 47"/>
                    <a:gd name="T14" fmla="*/ 0 w 69"/>
                    <a:gd name="T15" fmla="*/ 0 h 47"/>
                    <a:gd name="T16" fmla="*/ 0 w 69"/>
                    <a:gd name="T17" fmla="*/ 0 h 47"/>
                    <a:gd name="T18" fmla="*/ 0 w 69"/>
                    <a:gd name="T19" fmla="*/ 0 h 47"/>
                    <a:gd name="T20" fmla="*/ 0 w 69"/>
                    <a:gd name="T21" fmla="*/ 0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pPr>
                    <a:defRPr/>
                  </a:pPr>
                  <a:endParaRPr lang="en-US"/>
                </a:p>
              </p:txBody>
            </p:sp>
            <p:sp>
              <p:nvSpPr>
                <p:cNvPr id="6254" name="Freeform 18"/>
                <p:cNvSpPr>
                  <a:spLocks/>
                </p:cNvSpPr>
                <p:nvPr/>
              </p:nvSpPr>
              <p:spPr bwMode="ltGray">
                <a:xfrm>
                  <a:off x="1735" y="547"/>
                  <a:ext cx="151" cy="93"/>
                </a:xfrm>
                <a:custGeom>
                  <a:avLst/>
                  <a:gdLst>
                    <a:gd name="T0" fmla="*/ 0 w 355"/>
                    <a:gd name="T1" fmla="*/ 0 h 277"/>
                    <a:gd name="T2" fmla="*/ 0 w 355"/>
                    <a:gd name="T3" fmla="*/ 0 h 277"/>
                    <a:gd name="T4" fmla="*/ 0 w 355"/>
                    <a:gd name="T5" fmla="*/ 0 h 277"/>
                    <a:gd name="T6" fmla="*/ 0 w 355"/>
                    <a:gd name="T7" fmla="*/ 0 h 277"/>
                    <a:gd name="T8" fmla="*/ 0 w 355"/>
                    <a:gd name="T9" fmla="*/ 0 h 277"/>
                    <a:gd name="T10" fmla="*/ 0 w 355"/>
                    <a:gd name="T11" fmla="*/ 0 h 277"/>
                    <a:gd name="T12" fmla="*/ 0 w 355"/>
                    <a:gd name="T13" fmla="*/ 0 h 277"/>
                    <a:gd name="T14" fmla="*/ 0 w 355"/>
                    <a:gd name="T15" fmla="*/ 0 h 277"/>
                    <a:gd name="T16" fmla="*/ 0 w 355"/>
                    <a:gd name="T17" fmla="*/ 0 h 277"/>
                    <a:gd name="T18" fmla="*/ 0 w 355"/>
                    <a:gd name="T19" fmla="*/ 0 h 277"/>
                    <a:gd name="T20" fmla="*/ 0 w 355"/>
                    <a:gd name="T21" fmla="*/ 0 h 277"/>
                    <a:gd name="T22" fmla="*/ 0 w 355"/>
                    <a:gd name="T23" fmla="*/ 0 h 277"/>
                    <a:gd name="T24" fmla="*/ 0 w 355"/>
                    <a:gd name="T25" fmla="*/ 0 h 277"/>
                    <a:gd name="T26" fmla="*/ 0 w 355"/>
                    <a:gd name="T27" fmla="*/ 0 h 277"/>
                    <a:gd name="T28" fmla="*/ 0 w 355"/>
                    <a:gd name="T29" fmla="*/ 0 h 277"/>
                    <a:gd name="T30" fmla="*/ 0 w 355"/>
                    <a:gd name="T31" fmla="*/ 0 h 277"/>
                    <a:gd name="T32" fmla="*/ 0 w 355"/>
                    <a:gd name="T33" fmla="*/ 0 h 277"/>
                    <a:gd name="T34" fmla="*/ 0 w 355"/>
                    <a:gd name="T35" fmla="*/ 0 h 277"/>
                    <a:gd name="T36" fmla="*/ 0 w 355"/>
                    <a:gd name="T37" fmla="*/ 0 h 277"/>
                    <a:gd name="T38" fmla="*/ 0 w 355"/>
                    <a:gd name="T39" fmla="*/ 0 h 277"/>
                    <a:gd name="T40" fmla="*/ 0 w 355"/>
                    <a:gd name="T41" fmla="*/ 0 h 277"/>
                    <a:gd name="T42" fmla="*/ 0 w 355"/>
                    <a:gd name="T43" fmla="*/ 0 h 277"/>
                    <a:gd name="T44" fmla="*/ 0 w 355"/>
                    <a:gd name="T45" fmla="*/ 0 h 277"/>
                    <a:gd name="T46" fmla="*/ 0 w 355"/>
                    <a:gd name="T47" fmla="*/ 0 h 277"/>
                    <a:gd name="T48" fmla="*/ 0 w 355"/>
                    <a:gd name="T49" fmla="*/ 0 h 277"/>
                    <a:gd name="T50" fmla="*/ 0 w 355"/>
                    <a:gd name="T51" fmla="*/ 0 h 277"/>
                    <a:gd name="T52" fmla="*/ 0 w 355"/>
                    <a:gd name="T53" fmla="*/ 0 h 277"/>
                    <a:gd name="T54" fmla="*/ 0 w 355"/>
                    <a:gd name="T55" fmla="*/ 0 h 277"/>
                    <a:gd name="T56" fmla="*/ 0 w 355"/>
                    <a:gd name="T57" fmla="*/ 0 h 277"/>
                    <a:gd name="T58" fmla="*/ 0 w 355"/>
                    <a:gd name="T59" fmla="*/ 0 h 277"/>
                    <a:gd name="T60" fmla="*/ 0 w 355"/>
                    <a:gd name="T61" fmla="*/ 0 h 277"/>
                    <a:gd name="T62" fmla="*/ 0 w 355"/>
                    <a:gd name="T63" fmla="*/ 0 h 277"/>
                    <a:gd name="T64" fmla="*/ 0 w 355"/>
                    <a:gd name="T65" fmla="*/ 0 h 277"/>
                    <a:gd name="T66" fmla="*/ 0 w 355"/>
                    <a:gd name="T67" fmla="*/ 0 h 277"/>
                    <a:gd name="T68" fmla="*/ 0 w 355"/>
                    <a:gd name="T69" fmla="*/ 0 h 277"/>
                    <a:gd name="T70" fmla="*/ 0 w 355"/>
                    <a:gd name="T71" fmla="*/ 0 h 277"/>
                    <a:gd name="T72" fmla="*/ 0 w 355"/>
                    <a:gd name="T73" fmla="*/ 0 h 277"/>
                    <a:gd name="T74" fmla="*/ 0 w 355"/>
                    <a:gd name="T75" fmla="*/ 0 h 277"/>
                    <a:gd name="T76" fmla="*/ 0 w 355"/>
                    <a:gd name="T77" fmla="*/ 0 h 277"/>
                    <a:gd name="T78" fmla="*/ 0 w 355"/>
                    <a:gd name="T79" fmla="*/ 0 h 2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pPr>
                    <a:defRPr/>
                  </a:pPr>
                  <a:endParaRPr lang="en-US"/>
                </a:p>
              </p:txBody>
            </p:sp>
            <p:sp>
              <p:nvSpPr>
                <p:cNvPr id="6255" name="Freeform 19"/>
                <p:cNvSpPr>
                  <a:spLocks/>
                </p:cNvSpPr>
                <p:nvPr/>
              </p:nvSpPr>
              <p:spPr bwMode="ltGray">
                <a:xfrm>
                  <a:off x="1827" y="541"/>
                  <a:ext cx="67" cy="68"/>
                </a:xfrm>
                <a:custGeom>
                  <a:avLst/>
                  <a:gdLst>
                    <a:gd name="T0" fmla="*/ 0 w 156"/>
                    <a:gd name="T1" fmla="*/ 0 h 206"/>
                    <a:gd name="T2" fmla="*/ 0 w 156"/>
                    <a:gd name="T3" fmla="*/ 0 h 206"/>
                    <a:gd name="T4" fmla="*/ 0 w 156"/>
                    <a:gd name="T5" fmla="*/ 0 h 206"/>
                    <a:gd name="T6" fmla="*/ 0 w 156"/>
                    <a:gd name="T7" fmla="*/ 0 h 206"/>
                    <a:gd name="T8" fmla="*/ 0 w 156"/>
                    <a:gd name="T9" fmla="*/ 0 h 206"/>
                    <a:gd name="T10" fmla="*/ 0 w 156"/>
                    <a:gd name="T11" fmla="*/ 0 h 206"/>
                    <a:gd name="T12" fmla="*/ 0 w 156"/>
                    <a:gd name="T13" fmla="*/ 0 h 206"/>
                    <a:gd name="T14" fmla="*/ 0 w 156"/>
                    <a:gd name="T15" fmla="*/ 0 h 206"/>
                    <a:gd name="T16" fmla="*/ 0 w 156"/>
                    <a:gd name="T17" fmla="*/ 0 h 206"/>
                    <a:gd name="T18" fmla="*/ 0 w 156"/>
                    <a:gd name="T19" fmla="*/ 0 h 206"/>
                    <a:gd name="T20" fmla="*/ 0 w 156"/>
                    <a:gd name="T21" fmla="*/ 0 h 206"/>
                    <a:gd name="T22" fmla="*/ 0 w 156"/>
                    <a:gd name="T23" fmla="*/ 0 h 206"/>
                    <a:gd name="T24" fmla="*/ 0 w 156"/>
                    <a:gd name="T25" fmla="*/ 0 h 206"/>
                    <a:gd name="T26" fmla="*/ 0 w 156"/>
                    <a:gd name="T27" fmla="*/ 0 h 206"/>
                    <a:gd name="T28" fmla="*/ 0 w 156"/>
                    <a:gd name="T29" fmla="*/ 0 h 206"/>
                    <a:gd name="T30" fmla="*/ 0 w 156"/>
                    <a:gd name="T31" fmla="*/ 0 h 206"/>
                    <a:gd name="T32" fmla="*/ 0 w 156"/>
                    <a:gd name="T33" fmla="*/ 0 h 206"/>
                    <a:gd name="T34" fmla="*/ 0 w 156"/>
                    <a:gd name="T35" fmla="*/ 0 h 206"/>
                    <a:gd name="T36" fmla="*/ 0 w 156"/>
                    <a:gd name="T37" fmla="*/ 0 h 206"/>
                    <a:gd name="T38" fmla="*/ 0 w 156"/>
                    <a:gd name="T39" fmla="*/ 0 h 206"/>
                    <a:gd name="T40" fmla="*/ 0 w 156"/>
                    <a:gd name="T41" fmla="*/ 0 h 206"/>
                    <a:gd name="T42" fmla="*/ 0 w 156"/>
                    <a:gd name="T43" fmla="*/ 0 h 206"/>
                    <a:gd name="T44" fmla="*/ 0 w 156"/>
                    <a:gd name="T45" fmla="*/ 0 h 206"/>
                    <a:gd name="T46" fmla="*/ 0 w 156"/>
                    <a:gd name="T47" fmla="*/ 0 h 206"/>
                    <a:gd name="T48" fmla="*/ 0 w 156"/>
                    <a:gd name="T49" fmla="*/ 0 h 206"/>
                    <a:gd name="T50" fmla="*/ 0 w 156"/>
                    <a:gd name="T51" fmla="*/ 0 h 206"/>
                    <a:gd name="T52" fmla="*/ 0 w 156"/>
                    <a:gd name="T53" fmla="*/ 0 h 206"/>
                    <a:gd name="T54" fmla="*/ 0 w 156"/>
                    <a:gd name="T55" fmla="*/ 0 h 206"/>
                    <a:gd name="T56" fmla="*/ 0 w 156"/>
                    <a:gd name="T57" fmla="*/ 0 h 206"/>
                    <a:gd name="T58" fmla="*/ 0 w 156"/>
                    <a:gd name="T59" fmla="*/ 0 h 206"/>
                    <a:gd name="T60" fmla="*/ 0 w 156"/>
                    <a:gd name="T61" fmla="*/ 0 h 206"/>
                    <a:gd name="T62" fmla="*/ 0 w 156"/>
                    <a:gd name="T63" fmla="*/ 0 h 2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pPr>
                    <a:defRPr/>
                  </a:pPr>
                  <a:endParaRPr lang="en-US"/>
                </a:p>
              </p:txBody>
            </p:sp>
            <p:sp>
              <p:nvSpPr>
                <p:cNvPr id="6256" name="Freeform 20"/>
                <p:cNvSpPr>
                  <a:spLocks/>
                </p:cNvSpPr>
                <p:nvPr/>
              </p:nvSpPr>
              <p:spPr bwMode="ltGray">
                <a:xfrm>
                  <a:off x="1892" y="572"/>
                  <a:ext cx="47" cy="13"/>
                </a:xfrm>
                <a:custGeom>
                  <a:avLst/>
                  <a:gdLst>
                    <a:gd name="T0" fmla="*/ 0 w 109"/>
                    <a:gd name="T1" fmla="*/ 0 h 38"/>
                    <a:gd name="T2" fmla="*/ 0 w 109"/>
                    <a:gd name="T3" fmla="*/ 0 h 38"/>
                    <a:gd name="T4" fmla="*/ 0 w 109"/>
                    <a:gd name="T5" fmla="*/ 0 h 38"/>
                    <a:gd name="T6" fmla="*/ 0 w 109"/>
                    <a:gd name="T7" fmla="*/ 0 h 38"/>
                    <a:gd name="T8" fmla="*/ 0 w 109"/>
                    <a:gd name="T9" fmla="*/ 0 h 38"/>
                    <a:gd name="T10" fmla="*/ 0 w 109"/>
                    <a:gd name="T11" fmla="*/ 0 h 38"/>
                    <a:gd name="T12" fmla="*/ 0 w 109"/>
                    <a:gd name="T13" fmla="*/ 0 h 38"/>
                    <a:gd name="T14" fmla="*/ 0 w 109"/>
                    <a:gd name="T15" fmla="*/ 0 h 38"/>
                    <a:gd name="T16" fmla="*/ 0 w 109"/>
                    <a:gd name="T17" fmla="*/ 0 h 38"/>
                    <a:gd name="T18" fmla="*/ 0 w 109"/>
                    <a:gd name="T19" fmla="*/ 0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pPr>
                    <a:defRPr/>
                  </a:pPr>
                  <a:endParaRPr lang="en-US"/>
                </a:p>
              </p:txBody>
            </p:sp>
            <p:sp>
              <p:nvSpPr>
                <p:cNvPr id="6257" name="Freeform 21"/>
                <p:cNvSpPr>
                  <a:spLocks/>
                </p:cNvSpPr>
                <p:nvPr/>
              </p:nvSpPr>
              <p:spPr bwMode="ltGray">
                <a:xfrm>
                  <a:off x="1890" y="588"/>
                  <a:ext cx="32" cy="34"/>
                </a:xfrm>
                <a:custGeom>
                  <a:avLst/>
                  <a:gdLst>
                    <a:gd name="T0" fmla="*/ 0 w 76"/>
                    <a:gd name="T1" fmla="*/ 0 h 104"/>
                    <a:gd name="T2" fmla="*/ 0 w 76"/>
                    <a:gd name="T3" fmla="*/ 0 h 104"/>
                    <a:gd name="T4" fmla="*/ 0 w 76"/>
                    <a:gd name="T5" fmla="*/ 0 h 104"/>
                    <a:gd name="T6" fmla="*/ 0 w 76"/>
                    <a:gd name="T7" fmla="*/ 0 h 104"/>
                    <a:gd name="T8" fmla="*/ 0 w 76"/>
                    <a:gd name="T9" fmla="*/ 0 h 104"/>
                    <a:gd name="T10" fmla="*/ 0 w 76"/>
                    <a:gd name="T11" fmla="*/ 0 h 104"/>
                    <a:gd name="T12" fmla="*/ 0 w 76"/>
                    <a:gd name="T13" fmla="*/ 0 h 104"/>
                    <a:gd name="T14" fmla="*/ 0 w 76"/>
                    <a:gd name="T15" fmla="*/ 0 h 104"/>
                    <a:gd name="T16" fmla="*/ 0 w 76"/>
                    <a:gd name="T17" fmla="*/ 0 h 104"/>
                    <a:gd name="T18" fmla="*/ 0 w 76"/>
                    <a:gd name="T19" fmla="*/ 0 h 104"/>
                    <a:gd name="T20" fmla="*/ 0 w 76"/>
                    <a:gd name="T21" fmla="*/ 0 h 104"/>
                    <a:gd name="T22" fmla="*/ 0 w 76"/>
                    <a:gd name="T23" fmla="*/ 0 h 104"/>
                    <a:gd name="T24" fmla="*/ 0 w 76"/>
                    <a:gd name="T25" fmla="*/ 0 h 104"/>
                    <a:gd name="T26" fmla="*/ 0 w 76"/>
                    <a:gd name="T27" fmla="*/ 0 h 104"/>
                    <a:gd name="T28" fmla="*/ 0 w 76"/>
                    <a:gd name="T29" fmla="*/ 0 h 104"/>
                    <a:gd name="T30" fmla="*/ 0 w 76"/>
                    <a:gd name="T31" fmla="*/ 0 h 104"/>
                    <a:gd name="T32" fmla="*/ 0 w 76"/>
                    <a:gd name="T33" fmla="*/ 0 h 104"/>
                    <a:gd name="T34" fmla="*/ 0 w 76"/>
                    <a:gd name="T35" fmla="*/ 0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pPr>
                    <a:defRPr/>
                  </a:pPr>
                  <a:endParaRPr lang="en-US"/>
                </a:p>
              </p:txBody>
            </p:sp>
            <p:sp>
              <p:nvSpPr>
                <p:cNvPr id="6258" name="Freeform 22"/>
                <p:cNvSpPr>
                  <a:spLocks/>
                </p:cNvSpPr>
                <p:nvPr/>
              </p:nvSpPr>
              <p:spPr bwMode="ltGray">
                <a:xfrm>
                  <a:off x="1944" y="569"/>
                  <a:ext cx="16" cy="20"/>
                </a:xfrm>
                <a:custGeom>
                  <a:avLst/>
                  <a:gdLst>
                    <a:gd name="T0" fmla="*/ 0 w 37"/>
                    <a:gd name="T1" fmla="*/ 0 h 61"/>
                    <a:gd name="T2" fmla="*/ 0 w 37"/>
                    <a:gd name="T3" fmla="*/ 0 h 61"/>
                    <a:gd name="T4" fmla="*/ 0 w 37"/>
                    <a:gd name="T5" fmla="*/ 0 h 61"/>
                    <a:gd name="T6" fmla="*/ 0 w 37"/>
                    <a:gd name="T7" fmla="*/ 0 h 61"/>
                    <a:gd name="T8" fmla="*/ 0 w 37"/>
                    <a:gd name="T9" fmla="*/ 0 h 61"/>
                    <a:gd name="T10" fmla="*/ 0 w 37"/>
                    <a:gd name="T11" fmla="*/ 0 h 61"/>
                    <a:gd name="T12" fmla="*/ 0 w 37"/>
                    <a:gd name="T13" fmla="*/ 0 h 61"/>
                    <a:gd name="T14" fmla="*/ 0 w 37"/>
                    <a:gd name="T15" fmla="*/ 0 h 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pPr>
                    <a:defRPr/>
                  </a:pPr>
                  <a:endParaRPr lang="en-US"/>
                </a:p>
              </p:txBody>
            </p:sp>
            <p:sp>
              <p:nvSpPr>
                <p:cNvPr id="6259" name="Freeform 23"/>
                <p:cNvSpPr>
                  <a:spLocks/>
                </p:cNvSpPr>
                <p:nvPr/>
              </p:nvSpPr>
              <p:spPr bwMode="ltGray">
                <a:xfrm>
                  <a:off x="1948" y="600"/>
                  <a:ext cx="20" cy="10"/>
                </a:xfrm>
                <a:custGeom>
                  <a:avLst/>
                  <a:gdLst>
                    <a:gd name="T0" fmla="*/ 0 w 49"/>
                    <a:gd name="T1" fmla="*/ 0 h 29"/>
                    <a:gd name="T2" fmla="*/ 0 w 49"/>
                    <a:gd name="T3" fmla="*/ 0 h 29"/>
                    <a:gd name="T4" fmla="*/ 0 w 49"/>
                    <a:gd name="T5" fmla="*/ 0 h 29"/>
                    <a:gd name="T6" fmla="*/ 0 w 49"/>
                    <a:gd name="T7" fmla="*/ 0 h 29"/>
                    <a:gd name="T8" fmla="*/ 0 w 49"/>
                    <a:gd name="T9" fmla="*/ 0 h 29"/>
                    <a:gd name="T10" fmla="*/ 0 w 49"/>
                    <a:gd name="T11" fmla="*/ 0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pPr>
                    <a:defRPr/>
                  </a:pPr>
                  <a:endParaRPr lang="en-US"/>
                </a:p>
              </p:txBody>
            </p:sp>
            <p:sp>
              <p:nvSpPr>
                <p:cNvPr id="6260" name="Freeform 24"/>
                <p:cNvSpPr>
                  <a:spLocks/>
                </p:cNvSpPr>
                <p:nvPr/>
              </p:nvSpPr>
              <p:spPr bwMode="ltGray">
                <a:xfrm>
                  <a:off x="1969" y="585"/>
                  <a:ext cx="26" cy="17"/>
                </a:xfrm>
                <a:custGeom>
                  <a:avLst/>
                  <a:gdLst>
                    <a:gd name="T0" fmla="*/ 0 w 61"/>
                    <a:gd name="T1" fmla="*/ 0 h 48"/>
                    <a:gd name="T2" fmla="*/ 0 w 61"/>
                    <a:gd name="T3" fmla="*/ 0 h 48"/>
                    <a:gd name="T4" fmla="*/ 0 w 61"/>
                    <a:gd name="T5" fmla="*/ 0 h 48"/>
                    <a:gd name="T6" fmla="*/ 0 w 61"/>
                    <a:gd name="T7" fmla="*/ 0 h 48"/>
                    <a:gd name="T8" fmla="*/ 0 w 61"/>
                    <a:gd name="T9" fmla="*/ 0 h 48"/>
                    <a:gd name="T10" fmla="*/ 0 w 61"/>
                    <a:gd name="T11" fmla="*/ 0 h 48"/>
                    <a:gd name="T12" fmla="*/ 0 w 61"/>
                    <a:gd name="T13" fmla="*/ 0 h 48"/>
                    <a:gd name="T14" fmla="*/ 0 w 61"/>
                    <a:gd name="T15" fmla="*/ 0 h 48"/>
                    <a:gd name="T16" fmla="*/ 0 w 61"/>
                    <a:gd name="T17" fmla="*/ 0 h 48"/>
                    <a:gd name="T18" fmla="*/ 0 w 61"/>
                    <a:gd name="T19" fmla="*/ 0 h 48"/>
                    <a:gd name="T20" fmla="*/ 0 w 61"/>
                    <a:gd name="T21" fmla="*/ 0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pPr>
                    <a:defRPr/>
                  </a:pPr>
                  <a:endParaRPr lang="en-US"/>
                </a:p>
              </p:txBody>
            </p:sp>
            <p:sp>
              <p:nvSpPr>
                <p:cNvPr id="6261" name="Freeform 25"/>
                <p:cNvSpPr>
                  <a:spLocks/>
                </p:cNvSpPr>
                <p:nvPr/>
              </p:nvSpPr>
              <p:spPr bwMode="ltGray">
                <a:xfrm>
                  <a:off x="1976" y="593"/>
                  <a:ext cx="122" cy="61"/>
                </a:xfrm>
                <a:custGeom>
                  <a:avLst/>
                  <a:gdLst>
                    <a:gd name="T0" fmla="*/ 0 w 286"/>
                    <a:gd name="T1" fmla="*/ 0 h 182"/>
                    <a:gd name="T2" fmla="*/ 0 w 286"/>
                    <a:gd name="T3" fmla="*/ 0 h 182"/>
                    <a:gd name="T4" fmla="*/ 0 w 286"/>
                    <a:gd name="T5" fmla="*/ 0 h 182"/>
                    <a:gd name="T6" fmla="*/ 0 w 286"/>
                    <a:gd name="T7" fmla="*/ 0 h 182"/>
                    <a:gd name="T8" fmla="*/ 0 w 286"/>
                    <a:gd name="T9" fmla="*/ 0 h 182"/>
                    <a:gd name="T10" fmla="*/ 0 w 286"/>
                    <a:gd name="T11" fmla="*/ 0 h 182"/>
                    <a:gd name="T12" fmla="*/ 0 w 286"/>
                    <a:gd name="T13" fmla="*/ 0 h 182"/>
                    <a:gd name="T14" fmla="*/ 0 w 286"/>
                    <a:gd name="T15" fmla="*/ 0 h 182"/>
                    <a:gd name="T16" fmla="*/ 0 w 286"/>
                    <a:gd name="T17" fmla="*/ 0 h 182"/>
                    <a:gd name="T18" fmla="*/ 0 w 286"/>
                    <a:gd name="T19" fmla="*/ 0 h 182"/>
                    <a:gd name="T20" fmla="*/ 0 w 286"/>
                    <a:gd name="T21" fmla="*/ 0 h 182"/>
                    <a:gd name="T22" fmla="*/ 0 w 286"/>
                    <a:gd name="T23" fmla="*/ 0 h 182"/>
                    <a:gd name="T24" fmla="*/ 0 w 286"/>
                    <a:gd name="T25" fmla="*/ 0 h 182"/>
                    <a:gd name="T26" fmla="*/ 0 w 286"/>
                    <a:gd name="T27" fmla="*/ 0 h 182"/>
                    <a:gd name="T28" fmla="*/ 0 w 286"/>
                    <a:gd name="T29" fmla="*/ 0 h 182"/>
                    <a:gd name="T30" fmla="*/ 0 w 286"/>
                    <a:gd name="T31" fmla="*/ 0 h 182"/>
                    <a:gd name="T32" fmla="*/ 0 w 286"/>
                    <a:gd name="T33" fmla="*/ 0 h 182"/>
                    <a:gd name="T34" fmla="*/ 0 w 286"/>
                    <a:gd name="T35" fmla="*/ 0 h 182"/>
                    <a:gd name="T36" fmla="*/ 0 w 286"/>
                    <a:gd name="T37" fmla="*/ 0 h 182"/>
                    <a:gd name="T38" fmla="*/ 0 w 286"/>
                    <a:gd name="T39" fmla="*/ 0 h 182"/>
                    <a:gd name="T40" fmla="*/ 0 w 286"/>
                    <a:gd name="T41" fmla="*/ 0 h 182"/>
                    <a:gd name="T42" fmla="*/ 0 w 286"/>
                    <a:gd name="T43" fmla="*/ 0 h 182"/>
                    <a:gd name="T44" fmla="*/ 0 w 286"/>
                    <a:gd name="T45" fmla="*/ 0 h 182"/>
                    <a:gd name="T46" fmla="*/ 0 w 286"/>
                    <a:gd name="T47" fmla="*/ 0 h 182"/>
                    <a:gd name="T48" fmla="*/ 0 w 286"/>
                    <a:gd name="T49" fmla="*/ 0 h 182"/>
                    <a:gd name="T50" fmla="*/ 0 w 286"/>
                    <a:gd name="T51" fmla="*/ 0 h 182"/>
                    <a:gd name="T52" fmla="*/ 0 w 286"/>
                    <a:gd name="T53" fmla="*/ 0 h 182"/>
                    <a:gd name="T54" fmla="*/ 0 w 286"/>
                    <a:gd name="T55" fmla="*/ 0 h 182"/>
                    <a:gd name="T56" fmla="*/ 0 w 286"/>
                    <a:gd name="T57" fmla="*/ 0 h 182"/>
                    <a:gd name="T58" fmla="*/ 0 w 286"/>
                    <a:gd name="T59" fmla="*/ 0 h 182"/>
                    <a:gd name="T60" fmla="*/ 0 w 286"/>
                    <a:gd name="T61" fmla="*/ 0 h 182"/>
                    <a:gd name="T62" fmla="*/ 0 w 286"/>
                    <a:gd name="T63" fmla="*/ 0 h 182"/>
                    <a:gd name="T64" fmla="*/ 0 w 286"/>
                    <a:gd name="T65" fmla="*/ 0 h 182"/>
                    <a:gd name="T66" fmla="*/ 0 w 286"/>
                    <a:gd name="T67" fmla="*/ 0 h 182"/>
                    <a:gd name="T68" fmla="*/ 0 w 286"/>
                    <a:gd name="T69" fmla="*/ 0 h 182"/>
                    <a:gd name="T70" fmla="*/ 0 w 286"/>
                    <a:gd name="T71" fmla="*/ 0 h 182"/>
                    <a:gd name="T72" fmla="*/ 0 w 286"/>
                    <a:gd name="T73" fmla="*/ 0 h 182"/>
                    <a:gd name="T74" fmla="*/ 0 w 286"/>
                    <a:gd name="T75" fmla="*/ 0 h 182"/>
                    <a:gd name="T76" fmla="*/ 0 w 286"/>
                    <a:gd name="T77" fmla="*/ 0 h 182"/>
                    <a:gd name="T78" fmla="*/ 0 w 286"/>
                    <a:gd name="T79" fmla="*/ 0 h 182"/>
                    <a:gd name="T80" fmla="*/ 0 w 286"/>
                    <a:gd name="T81" fmla="*/ 0 h 182"/>
                    <a:gd name="T82" fmla="*/ 0 w 286"/>
                    <a:gd name="T83" fmla="*/ 0 h 182"/>
                    <a:gd name="T84" fmla="*/ 0 w 286"/>
                    <a:gd name="T85" fmla="*/ 0 h 1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pPr>
                    <a:defRPr/>
                  </a:pPr>
                  <a:endParaRPr lang="en-US"/>
                </a:p>
              </p:txBody>
            </p:sp>
            <p:sp>
              <p:nvSpPr>
                <p:cNvPr id="6262" name="Freeform 26"/>
                <p:cNvSpPr>
                  <a:spLocks/>
                </p:cNvSpPr>
                <p:nvPr/>
              </p:nvSpPr>
              <p:spPr bwMode="ltGray">
                <a:xfrm>
                  <a:off x="2082" y="599"/>
                  <a:ext cx="33" cy="26"/>
                </a:xfrm>
                <a:custGeom>
                  <a:avLst/>
                  <a:gdLst>
                    <a:gd name="T0" fmla="*/ 0 w 78"/>
                    <a:gd name="T1" fmla="*/ 0 h 78"/>
                    <a:gd name="T2" fmla="*/ 0 w 78"/>
                    <a:gd name="T3" fmla="*/ 0 h 78"/>
                    <a:gd name="T4" fmla="*/ 0 w 78"/>
                    <a:gd name="T5" fmla="*/ 0 h 78"/>
                    <a:gd name="T6" fmla="*/ 0 w 78"/>
                    <a:gd name="T7" fmla="*/ 0 h 78"/>
                    <a:gd name="T8" fmla="*/ 0 w 78"/>
                    <a:gd name="T9" fmla="*/ 0 h 78"/>
                    <a:gd name="T10" fmla="*/ 0 w 78"/>
                    <a:gd name="T11" fmla="*/ 0 h 78"/>
                    <a:gd name="T12" fmla="*/ 0 w 78"/>
                    <a:gd name="T13" fmla="*/ 0 h 78"/>
                    <a:gd name="T14" fmla="*/ 0 w 78"/>
                    <a:gd name="T15" fmla="*/ 0 h 78"/>
                    <a:gd name="T16" fmla="*/ 0 w 78"/>
                    <a:gd name="T17" fmla="*/ 0 h 78"/>
                    <a:gd name="T18" fmla="*/ 0 w 78"/>
                    <a:gd name="T19" fmla="*/ 0 h 78"/>
                    <a:gd name="T20" fmla="*/ 0 w 78"/>
                    <a:gd name="T21" fmla="*/ 0 h 78"/>
                    <a:gd name="T22" fmla="*/ 0 w 78"/>
                    <a:gd name="T23" fmla="*/ 0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pPr>
                    <a:defRPr/>
                  </a:pPr>
                  <a:endParaRPr lang="en-US"/>
                </a:p>
              </p:txBody>
            </p:sp>
            <p:sp>
              <p:nvSpPr>
                <p:cNvPr id="6263" name="Freeform 27"/>
                <p:cNvSpPr>
                  <a:spLocks/>
                </p:cNvSpPr>
                <p:nvPr/>
              </p:nvSpPr>
              <p:spPr bwMode="ltGray">
                <a:xfrm>
                  <a:off x="2152" y="544"/>
                  <a:ext cx="8" cy="6"/>
                </a:xfrm>
                <a:custGeom>
                  <a:avLst/>
                  <a:gdLst>
                    <a:gd name="T0" fmla="*/ 0 w 17"/>
                    <a:gd name="T1" fmla="*/ 0 h 18"/>
                    <a:gd name="T2" fmla="*/ 0 w 17"/>
                    <a:gd name="T3" fmla="*/ 0 h 18"/>
                    <a:gd name="T4" fmla="*/ 0 w 17"/>
                    <a:gd name="T5" fmla="*/ 0 h 18"/>
                    <a:gd name="T6" fmla="*/ 0 60000 65536"/>
                    <a:gd name="T7" fmla="*/ 0 60000 65536"/>
                    <a:gd name="T8" fmla="*/ 0 60000 65536"/>
                  </a:gdLst>
                  <a:ahLst/>
                  <a:cxnLst>
                    <a:cxn ang="T6">
                      <a:pos x="T0" y="T1"/>
                    </a:cxn>
                    <a:cxn ang="T7">
                      <a:pos x="T2" y="T3"/>
                    </a:cxn>
                    <a:cxn ang="T8">
                      <a:pos x="T4" y="T5"/>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pPr>
                    <a:defRPr/>
                  </a:pPr>
                  <a:endParaRPr lang="en-US"/>
                </a:p>
              </p:txBody>
            </p:sp>
            <p:sp>
              <p:nvSpPr>
                <p:cNvPr id="6264" name="Freeform 28"/>
                <p:cNvSpPr>
                  <a:spLocks/>
                </p:cNvSpPr>
                <p:nvPr/>
              </p:nvSpPr>
              <p:spPr bwMode="ltGray">
                <a:xfrm>
                  <a:off x="2194" y="584"/>
                  <a:ext cx="11" cy="8"/>
                </a:xfrm>
                <a:custGeom>
                  <a:avLst/>
                  <a:gdLst>
                    <a:gd name="T0" fmla="*/ 0 w 26"/>
                    <a:gd name="T1" fmla="*/ 0 h 22"/>
                    <a:gd name="T2" fmla="*/ 0 w 26"/>
                    <a:gd name="T3" fmla="*/ 0 h 22"/>
                    <a:gd name="T4" fmla="*/ 0 w 26"/>
                    <a:gd name="T5" fmla="*/ 0 h 22"/>
                    <a:gd name="T6" fmla="*/ 0 w 26"/>
                    <a:gd name="T7" fmla="*/ 0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w="9525">
                  <a:noFill/>
                  <a:round/>
                  <a:headEnd/>
                  <a:tailEnd/>
                </a:ln>
                <a:effectLst/>
              </p:spPr>
              <p:txBody>
                <a:bodyPr wrap="none" anchor="ctr"/>
                <a:lstStyle/>
                <a:p>
                  <a:pPr>
                    <a:defRPr/>
                  </a:pPr>
                  <a:endParaRPr lang="en-US"/>
                </a:p>
              </p:txBody>
            </p:sp>
            <p:sp>
              <p:nvSpPr>
                <p:cNvPr id="6265" name="Freeform 29"/>
                <p:cNvSpPr>
                  <a:spLocks/>
                </p:cNvSpPr>
                <p:nvPr/>
              </p:nvSpPr>
              <p:spPr bwMode="ltGray">
                <a:xfrm>
                  <a:off x="2059" y="494"/>
                  <a:ext cx="8" cy="5"/>
                </a:xfrm>
                <a:custGeom>
                  <a:avLst/>
                  <a:gdLst>
                    <a:gd name="T0" fmla="*/ 0 w 20"/>
                    <a:gd name="T1" fmla="*/ 0 h 15"/>
                    <a:gd name="T2" fmla="*/ 0 w 20"/>
                    <a:gd name="T3" fmla="*/ 0 h 15"/>
                    <a:gd name="T4" fmla="*/ 0 w 20"/>
                    <a:gd name="T5" fmla="*/ 0 h 15"/>
                    <a:gd name="T6" fmla="*/ 0 w 20"/>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pPr>
                    <a:defRPr/>
                  </a:pPr>
                  <a:endParaRPr lang="en-US"/>
                </a:p>
              </p:txBody>
            </p:sp>
            <p:sp>
              <p:nvSpPr>
                <p:cNvPr id="6266" name="Freeform 30"/>
                <p:cNvSpPr>
                  <a:spLocks/>
                </p:cNvSpPr>
                <p:nvPr/>
              </p:nvSpPr>
              <p:spPr bwMode="ltGray">
                <a:xfrm>
                  <a:off x="1988" y="536"/>
                  <a:ext cx="8" cy="5"/>
                </a:xfrm>
                <a:custGeom>
                  <a:avLst/>
                  <a:gdLst>
                    <a:gd name="T0" fmla="*/ 0 w 20"/>
                    <a:gd name="T1" fmla="*/ 0 h 15"/>
                    <a:gd name="T2" fmla="*/ 0 w 20"/>
                    <a:gd name="T3" fmla="*/ 0 h 15"/>
                    <a:gd name="T4" fmla="*/ 0 w 20"/>
                    <a:gd name="T5" fmla="*/ 0 h 15"/>
                    <a:gd name="T6" fmla="*/ 0 w 20"/>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pPr>
                    <a:defRPr/>
                  </a:pPr>
                  <a:endParaRPr lang="en-US"/>
                </a:p>
              </p:txBody>
            </p:sp>
            <p:sp>
              <p:nvSpPr>
                <p:cNvPr id="6267" name="Freeform 31"/>
                <p:cNvSpPr>
                  <a:spLocks/>
                </p:cNvSpPr>
                <p:nvPr/>
              </p:nvSpPr>
              <p:spPr bwMode="ltGray">
                <a:xfrm>
                  <a:off x="1910" y="523"/>
                  <a:ext cx="34" cy="27"/>
                </a:xfrm>
                <a:custGeom>
                  <a:avLst/>
                  <a:gdLst>
                    <a:gd name="T0" fmla="*/ 0 w 80"/>
                    <a:gd name="T1" fmla="*/ 0 h 80"/>
                    <a:gd name="T2" fmla="*/ 0 w 80"/>
                    <a:gd name="T3" fmla="*/ 0 h 80"/>
                    <a:gd name="T4" fmla="*/ 0 w 80"/>
                    <a:gd name="T5" fmla="*/ 0 h 80"/>
                    <a:gd name="T6" fmla="*/ 0 w 80"/>
                    <a:gd name="T7" fmla="*/ 0 h 80"/>
                    <a:gd name="T8" fmla="*/ 0 w 80"/>
                    <a:gd name="T9" fmla="*/ 0 h 80"/>
                    <a:gd name="T10" fmla="*/ 0 w 80"/>
                    <a:gd name="T11" fmla="*/ 0 h 80"/>
                    <a:gd name="T12" fmla="*/ 0 w 80"/>
                    <a:gd name="T13" fmla="*/ 0 h 80"/>
                    <a:gd name="T14" fmla="*/ 0 w 80"/>
                    <a:gd name="T15" fmla="*/ 0 h 80"/>
                    <a:gd name="T16" fmla="*/ 0 w 80"/>
                    <a:gd name="T17" fmla="*/ 0 h 80"/>
                    <a:gd name="T18" fmla="*/ 0 w 80"/>
                    <a:gd name="T19" fmla="*/ 0 h 80"/>
                    <a:gd name="T20" fmla="*/ 0 w 80"/>
                    <a:gd name="T21" fmla="*/ 0 h 80"/>
                    <a:gd name="T22" fmla="*/ 0 w 80"/>
                    <a:gd name="T23" fmla="*/ 0 h 80"/>
                    <a:gd name="T24" fmla="*/ 0 w 80"/>
                    <a:gd name="T25" fmla="*/ 0 h 80"/>
                    <a:gd name="T26" fmla="*/ 0 w 80"/>
                    <a:gd name="T27" fmla="*/ 0 h 80"/>
                    <a:gd name="T28" fmla="*/ 0 w 80"/>
                    <a:gd name="T29" fmla="*/ 0 h 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pPr>
                    <a:defRPr/>
                  </a:pPr>
                  <a:endParaRPr lang="en-US"/>
                </a:p>
              </p:txBody>
            </p:sp>
            <p:sp>
              <p:nvSpPr>
                <p:cNvPr id="6268" name="Freeform 32"/>
                <p:cNvSpPr>
                  <a:spLocks/>
                </p:cNvSpPr>
                <p:nvPr/>
              </p:nvSpPr>
              <p:spPr bwMode="ltGray">
                <a:xfrm>
                  <a:off x="1899" y="466"/>
                  <a:ext cx="40" cy="58"/>
                </a:xfrm>
                <a:custGeom>
                  <a:avLst/>
                  <a:gdLst>
                    <a:gd name="T0" fmla="*/ 0 w 94"/>
                    <a:gd name="T1" fmla="*/ 0 h 174"/>
                    <a:gd name="T2" fmla="*/ 0 w 94"/>
                    <a:gd name="T3" fmla="*/ 0 h 174"/>
                    <a:gd name="T4" fmla="*/ 0 w 94"/>
                    <a:gd name="T5" fmla="*/ 0 h 174"/>
                    <a:gd name="T6" fmla="*/ 0 w 94"/>
                    <a:gd name="T7" fmla="*/ 0 h 174"/>
                    <a:gd name="T8" fmla="*/ 0 w 94"/>
                    <a:gd name="T9" fmla="*/ 0 h 174"/>
                    <a:gd name="T10" fmla="*/ 0 w 94"/>
                    <a:gd name="T11" fmla="*/ 0 h 174"/>
                    <a:gd name="T12" fmla="*/ 0 w 94"/>
                    <a:gd name="T13" fmla="*/ 0 h 174"/>
                    <a:gd name="T14" fmla="*/ 0 w 94"/>
                    <a:gd name="T15" fmla="*/ 0 h 174"/>
                    <a:gd name="T16" fmla="*/ 0 w 94"/>
                    <a:gd name="T17" fmla="*/ 0 h 174"/>
                    <a:gd name="T18" fmla="*/ 0 w 94"/>
                    <a:gd name="T19" fmla="*/ 0 h 174"/>
                    <a:gd name="T20" fmla="*/ 0 w 94"/>
                    <a:gd name="T21" fmla="*/ 0 h 174"/>
                    <a:gd name="T22" fmla="*/ 0 w 94"/>
                    <a:gd name="T23" fmla="*/ 0 h 174"/>
                    <a:gd name="T24" fmla="*/ 0 w 94"/>
                    <a:gd name="T25" fmla="*/ 0 h 174"/>
                    <a:gd name="T26" fmla="*/ 0 w 94"/>
                    <a:gd name="T27" fmla="*/ 0 h 174"/>
                    <a:gd name="T28" fmla="*/ 0 w 94"/>
                    <a:gd name="T29" fmla="*/ 0 h 174"/>
                    <a:gd name="T30" fmla="*/ 0 w 94"/>
                    <a:gd name="T31" fmla="*/ 0 h 174"/>
                    <a:gd name="T32" fmla="*/ 0 w 94"/>
                    <a:gd name="T33" fmla="*/ 0 h 174"/>
                    <a:gd name="T34" fmla="*/ 0 w 94"/>
                    <a:gd name="T35" fmla="*/ 0 h 174"/>
                    <a:gd name="T36" fmla="*/ 0 w 94"/>
                    <a:gd name="T37" fmla="*/ 0 h 174"/>
                    <a:gd name="T38" fmla="*/ 0 w 94"/>
                    <a:gd name="T39" fmla="*/ 0 h 174"/>
                    <a:gd name="T40" fmla="*/ 0 w 94"/>
                    <a:gd name="T41" fmla="*/ 0 h 1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pPr>
                    <a:defRPr/>
                  </a:pPr>
                  <a:endParaRPr lang="en-US"/>
                </a:p>
              </p:txBody>
            </p:sp>
            <p:sp>
              <p:nvSpPr>
                <p:cNvPr id="6269" name="Freeform 33"/>
                <p:cNvSpPr>
                  <a:spLocks/>
                </p:cNvSpPr>
                <p:nvPr/>
              </p:nvSpPr>
              <p:spPr bwMode="ltGray">
                <a:xfrm>
                  <a:off x="1909" y="508"/>
                  <a:ext cx="14" cy="17"/>
                </a:xfrm>
                <a:custGeom>
                  <a:avLst/>
                  <a:gdLst>
                    <a:gd name="T0" fmla="*/ 0 w 32"/>
                    <a:gd name="T1" fmla="*/ 0 h 50"/>
                    <a:gd name="T2" fmla="*/ 0 w 32"/>
                    <a:gd name="T3" fmla="*/ 0 h 50"/>
                    <a:gd name="T4" fmla="*/ 0 w 32"/>
                    <a:gd name="T5" fmla="*/ 0 h 50"/>
                    <a:gd name="T6" fmla="*/ 0 w 32"/>
                    <a:gd name="T7" fmla="*/ 0 h 50"/>
                    <a:gd name="T8" fmla="*/ 0 w 32"/>
                    <a:gd name="T9" fmla="*/ 0 h 50"/>
                    <a:gd name="T10" fmla="*/ 0 w 32"/>
                    <a:gd name="T11" fmla="*/ 0 h 50"/>
                    <a:gd name="T12" fmla="*/ 0 w 32"/>
                    <a:gd name="T13" fmla="*/ 0 h 50"/>
                    <a:gd name="T14" fmla="*/ 0 w 32"/>
                    <a:gd name="T15" fmla="*/ 0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pPr>
                    <a:defRPr/>
                  </a:pPr>
                  <a:endParaRPr lang="en-US"/>
                </a:p>
              </p:txBody>
            </p:sp>
            <p:sp>
              <p:nvSpPr>
                <p:cNvPr id="6270" name="Freeform 34"/>
                <p:cNvSpPr>
                  <a:spLocks/>
                </p:cNvSpPr>
                <p:nvPr/>
              </p:nvSpPr>
              <p:spPr bwMode="ltGray">
                <a:xfrm>
                  <a:off x="1881" y="512"/>
                  <a:ext cx="19" cy="17"/>
                </a:xfrm>
                <a:custGeom>
                  <a:avLst/>
                  <a:gdLst>
                    <a:gd name="T0" fmla="*/ 0 w 43"/>
                    <a:gd name="T1" fmla="*/ 0 h 50"/>
                    <a:gd name="T2" fmla="*/ 0 w 43"/>
                    <a:gd name="T3" fmla="*/ 0 h 50"/>
                    <a:gd name="T4" fmla="*/ 0 w 43"/>
                    <a:gd name="T5" fmla="*/ 0 h 50"/>
                    <a:gd name="T6" fmla="*/ 0 w 43"/>
                    <a:gd name="T7" fmla="*/ 0 h 50"/>
                    <a:gd name="T8" fmla="*/ 0 w 43"/>
                    <a:gd name="T9" fmla="*/ 0 h 50"/>
                    <a:gd name="T10" fmla="*/ 0 w 43"/>
                    <a:gd name="T11" fmla="*/ 0 h 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pPr>
                    <a:defRPr/>
                  </a:pPr>
                  <a:endParaRPr lang="en-US"/>
                </a:p>
              </p:txBody>
            </p:sp>
            <p:sp>
              <p:nvSpPr>
                <p:cNvPr id="6271" name="Freeform 35"/>
                <p:cNvSpPr>
                  <a:spLocks/>
                </p:cNvSpPr>
                <p:nvPr/>
              </p:nvSpPr>
              <p:spPr bwMode="ltGray">
                <a:xfrm>
                  <a:off x="2930" y="489"/>
                  <a:ext cx="299" cy="179"/>
                </a:xfrm>
                <a:custGeom>
                  <a:avLst/>
                  <a:gdLst>
                    <a:gd name="T0" fmla="*/ 1 w 471"/>
                    <a:gd name="T1" fmla="*/ 1 h 281"/>
                    <a:gd name="T2" fmla="*/ 1 w 471"/>
                    <a:gd name="T3" fmla="*/ 1 h 281"/>
                    <a:gd name="T4" fmla="*/ 1 w 471"/>
                    <a:gd name="T5" fmla="*/ 1 h 281"/>
                    <a:gd name="T6" fmla="*/ 1 w 471"/>
                    <a:gd name="T7" fmla="*/ 1 h 281"/>
                    <a:gd name="T8" fmla="*/ 1 w 471"/>
                    <a:gd name="T9" fmla="*/ 1 h 281"/>
                    <a:gd name="T10" fmla="*/ 0 w 471"/>
                    <a:gd name="T11" fmla="*/ 1 h 281"/>
                    <a:gd name="T12" fmla="*/ 1 w 471"/>
                    <a:gd name="T13" fmla="*/ 1 h 281"/>
                    <a:gd name="T14" fmla="*/ 1 w 471"/>
                    <a:gd name="T15" fmla="*/ 1 h 281"/>
                    <a:gd name="T16" fmla="*/ 1 w 471"/>
                    <a:gd name="T17" fmla="*/ 1 h 281"/>
                    <a:gd name="T18" fmla="*/ 1 w 471"/>
                    <a:gd name="T19" fmla="*/ 1 h 281"/>
                    <a:gd name="T20" fmla="*/ 1 w 471"/>
                    <a:gd name="T21" fmla="*/ 1 h 281"/>
                    <a:gd name="T22" fmla="*/ 1 w 471"/>
                    <a:gd name="T23" fmla="*/ 1 h 281"/>
                    <a:gd name="T24" fmla="*/ 1 w 471"/>
                    <a:gd name="T25" fmla="*/ 1 h 281"/>
                    <a:gd name="T26" fmla="*/ 1 w 471"/>
                    <a:gd name="T27" fmla="*/ 1 h 281"/>
                    <a:gd name="T28" fmla="*/ 1 w 471"/>
                    <a:gd name="T29" fmla="*/ 1 h 281"/>
                    <a:gd name="T30" fmla="*/ 1 w 471"/>
                    <a:gd name="T31" fmla="*/ 1 h 281"/>
                    <a:gd name="T32" fmla="*/ 1 w 471"/>
                    <a:gd name="T33" fmla="*/ 1 h 281"/>
                    <a:gd name="T34" fmla="*/ 1 w 471"/>
                    <a:gd name="T35" fmla="*/ 0 h 281"/>
                    <a:gd name="T36" fmla="*/ 1 w 471"/>
                    <a:gd name="T37" fmla="*/ 1 h 281"/>
                    <a:gd name="T38" fmla="*/ 1 w 471"/>
                    <a:gd name="T39" fmla="*/ 1 h 281"/>
                    <a:gd name="T40" fmla="*/ 1 w 471"/>
                    <a:gd name="T41" fmla="*/ 1 h 281"/>
                    <a:gd name="T42" fmla="*/ 1 w 471"/>
                    <a:gd name="T43" fmla="*/ 1 h 281"/>
                    <a:gd name="T44" fmla="*/ 1 w 471"/>
                    <a:gd name="T45" fmla="*/ 1 h 281"/>
                    <a:gd name="T46" fmla="*/ 1 w 471"/>
                    <a:gd name="T47" fmla="*/ 1 h 281"/>
                    <a:gd name="T48" fmla="*/ 1 w 471"/>
                    <a:gd name="T49" fmla="*/ 1 h 281"/>
                    <a:gd name="T50" fmla="*/ 1 w 471"/>
                    <a:gd name="T51" fmla="*/ 1 h 281"/>
                    <a:gd name="T52" fmla="*/ 1 w 471"/>
                    <a:gd name="T53" fmla="*/ 1 h 281"/>
                    <a:gd name="T54" fmla="*/ 1 w 471"/>
                    <a:gd name="T55" fmla="*/ 1 h 281"/>
                    <a:gd name="T56" fmla="*/ 1 w 471"/>
                    <a:gd name="T57" fmla="*/ 1 h 281"/>
                    <a:gd name="T58" fmla="*/ 1 w 471"/>
                    <a:gd name="T59" fmla="*/ 1 h 281"/>
                    <a:gd name="T60" fmla="*/ 1 w 471"/>
                    <a:gd name="T61" fmla="*/ 1 h 281"/>
                    <a:gd name="T62" fmla="*/ 1 w 471"/>
                    <a:gd name="T63" fmla="*/ 1 h 281"/>
                    <a:gd name="T64" fmla="*/ 1 w 471"/>
                    <a:gd name="T65" fmla="*/ 1 h 281"/>
                    <a:gd name="T66" fmla="*/ 1 w 471"/>
                    <a:gd name="T67" fmla="*/ 1 h 281"/>
                    <a:gd name="T68" fmla="*/ 1 w 471"/>
                    <a:gd name="T69" fmla="*/ 1 h 281"/>
                    <a:gd name="T70" fmla="*/ 1 w 471"/>
                    <a:gd name="T71" fmla="*/ 1 h 281"/>
                    <a:gd name="T72" fmla="*/ 1 w 471"/>
                    <a:gd name="T73" fmla="*/ 1 h 281"/>
                    <a:gd name="T74" fmla="*/ 1 w 471"/>
                    <a:gd name="T75" fmla="*/ 1 h 281"/>
                    <a:gd name="T76" fmla="*/ 1 w 471"/>
                    <a:gd name="T77" fmla="*/ 1 h 281"/>
                    <a:gd name="T78" fmla="*/ 1 w 471"/>
                    <a:gd name="T79" fmla="*/ 1 h 281"/>
                    <a:gd name="T80" fmla="*/ 1 w 471"/>
                    <a:gd name="T81" fmla="*/ 1 h 281"/>
                    <a:gd name="T82" fmla="*/ 1 w 471"/>
                    <a:gd name="T83" fmla="*/ 1 h 281"/>
                    <a:gd name="T84" fmla="*/ 1 w 471"/>
                    <a:gd name="T85" fmla="*/ 1 h 281"/>
                    <a:gd name="T86" fmla="*/ 1 w 471"/>
                    <a:gd name="T87" fmla="*/ 1 h 281"/>
                    <a:gd name="T88" fmla="*/ 1 w 471"/>
                    <a:gd name="T89" fmla="*/ 1 h 281"/>
                    <a:gd name="T90" fmla="*/ 1 w 471"/>
                    <a:gd name="T91" fmla="*/ 1 h 281"/>
                    <a:gd name="T92" fmla="*/ 1 w 471"/>
                    <a:gd name="T93" fmla="*/ 1 h 281"/>
                    <a:gd name="T94" fmla="*/ 1 w 471"/>
                    <a:gd name="T95" fmla="*/ 1 h 281"/>
                    <a:gd name="T96" fmla="*/ 1 w 471"/>
                    <a:gd name="T97" fmla="*/ 1 h 281"/>
                    <a:gd name="T98" fmla="*/ 1 w 471"/>
                    <a:gd name="T99" fmla="*/ 1 h 281"/>
                    <a:gd name="T100" fmla="*/ 1 w 471"/>
                    <a:gd name="T101" fmla="*/ 1 h 281"/>
                    <a:gd name="T102" fmla="*/ 1 w 471"/>
                    <a:gd name="T103" fmla="*/ 1 h 281"/>
                    <a:gd name="T104" fmla="*/ 1 w 471"/>
                    <a:gd name="T105" fmla="*/ 1 h 281"/>
                    <a:gd name="T106" fmla="*/ 1 w 471"/>
                    <a:gd name="T107" fmla="*/ 1 h 28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w="9525">
                  <a:noFill/>
                  <a:round/>
                  <a:headEnd/>
                  <a:tailEnd/>
                </a:ln>
                <a:effectLst/>
              </p:spPr>
              <p:txBody>
                <a:bodyPr wrap="none" anchor="ctr"/>
                <a:lstStyle/>
                <a:p>
                  <a:pPr>
                    <a:defRPr/>
                  </a:pPr>
                  <a:endParaRPr lang="en-US"/>
                </a:p>
              </p:txBody>
            </p:sp>
            <p:sp>
              <p:nvSpPr>
                <p:cNvPr id="6272" name="Freeform 36"/>
                <p:cNvSpPr>
                  <a:spLocks/>
                </p:cNvSpPr>
                <p:nvPr/>
              </p:nvSpPr>
              <p:spPr bwMode="ltGray">
                <a:xfrm>
                  <a:off x="2534" y="242"/>
                  <a:ext cx="420" cy="283"/>
                </a:xfrm>
                <a:custGeom>
                  <a:avLst/>
                  <a:gdLst>
                    <a:gd name="T0" fmla="*/ 0 w 984"/>
                    <a:gd name="T1" fmla="*/ 0 h 844"/>
                    <a:gd name="T2" fmla="*/ 0 w 984"/>
                    <a:gd name="T3" fmla="*/ 0 h 844"/>
                    <a:gd name="T4" fmla="*/ 0 w 984"/>
                    <a:gd name="T5" fmla="*/ 0 h 844"/>
                    <a:gd name="T6" fmla="*/ 0 w 984"/>
                    <a:gd name="T7" fmla="*/ 0 h 844"/>
                    <a:gd name="T8" fmla="*/ 0 w 984"/>
                    <a:gd name="T9" fmla="*/ 0 h 844"/>
                    <a:gd name="T10" fmla="*/ 0 w 984"/>
                    <a:gd name="T11" fmla="*/ 0 h 844"/>
                    <a:gd name="T12" fmla="*/ 0 w 984"/>
                    <a:gd name="T13" fmla="*/ 0 h 844"/>
                    <a:gd name="T14" fmla="*/ 0 w 984"/>
                    <a:gd name="T15" fmla="*/ 0 h 844"/>
                    <a:gd name="T16" fmla="*/ 0 w 984"/>
                    <a:gd name="T17" fmla="*/ 0 h 844"/>
                    <a:gd name="T18" fmla="*/ 0 w 984"/>
                    <a:gd name="T19" fmla="*/ 0 h 844"/>
                    <a:gd name="T20" fmla="*/ 0 w 984"/>
                    <a:gd name="T21" fmla="*/ 0 h 844"/>
                    <a:gd name="T22" fmla="*/ 0 w 984"/>
                    <a:gd name="T23" fmla="*/ 0 h 844"/>
                    <a:gd name="T24" fmla="*/ 0 w 984"/>
                    <a:gd name="T25" fmla="*/ 0 h 844"/>
                    <a:gd name="T26" fmla="*/ 0 w 984"/>
                    <a:gd name="T27" fmla="*/ 0 h 844"/>
                    <a:gd name="T28" fmla="*/ 0 w 984"/>
                    <a:gd name="T29" fmla="*/ 0 h 844"/>
                    <a:gd name="T30" fmla="*/ 0 w 984"/>
                    <a:gd name="T31" fmla="*/ 0 h 844"/>
                    <a:gd name="T32" fmla="*/ 0 w 984"/>
                    <a:gd name="T33" fmla="*/ 0 h 844"/>
                    <a:gd name="T34" fmla="*/ 0 w 984"/>
                    <a:gd name="T35" fmla="*/ 0 h 844"/>
                    <a:gd name="T36" fmla="*/ 0 w 984"/>
                    <a:gd name="T37" fmla="*/ 0 h 844"/>
                    <a:gd name="T38" fmla="*/ 0 w 984"/>
                    <a:gd name="T39" fmla="*/ 0 h 844"/>
                    <a:gd name="T40" fmla="*/ 0 w 984"/>
                    <a:gd name="T41" fmla="*/ 0 h 844"/>
                    <a:gd name="T42" fmla="*/ 0 w 984"/>
                    <a:gd name="T43" fmla="*/ 0 h 844"/>
                    <a:gd name="T44" fmla="*/ 0 w 984"/>
                    <a:gd name="T45" fmla="*/ 0 h 844"/>
                    <a:gd name="T46" fmla="*/ 0 w 984"/>
                    <a:gd name="T47" fmla="*/ 0 h 844"/>
                    <a:gd name="T48" fmla="*/ 0 w 984"/>
                    <a:gd name="T49" fmla="*/ 0 h 844"/>
                    <a:gd name="T50" fmla="*/ 0 w 984"/>
                    <a:gd name="T51" fmla="*/ 0 h 844"/>
                    <a:gd name="T52" fmla="*/ 0 w 984"/>
                    <a:gd name="T53" fmla="*/ 0 h 844"/>
                    <a:gd name="T54" fmla="*/ 0 w 984"/>
                    <a:gd name="T55" fmla="*/ 0 h 844"/>
                    <a:gd name="T56" fmla="*/ 0 w 984"/>
                    <a:gd name="T57" fmla="*/ 0 h 844"/>
                    <a:gd name="T58" fmla="*/ 0 w 984"/>
                    <a:gd name="T59" fmla="*/ 0 h 844"/>
                    <a:gd name="T60" fmla="*/ 0 w 984"/>
                    <a:gd name="T61" fmla="*/ 0 h 844"/>
                    <a:gd name="T62" fmla="*/ 0 w 984"/>
                    <a:gd name="T63" fmla="*/ 0 h 844"/>
                    <a:gd name="T64" fmla="*/ 0 w 984"/>
                    <a:gd name="T65" fmla="*/ 0 h 844"/>
                    <a:gd name="T66" fmla="*/ 0 w 984"/>
                    <a:gd name="T67" fmla="*/ 0 h 844"/>
                    <a:gd name="T68" fmla="*/ 0 w 984"/>
                    <a:gd name="T69" fmla="*/ 0 h 844"/>
                    <a:gd name="T70" fmla="*/ 0 w 984"/>
                    <a:gd name="T71" fmla="*/ 0 h 844"/>
                    <a:gd name="T72" fmla="*/ 0 w 984"/>
                    <a:gd name="T73" fmla="*/ 0 h 844"/>
                    <a:gd name="T74" fmla="*/ 0 w 984"/>
                    <a:gd name="T75" fmla="*/ 0 h 844"/>
                    <a:gd name="T76" fmla="*/ 0 w 984"/>
                    <a:gd name="T77" fmla="*/ 0 h 844"/>
                    <a:gd name="T78" fmla="*/ 0 w 984"/>
                    <a:gd name="T79" fmla="*/ 0 h 844"/>
                    <a:gd name="T80" fmla="*/ 0 w 984"/>
                    <a:gd name="T81" fmla="*/ 0 h 844"/>
                    <a:gd name="T82" fmla="*/ 0 w 984"/>
                    <a:gd name="T83" fmla="*/ 0 h 844"/>
                    <a:gd name="T84" fmla="*/ 0 w 984"/>
                    <a:gd name="T85" fmla="*/ 0 h 844"/>
                    <a:gd name="T86" fmla="*/ 0 w 984"/>
                    <a:gd name="T87" fmla="*/ 0 h 844"/>
                    <a:gd name="T88" fmla="*/ 0 w 984"/>
                    <a:gd name="T89" fmla="*/ 0 h 844"/>
                    <a:gd name="T90" fmla="*/ 0 w 984"/>
                    <a:gd name="T91" fmla="*/ 0 h 844"/>
                    <a:gd name="T92" fmla="*/ 0 w 984"/>
                    <a:gd name="T93" fmla="*/ 0 h 844"/>
                    <a:gd name="T94" fmla="*/ 0 w 984"/>
                    <a:gd name="T95" fmla="*/ 0 h 844"/>
                    <a:gd name="T96" fmla="*/ 0 w 984"/>
                    <a:gd name="T97" fmla="*/ 0 h 844"/>
                    <a:gd name="T98" fmla="*/ 0 w 984"/>
                    <a:gd name="T99" fmla="*/ 0 h 844"/>
                    <a:gd name="T100" fmla="*/ 0 w 984"/>
                    <a:gd name="T101" fmla="*/ 0 h 844"/>
                    <a:gd name="T102" fmla="*/ 0 w 984"/>
                    <a:gd name="T103" fmla="*/ 0 h 844"/>
                    <a:gd name="T104" fmla="*/ 0 w 984"/>
                    <a:gd name="T105" fmla="*/ 0 h 844"/>
                    <a:gd name="T106" fmla="*/ 0 w 984"/>
                    <a:gd name="T107" fmla="*/ 0 h 844"/>
                    <a:gd name="T108" fmla="*/ 0 w 984"/>
                    <a:gd name="T109" fmla="*/ 0 h 84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w="9525">
                  <a:noFill/>
                  <a:round/>
                  <a:headEnd/>
                  <a:tailEnd/>
                </a:ln>
                <a:effectLst/>
              </p:spPr>
              <p:txBody>
                <a:bodyPr wrap="none" anchor="ctr"/>
                <a:lstStyle/>
                <a:p>
                  <a:pPr>
                    <a:defRPr/>
                  </a:pPr>
                  <a:endParaRPr lang="en-US"/>
                </a:p>
              </p:txBody>
            </p:sp>
            <p:sp>
              <p:nvSpPr>
                <p:cNvPr id="6273" name="Freeform 37"/>
                <p:cNvSpPr>
                  <a:spLocks/>
                </p:cNvSpPr>
                <p:nvPr/>
              </p:nvSpPr>
              <p:spPr bwMode="ltGray">
                <a:xfrm>
                  <a:off x="2405" y="445"/>
                  <a:ext cx="15" cy="16"/>
                </a:xfrm>
                <a:custGeom>
                  <a:avLst/>
                  <a:gdLst>
                    <a:gd name="T0" fmla="*/ 0 w 36"/>
                    <a:gd name="T1" fmla="*/ 0 h 48"/>
                    <a:gd name="T2" fmla="*/ 0 w 36"/>
                    <a:gd name="T3" fmla="*/ 0 h 48"/>
                    <a:gd name="T4" fmla="*/ 0 w 36"/>
                    <a:gd name="T5" fmla="*/ 0 h 48"/>
                    <a:gd name="T6" fmla="*/ 0 60000 65536"/>
                    <a:gd name="T7" fmla="*/ 0 60000 65536"/>
                    <a:gd name="T8" fmla="*/ 0 60000 65536"/>
                  </a:gdLst>
                  <a:ahLst/>
                  <a:cxnLst>
                    <a:cxn ang="T6">
                      <a:pos x="T0" y="T1"/>
                    </a:cxn>
                    <a:cxn ang="T7">
                      <a:pos x="T2" y="T3"/>
                    </a:cxn>
                    <a:cxn ang="T8">
                      <a:pos x="T4" y="T5"/>
                    </a:cxn>
                  </a:cxnLst>
                  <a:rect l="0" t="0" r="r" b="b"/>
                  <a:pathLst>
                    <a:path w="36" h="48">
                      <a:moveTo>
                        <a:pt x="6" y="28"/>
                      </a:moveTo>
                      <a:cubicBezTo>
                        <a:pt x="25" y="0"/>
                        <a:pt x="36" y="31"/>
                        <a:pt x="10" y="48"/>
                      </a:cubicBezTo>
                      <a:cubicBezTo>
                        <a:pt x="0" y="34"/>
                        <a:pt x="0" y="40"/>
                        <a:pt x="6" y="28"/>
                      </a:cubicBezTo>
                      <a:close/>
                    </a:path>
                  </a:pathLst>
                </a:custGeom>
                <a:solidFill>
                  <a:schemeClr val="folHlink"/>
                </a:solidFill>
                <a:ln w="9525">
                  <a:noFill/>
                  <a:round/>
                  <a:headEnd/>
                  <a:tailEnd/>
                </a:ln>
                <a:effectLst/>
              </p:spPr>
              <p:txBody>
                <a:bodyPr wrap="none" anchor="ctr"/>
                <a:lstStyle/>
                <a:p>
                  <a:pPr>
                    <a:defRPr/>
                  </a:pPr>
                  <a:endParaRPr lang="en-US"/>
                </a:p>
              </p:txBody>
            </p:sp>
            <p:sp>
              <p:nvSpPr>
                <p:cNvPr id="6274" name="Freeform 38"/>
                <p:cNvSpPr>
                  <a:spLocks/>
                </p:cNvSpPr>
                <p:nvPr/>
              </p:nvSpPr>
              <p:spPr bwMode="ltGray">
                <a:xfrm>
                  <a:off x="2393" y="439"/>
                  <a:ext cx="16" cy="12"/>
                </a:xfrm>
                <a:custGeom>
                  <a:avLst/>
                  <a:gdLst>
                    <a:gd name="T0" fmla="*/ 0 w 36"/>
                    <a:gd name="T1" fmla="*/ 0 h 37"/>
                    <a:gd name="T2" fmla="*/ 0 w 36"/>
                    <a:gd name="T3" fmla="*/ 0 h 37"/>
                    <a:gd name="T4" fmla="*/ 0 w 36"/>
                    <a:gd name="T5" fmla="*/ 0 h 37"/>
                    <a:gd name="T6" fmla="*/ 0 w 36"/>
                    <a:gd name="T7" fmla="*/ 0 h 37"/>
                    <a:gd name="T8" fmla="*/ 0 w 36"/>
                    <a:gd name="T9" fmla="*/ 0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w="9525">
                  <a:noFill/>
                  <a:round/>
                  <a:headEnd/>
                  <a:tailEnd/>
                </a:ln>
                <a:effectLst/>
              </p:spPr>
              <p:txBody>
                <a:bodyPr wrap="none" anchor="ctr"/>
                <a:lstStyle/>
                <a:p>
                  <a:pPr>
                    <a:defRPr/>
                  </a:pPr>
                  <a:endParaRPr lang="en-US"/>
                </a:p>
              </p:txBody>
            </p:sp>
            <p:sp>
              <p:nvSpPr>
                <p:cNvPr id="6275" name="Freeform 39"/>
                <p:cNvSpPr>
                  <a:spLocks/>
                </p:cNvSpPr>
                <p:nvPr/>
              </p:nvSpPr>
              <p:spPr bwMode="ltGray">
                <a:xfrm>
                  <a:off x="2878" y="406"/>
                  <a:ext cx="73" cy="33"/>
                </a:xfrm>
                <a:custGeom>
                  <a:avLst/>
                  <a:gdLst>
                    <a:gd name="T0" fmla="*/ 0 w 170"/>
                    <a:gd name="T1" fmla="*/ 0 h 96"/>
                    <a:gd name="T2" fmla="*/ 0 w 170"/>
                    <a:gd name="T3" fmla="*/ 0 h 96"/>
                    <a:gd name="T4" fmla="*/ 0 w 170"/>
                    <a:gd name="T5" fmla="*/ 0 h 96"/>
                    <a:gd name="T6" fmla="*/ 0 w 170"/>
                    <a:gd name="T7" fmla="*/ 0 h 96"/>
                    <a:gd name="T8" fmla="*/ 0 w 170"/>
                    <a:gd name="T9" fmla="*/ 0 h 96"/>
                    <a:gd name="T10" fmla="*/ 0 w 170"/>
                    <a:gd name="T11" fmla="*/ 0 h 96"/>
                    <a:gd name="T12" fmla="*/ 0 w 170"/>
                    <a:gd name="T13" fmla="*/ 0 h 96"/>
                    <a:gd name="T14" fmla="*/ 0 w 170"/>
                    <a:gd name="T15" fmla="*/ 0 h 96"/>
                    <a:gd name="T16" fmla="*/ 0 w 170"/>
                    <a:gd name="T17" fmla="*/ 0 h 96"/>
                    <a:gd name="T18" fmla="*/ 0 w 170"/>
                    <a:gd name="T19" fmla="*/ 0 h 96"/>
                    <a:gd name="T20" fmla="*/ 0 w 170"/>
                    <a:gd name="T21" fmla="*/ 0 h 96"/>
                    <a:gd name="T22" fmla="*/ 0 w 170"/>
                    <a:gd name="T23" fmla="*/ 0 h 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w="9525">
                  <a:noFill/>
                  <a:round/>
                  <a:headEnd/>
                  <a:tailEnd/>
                </a:ln>
                <a:effectLst/>
              </p:spPr>
              <p:txBody>
                <a:bodyPr wrap="none" anchor="ctr"/>
                <a:lstStyle/>
                <a:p>
                  <a:pPr>
                    <a:defRPr/>
                  </a:pPr>
                  <a:endParaRPr lang="en-US"/>
                </a:p>
              </p:txBody>
            </p:sp>
            <p:sp>
              <p:nvSpPr>
                <p:cNvPr id="6276" name="Freeform 40"/>
                <p:cNvSpPr>
                  <a:spLocks/>
                </p:cNvSpPr>
                <p:nvPr/>
              </p:nvSpPr>
              <p:spPr bwMode="ltGray">
                <a:xfrm>
                  <a:off x="2955" y="433"/>
                  <a:ext cx="59" cy="15"/>
                </a:xfrm>
                <a:custGeom>
                  <a:avLst/>
                  <a:gdLst>
                    <a:gd name="T0" fmla="*/ 0 w 138"/>
                    <a:gd name="T1" fmla="*/ 0 h 44"/>
                    <a:gd name="T2" fmla="*/ 0 w 138"/>
                    <a:gd name="T3" fmla="*/ 0 h 44"/>
                    <a:gd name="T4" fmla="*/ 0 w 138"/>
                    <a:gd name="T5" fmla="*/ 0 h 44"/>
                    <a:gd name="T6" fmla="*/ 0 w 138"/>
                    <a:gd name="T7" fmla="*/ 0 h 44"/>
                    <a:gd name="T8" fmla="*/ 0 w 138"/>
                    <a:gd name="T9" fmla="*/ 0 h 44"/>
                    <a:gd name="T10" fmla="*/ 0 w 138"/>
                    <a:gd name="T11" fmla="*/ 0 h 44"/>
                    <a:gd name="T12" fmla="*/ 0 w 138"/>
                    <a:gd name="T13" fmla="*/ 0 h 44"/>
                    <a:gd name="T14" fmla="*/ 0 w 138"/>
                    <a:gd name="T15" fmla="*/ 0 h 44"/>
                    <a:gd name="T16" fmla="*/ 0 w 138"/>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w="9525">
                  <a:noFill/>
                  <a:round/>
                  <a:headEnd/>
                  <a:tailEnd/>
                </a:ln>
                <a:effectLst/>
              </p:spPr>
              <p:txBody>
                <a:bodyPr wrap="none" anchor="ctr"/>
                <a:lstStyle/>
                <a:p>
                  <a:pPr>
                    <a:defRPr/>
                  </a:pPr>
                  <a:endParaRPr lang="en-US"/>
                </a:p>
              </p:txBody>
            </p:sp>
            <p:sp>
              <p:nvSpPr>
                <p:cNvPr id="6277" name="Freeform 41"/>
                <p:cNvSpPr>
                  <a:spLocks/>
                </p:cNvSpPr>
                <p:nvPr/>
              </p:nvSpPr>
              <p:spPr bwMode="ltGray">
                <a:xfrm>
                  <a:off x="2924" y="441"/>
                  <a:ext cx="24" cy="14"/>
                </a:xfrm>
                <a:custGeom>
                  <a:avLst/>
                  <a:gdLst>
                    <a:gd name="T0" fmla="*/ 0 w 57"/>
                    <a:gd name="T1" fmla="*/ 0 h 42"/>
                    <a:gd name="T2" fmla="*/ 0 w 57"/>
                    <a:gd name="T3" fmla="*/ 0 h 42"/>
                    <a:gd name="T4" fmla="*/ 0 w 57"/>
                    <a:gd name="T5" fmla="*/ 0 h 42"/>
                    <a:gd name="T6" fmla="*/ 0 60000 65536"/>
                    <a:gd name="T7" fmla="*/ 0 60000 65536"/>
                    <a:gd name="T8" fmla="*/ 0 60000 65536"/>
                  </a:gdLst>
                  <a:ahLst/>
                  <a:cxnLst>
                    <a:cxn ang="T6">
                      <a:pos x="T0" y="T1"/>
                    </a:cxn>
                    <a:cxn ang="T7">
                      <a:pos x="T2" y="T3"/>
                    </a:cxn>
                    <a:cxn ang="T8">
                      <a:pos x="T4" y="T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w="9525">
                  <a:noFill/>
                  <a:round/>
                  <a:headEnd/>
                  <a:tailEnd/>
                </a:ln>
                <a:effectLst/>
              </p:spPr>
              <p:txBody>
                <a:bodyPr wrap="none" anchor="ctr"/>
                <a:lstStyle/>
                <a:p>
                  <a:pPr>
                    <a:defRPr/>
                  </a:pPr>
                  <a:endParaRPr lang="en-US"/>
                </a:p>
              </p:txBody>
            </p:sp>
            <p:sp>
              <p:nvSpPr>
                <p:cNvPr id="6278" name="Freeform 42"/>
                <p:cNvSpPr>
                  <a:spLocks/>
                </p:cNvSpPr>
                <p:nvPr/>
              </p:nvSpPr>
              <p:spPr bwMode="ltGray">
                <a:xfrm>
                  <a:off x="2908" y="398"/>
                  <a:ext cx="16" cy="18"/>
                </a:xfrm>
                <a:custGeom>
                  <a:avLst/>
                  <a:gdLst>
                    <a:gd name="T0" fmla="*/ 0 w 39"/>
                    <a:gd name="T1" fmla="*/ 0 h 52"/>
                    <a:gd name="T2" fmla="*/ 0 w 39"/>
                    <a:gd name="T3" fmla="*/ 0 h 52"/>
                    <a:gd name="T4" fmla="*/ 0 w 39"/>
                    <a:gd name="T5" fmla="*/ 0 h 52"/>
                    <a:gd name="T6" fmla="*/ 0 60000 65536"/>
                    <a:gd name="T7" fmla="*/ 0 60000 65536"/>
                    <a:gd name="T8" fmla="*/ 0 60000 65536"/>
                  </a:gdLst>
                  <a:ahLst/>
                  <a:cxnLst>
                    <a:cxn ang="T6">
                      <a:pos x="T0" y="T1"/>
                    </a:cxn>
                    <a:cxn ang="T7">
                      <a:pos x="T2" y="T3"/>
                    </a:cxn>
                    <a:cxn ang="T8">
                      <a:pos x="T4" y="T5"/>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w="9525">
                  <a:noFill/>
                  <a:round/>
                  <a:headEnd/>
                  <a:tailEnd/>
                </a:ln>
                <a:effectLst/>
              </p:spPr>
              <p:txBody>
                <a:bodyPr wrap="none" anchor="ctr"/>
                <a:lstStyle/>
                <a:p>
                  <a:pPr>
                    <a:defRPr/>
                  </a:pPr>
                  <a:endParaRPr lang="en-US"/>
                </a:p>
              </p:txBody>
            </p:sp>
            <p:sp>
              <p:nvSpPr>
                <p:cNvPr id="6279" name="Freeform 43"/>
                <p:cNvSpPr>
                  <a:spLocks/>
                </p:cNvSpPr>
                <p:nvPr/>
              </p:nvSpPr>
              <p:spPr bwMode="ltGray">
                <a:xfrm>
                  <a:off x="3035" y="452"/>
                  <a:ext cx="19" cy="27"/>
                </a:xfrm>
                <a:custGeom>
                  <a:avLst/>
                  <a:gdLst>
                    <a:gd name="T0" fmla="*/ 0 w 44"/>
                    <a:gd name="T1" fmla="*/ 0 h 80"/>
                    <a:gd name="T2" fmla="*/ 0 w 44"/>
                    <a:gd name="T3" fmla="*/ 0 h 80"/>
                    <a:gd name="T4" fmla="*/ 0 w 44"/>
                    <a:gd name="T5" fmla="*/ 0 h 80"/>
                    <a:gd name="T6" fmla="*/ 0 w 44"/>
                    <a:gd name="T7" fmla="*/ 0 h 80"/>
                    <a:gd name="T8" fmla="*/ 0 w 44"/>
                    <a:gd name="T9" fmla="*/ 0 h 80"/>
                    <a:gd name="T10" fmla="*/ 0 w 44"/>
                    <a:gd name="T11" fmla="*/ 0 h 80"/>
                    <a:gd name="T12" fmla="*/ 0 w 44"/>
                    <a:gd name="T13" fmla="*/ 0 h 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w="9525">
                  <a:noFill/>
                  <a:round/>
                  <a:headEnd/>
                  <a:tailEnd/>
                </a:ln>
                <a:effectLst/>
              </p:spPr>
              <p:txBody>
                <a:bodyPr wrap="none" anchor="ctr"/>
                <a:lstStyle/>
                <a:p>
                  <a:pPr>
                    <a:defRPr/>
                  </a:pPr>
                  <a:endParaRPr lang="en-US"/>
                </a:p>
              </p:txBody>
            </p:sp>
            <p:sp>
              <p:nvSpPr>
                <p:cNvPr id="6280" name="Freeform 44"/>
                <p:cNvSpPr>
                  <a:spLocks/>
                </p:cNvSpPr>
                <p:nvPr/>
              </p:nvSpPr>
              <p:spPr bwMode="ltGray">
                <a:xfrm>
                  <a:off x="2696" y="247"/>
                  <a:ext cx="205" cy="41"/>
                </a:xfrm>
                <a:custGeom>
                  <a:avLst/>
                  <a:gdLst>
                    <a:gd name="T0" fmla="*/ 1 w 323"/>
                    <a:gd name="T1" fmla="*/ 1 h 64"/>
                    <a:gd name="T2" fmla="*/ 1 w 323"/>
                    <a:gd name="T3" fmla="*/ 1 h 64"/>
                    <a:gd name="T4" fmla="*/ 1 w 323"/>
                    <a:gd name="T5" fmla="*/ 0 h 64"/>
                    <a:gd name="T6" fmla="*/ 1 w 323"/>
                    <a:gd name="T7" fmla="*/ 0 h 64"/>
                    <a:gd name="T8" fmla="*/ 1 w 323"/>
                    <a:gd name="T9" fmla="*/ 1 h 64"/>
                    <a:gd name="T10" fmla="*/ 1 w 323"/>
                    <a:gd name="T11" fmla="*/ 1 h 64"/>
                    <a:gd name="T12" fmla="*/ 1 w 323"/>
                    <a:gd name="T13" fmla="*/ 1 h 64"/>
                    <a:gd name="T14" fmla="*/ 1 w 323"/>
                    <a:gd name="T15" fmla="*/ 1 h 64"/>
                    <a:gd name="T16" fmla="*/ 1 w 323"/>
                    <a:gd name="T17" fmla="*/ 1 h 64"/>
                    <a:gd name="T18" fmla="*/ 1 w 323"/>
                    <a:gd name="T19" fmla="*/ 1 h 64"/>
                    <a:gd name="T20" fmla="*/ 1 w 323"/>
                    <a:gd name="T21" fmla="*/ 1 h 64"/>
                    <a:gd name="T22" fmla="*/ 1 w 323"/>
                    <a:gd name="T23" fmla="*/ 1 h 64"/>
                    <a:gd name="T24" fmla="*/ 1 w 323"/>
                    <a:gd name="T25" fmla="*/ 1 h 64"/>
                    <a:gd name="T26" fmla="*/ 1 w 323"/>
                    <a:gd name="T27" fmla="*/ 1 h 64"/>
                    <a:gd name="T28" fmla="*/ 1 w 323"/>
                    <a:gd name="T29" fmla="*/ 1 h 64"/>
                    <a:gd name="T30" fmla="*/ 1 w 323"/>
                    <a:gd name="T31" fmla="*/ 1 h 64"/>
                    <a:gd name="T32" fmla="*/ 1 w 323"/>
                    <a:gd name="T33" fmla="*/ 1 h 64"/>
                    <a:gd name="T34" fmla="*/ 1 w 323"/>
                    <a:gd name="T35" fmla="*/ 1 h 64"/>
                    <a:gd name="T36" fmla="*/ 1 w 323"/>
                    <a:gd name="T37" fmla="*/ 1 h 64"/>
                    <a:gd name="T38" fmla="*/ 1 w 323"/>
                    <a:gd name="T39" fmla="*/ 1 h 64"/>
                    <a:gd name="T40" fmla="*/ 1 w 323"/>
                    <a:gd name="T41" fmla="*/ 1 h 64"/>
                    <a:gd name="T42" fmla="*/ 1 w 323"/>
                    <a:gd name="T43" fmla="*/ 1 h 64"/>
                    <a:gd name="T44" fmla="*/ 1 w 323"/>
                    <a:gd name="T45" fmla="*/ 1 h 64"/>
                    <a:gd name="T46" fmla="*/ 1 w 323"/>
                    <a:gd name="T47" fmla="*/ 1 h 64"/>
                    <a:gd name="T48" fmla="*/ 1 w 323"/>
                    <a:gd name="T49" fmla="*/ 1 h 64"/>
                    <a:gd name="T50" fmla="*/ 1 w 323"/>
                    <a:gd name="T51" fmla="*/ 1 h 64"/>
                    <a:gd name="T52" fmla="*/ 1 w 323"/>
                    <a:gd name="T53" fmla="*/ 0 h 64"/>
                    <a:gd name="T54" fmla="*/ 1 w 323"/>
                    <a:gd name="T55" fmla="*/ 1 h 6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w="9525">
                  <a:noFill/>
                  <a:round/>
                  <a:headEnd/>
                  <a:tailEnd/>
                </a:ln>
                <a:effectLst/>
              </p:spPr>
              <p:txBody>
                <a:bodyPr wrap="none" anchor="ctr"/>
                <a:lstStyle/>
                <a:p>
                  <a:pPr>
                    <a:defRPr/>
                  </a:pPr>
                  <a:endParaRPr lang="en-US"/>
                </a:p>
              </p:txBody>
            </p:sp>
            <p:sp>
              <p:nvSpPr>
                <p:cNvPr id="6281" name="Freeform 45"/>
                <p:cNvSpPr>
                  <a:spLocks/>
                </p:cNvSpPr>
                <p:nvPr/>
              </p:nvSpPr>
              <p:spPr bwMode="ltGray">
                <a:xfrm>
                  <a:off x="2515" y="246"/>
                  <a:ext cx="190" cy="20"/>
                </a:xfrm>
                <a:custGeom>
                  <a:avLst/>
                  <a:gdLst>
                    <a:gd name="T0" fmla="*/ 1 w 300"/>
                    <a:gd name="T1" fmla="*/ 1 h 31"/>
                    <a:gd name="T2" fmla="*/ 1 w 300"/>
                    <a:gd name="T3" fmla="*/ 1 h 31"/>
                    <a:gd name="T4" fmla="*/ 1 w 300"/>
                    <a:gd name="T5" fmla="*/ 0 h 31"/>
                    <a:gd name="T6" fmla="*/ 1 w 300"/>
                    <a:gd name="T7" fmla="*/ 1 h 31"/>
                    <a:gd name="T8" fmla="*/ 1 w 300"/>
                    <a:gd name="T9" fmla="*/ 1 h 31"/>
                    <a:gd name="T10" fmla="*/ 1 w 300"/>
                    <a:gd name="T11" fmla="*/ 1 h 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w="9525">
                  <a:noFill/>
                  <a:round/>
                  <a:headEnd/>
                  <a:tailEnd/>
                </a:ln>
                <a:effectLst/>
              </p:spPr>
              <p:txBody>
                <a:bodyPr wrap="none" anchor="ctr"/>
                <a:lstStyle/>
                <a:p>
                  <a:pPr>
                    <a:defRPr/>
                  </a:pPr>
                  <a:endParaRPr lang="en-US"/>
                </a:p>
              </p:txBody>
            </p:sp>
            <p:sp>
              <p:nvSpPr>
                <p:cNvPr id="6282" name="Freeform 46"/>
                <p:cNvSpPr>
                  <a:spLocks/>
                </p:cNvSpPr>
                <p:nvPr/>
              </p:nvSpPr>
              <p:spPr bwMode="ltGray">
                <a:xfrm>
                  <a:off x="2096" y="275"/>
                  <a:ext cx="18" cy="10"/>
                </a:xfrm>
                <a:custGeom>
                  <a:avLst/>
                  <a:gdLst>
                    <a:gd name="T0" fmla="*/ 0 w 41"/>
                    <a:gd name="T1" fmla="*/ 0 h 29"/>
                    <a:gd name="T2" fmla="*/ 0 w 41"/>
                    <a:gd name="T3" fmla="*/ 0 h 29"/>
                    <a:gd name="T4" fmla="*/ 0 w 41"/>
                    <a:gd name="T5" fmla="*/ 0 h 29"/>
                    <a:gd name="T6" fmla="*/ 0 60000 65536"/>
                    <a:gd name="T7" fmla="*/ 0 60000 65536"/>
                    <a:gd name="T8" fmla="*/ 0 60000 65536"/>
                  </a:gdLst>
                  <a:ahLst/>
                  <a:cxnLst>
                    <a:cxn ang="T6">
                      <a:pos x="T0" y="T1"/>
                    </a:cxn>
                    <a:cxn ang="T7">
                      <a:pos x="T2" y="T3"/>
                    </a:cxn>
                    <a:cxn ang="T8">
                      <a:pos x="T4" y="T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pPr>
                    <a:defRPr/>
                  </a:pPr>
                  <a:endParaRPr lang="en-US"/>
                </a:p>
              </p:txBody>
            </p:sp>
            <p:sp>
              <p:nvSpPr>
                <p:cNvPr id="6283" name="Freeform 47"/>
                <p:cNvSpPr>
                  <a:spLocks/>
                </p:cNvSpPr>
                <p:nvPr/>
              </p:nvSpPr>
              <p:spPr bwMode="ltGray">
                <a:xfrm>
                  <a:off x="1606" y="246"/>
                  <a:ext cx="436" cy="152"/>
                </a:xfrm>
                <a:custGeom>
                  <a:avLst/>
                  <a:gdLst>
                    <a:gd name="T0" fmla="*/ 73 w 436"/>
                    <a:gd name="T1" fmla="*/ 1 h 152"/>
                    <a:gd name="T2" fmla="*/ 436 w 436"/>
                    <a:gd name="T3" fmla="*/ 0 h 152"/>
                    <a:gd name="T4" fmla="*/ 416 w 436"/>
                    <a:gd name="T5" fmla="*/ 54 h 152"/>
                    <a:gd name="T6" fmla="*/ 397 w 436"/>
                    <a:gd name="T7" fmla="*/ 68 h 152"/>
                    <a:gd name="T8" fmla="*/ 392 w 436"/>
                    <a:gd name="T9" fmla="*/ 70 h 152"/>
                    <a:gd name="T10" fmla="*/ 375 w 436"/>
                    <a:gd name="T11" fmla="*/ 73 h 152"/>
                    <a:gd name="T12" fmla="*/ 361 w 436"/>
                    <a:gd name="T13" fmla="*/ 88 h 152"/>
                    <a:gd name="T14" fmla="*/ 362 w 436"/>
                    <a:gd name="T15" fmla="*/ 99 h 152"/>
                    <a:gd name="T16" fmla="*/ 364 w 436"/>
                    <a:gd name="T17" fmla="*/ 107 h 152"/>
                    <a:gd name="T18" fmla="*/ 366 w 436"/>
                    <a:gd name="T19" fmla="*/ 113 h 152"/>
                    <a:gd name="T20" fmla="*/ 362 w 436"/>
                    <a:gd name="T21" fmla="*/ 122 h 152"/>
                    <a:gd name="T22" fmla="*/ 351 w 436"/>
                    <a:gd name="T23" fmla="*/ 120 h 152"/>
                    <a:gd name="T24" fmla="*/ 342 w 436"/>
                    <a:gd name="T25" fmla="*/ 129 h 152"/>
                    <a:gd name="T26" fmla="*/ 347 w 436"/>
                    <a:gd name="T27" fmla="*/ 105 h 152"/>
                    <a:gd name="T28" fmla="*/ 338 w 436"/>
                    <a:gd name="T29" fmla="*/ 100 h 152"/>
                    <a:gd name="T30" fmla="*/ 344 w 436"/>
                    <a:gd name="T31" fmla="*/ 93 h 152"/>
                    <a:gd name="T32" fmla="*/ 342 w 436"/>
                    <a:gd name="T33" fmla="*/ 89 h 152"/>
                    <a:gd name="T34" fmla="*/ 320 w 436"/>
                    <a:gd name="T35" fmla="*/ 94 h 152"/>
                    <a:gd name="T36" fmla="*/ 317 w 436"/>
                    <a:gd name="T37" fmla="*/ 85 h 152"/>
                    <a:gd name="T38" fmla="*/ 297 w 436"/>
                    <a:gd name="T39" fmla="*/ 94 h 152"/>
                    <a:gd name="T40" fmla="*/ 320 w 436"/>
                    <a:gd name="T41" fmla="*/ 103 h 152"/>
                    <a:gd name="T42" fmla="*/ 305 w 436"/>
                    <a:gd name="T43" fmla="*/ 117 h 152"/>
                    <a:gd name="T44" fmla="*/ 311 w 436"/>
                    <a:gd name="T45" fmla="*/ 126 h 152"/>
                    <a:gd name="T46" fmla="*/ 315 w 436"/>
                    <a:gd name="T47" fmla="*/ 138 h 152"/>
                    <a:gd name="T48" fmla="*/ 309 w 436"/>
                    <a:gd name="T49" fmla="*/ 139 h 152"/>
                    <a:gd name="T50" fmla="*/ 314 w 436"/>
                    <a:gd name="T51" fmla="*/ 144 h 152"/>
                    <a:gd name="T52" fmla="*/ 307 w 436"/>
                    <a:gd name="T53" fmla="*/ 152 h 152"/>
                    <a:gd name="T54" fmla="*/ 0 w 436"/>
                    <a:gd name="T55" fmla="*/ 149 h 152"/>
                    <a:gd name="T56" fmla="*/ 73 w 436"/>
                    <a:gd name="T57" fmla="*/ 1 h 1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pPr>
                    <a:defRPr/>
                  </a:pPr>
                  <a:endParaRPr lang="en-US"/>
                </a:p>
              </p:txBody>
            </p:sp>
            <p:sp>
              <p:nvSpPr>
                <p:cNvPr id="6284" name="Freeform 48"/>
                <p:cNvSpPr>
                  <a:spLocks/>
                </p:cNvSpPr>
                <p:nvPr/>
              </p:nvSpPr>
              <p:spPr bwMode="ltGray">
                <a:xfrm>
                  <a:off x="2043" y="241"/>
                  <a:ext cx="20" cy="55"/>
                </a:xfrm>
                <a:custGeom>
                  <a:avLst/>
                  <a:gdLst>
                    <a:gd name="T0" fmla="*/ 0 w 47"/>
                    <a:gd name="T1" fmla="*/ 0 h 165"/>
                    <a:gd name="T2" fmla="*/ 0 w 47"/>
                    <a:gd name="T3" fmla="*/ 0 h 165"/>
                    <a:gd name="T4" fmla="*/ 0 w 47"/>
                    <a:gd name="T5" fmla="*/ 0 h 165"/>
                    <a:gd name="T6" fmla="*/ 0 w 47"/>
                    <a:gd name="T7" fmla="*/ 0 h 165"/>
                    <a:gd name="T8" fmla="*/ 0 w 47"/>
                    <a:gd name="T9" fmla="*/ 0 h 165"/>
                    <a:gd name="T10" fmla="*/ 0 w 47"/>
                    <a:gd name="T11" fmla="*/ 0 h 165"/>
                    <a:gd name="T12" fmla="*/ 0 w 47"/>
                    <a:gd name="T13" fmla="*/ 0 h 165"/>
                    <a:gd name="T14" fmla="*/ 0 w 47"/>
                    <a:gd name="T15" fmla="*/ 0 h 165"/>
                    <a:gd name="T16" fmla="*/ 0 w 47"/>
                    <a:gd name="T17" fmla="*/ 0 h 165"/>
                    <a:gd name="T18" fmla="*/ 0 w 47"/>
                    <a:gd name="T19" fmla="*/ 0 h 165"/>
                    <a:gd name="T20" fmla="*/ 0 w 47"/>
                    <a:gd name="T21" fmla="*/ 0 h 165"/>
                    <a:gd name="T22" fmla="*/ 0 w 47"/>
                    <a:gd name="T23" fmla="*/ 0 h 165"/>
                    <a:gd name="T24" fmla="*/ 0 w 47"/>
                    <a:gd name="T25" fmla="*/ 0 h 165"/>
                    <a:gd name="T26" fmla="*/ 0 w 47"/>
                    <a:gd name="T27" fmla="*/ 0 h 165"/>
                    <a:gd name="T28" fmla="*/ 0 w 47"/>
                    <a:gd name="T29" fmla="*/ 0 h 165"/>
                    <a:gd name="T30" fmla="*/ 0 w 47"/>
                    <a:gd name="T31" fmla="*/ 0 h 165"/>
                    <a:gd name="T32" fmla="*/ 0 w 47"/>
                    <a:gd name="T33" fmla="*/ 0 h 1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pPr>
                    <a:defRPr/>
                  </a:pPr>
                  <a:endParaRPr lang="en-US"/>
                </a:p>
              </p:txBody>
            </p:sp>
            <p:sp>
              <p:nvSpPr>
                <p:cNvPr id="6285" name="Freeform 49"/>
                <p:cNvSpPr>
                  <a:spLocks/>
                </p:cNvSpPr>
                <p:nvPr/>
              </p:nvSpPr>
              <p:spPr bwMode="ltGray">
                <a:xfrm>
                  <a:off x="2031" y="287"/>
                  <a:ext cx="59" cy="34"/>
                </a:xfrm>
                <a:custGeom>
                  <a:avLst/>
                  <a:gdLst>
                    <a:gd name="T0" fmla="*/ 0 w 138"/>
                    <a:gd name="T1" fmla="*/ 0 h 103"/>
                    <a:gd name="T2" fmla="*/ 0 w 138"/>
                    <a:gd name="T3" fmla="*/ 0 h 103"/>
                    <a:gd name="T4" fmla="*/ 0 w 138"/>
                    <a:gd name="T5" fmla="*/ 0 h 103"/>
                    <a:gd name="T6" fmla="*/ 0 w 138"/>
                    <a:gd name="T7" fmla="*/ 0 h 103"/>
                    <a:gd name="T8" fmla="*/ 0 w 138"/>
                    <a:gd name="T9" fmla="*/ 0 h 103"/>
                    <a:gd name="T10" fmla="*/ 0 w 138"/>
                    <a:gd name="T11" fmla="*/ 0 h 103"/>
                    <a:gd name="T12" fmla="*/ 0 w 138"/>
                    <a:gd name="T13" fmla="*/ 0 h 103"/>
                    <a:gd name="T14" fmla="*/ 0 w 138"/>
                    <a:gd name="T15" fmla="*/ 0 h 103"/>
                    <a:gd name="T16" fmla="*/ 0 w 138"/>
                    <a:gd name="T17" fmla="*/ 0 h 103"/>
                    <a:gd name="T18" fmla="*/ 0 w 138"/>
                    <a:gd name="T19" fmla="*/ 0 h 103"/>
                    <a:gd name="T20" fmla="*/ 0 w 138"/>
                    <a:gd name="T21" fmla="*/ 0 h 103"/>
                    <a:gd name="T22" fmla="*/ 0 w 138"/>
                    <a:gd name="T23" fmla="*/ 0 h 103"/>
                    <a:gd name="T24" fmla="*/ 0 w 138"/>
                    <a:gd name="T25" fmla="*/ 0 h 103"/>
                    <a:gd name="T26" fmla="*/ 0 w 138"/>
                    <a:gd name="T27" fmla="*/ 0 h 103"/>
                    <a:gd name="T28" fmla="*/ 0 w 138"/>
                    <a:gd name="T29" fmla="*/ 0 h 103"/>
                    <a:gd name="T30" fmla="*/ 0 w 138"/>
                    <a:gd name="T31" fmla="*/ 0 h 103"/>
                    <a:gd name="T32" fmla="*/ 0 w 138"/>
                    <a:gd name="T33" fmla="*/ 0 h 103"/>
                    <a:gd name="T34" fmla="*/ 0 w 138"/>
                    <a:gd name="T35" fmla="*/ 0 h 103"/>
                    <a:gd name="T36" fmla="*/ 0 w 138"/>
                    <a:gd name="T37" fmla="*/ 0 h 1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pPr>
                    <a:defRPr/>
                  </a:pPr>
                  <a:endParaRPr lang="en-US"/>
                </a:p>
              </p:txBody>
            </p:sp>
            <p:sp>
              <p:nvSpPr>
                <p:cNvPr id="6286" name="Freeform 50"/>
                <p:cNvSpPr>
                  <a:spLocks/>
                </p:cNvSpPr>
                <p:nvPr/>
              </p:nvSpPr>
              <p:spPr bwMode="ltGray">
                <a:xfrm>
                  <a:off x="1968" y="319"/>
                  <a:ext cx="80" cy="72"/>
                </a:xfrm>
                <a:custGeom>
                  <a:avLst/>
                  <a:gdLst>
                    <a:gd name="T0" fmla="*/ 0 w 188"/>
                    <a:gd name="T1" fmla="*/ 0 h 214"/>
                    <a:gd name="T2" fmla="*/ 0 w 188"/>
                    <a:gd name="T3" fmla="*/ 0 h 214"/>
                    <a:gd name="T4" fmla="*/ 0 w 188"/>
                    <a:gd name="T5" fmla="*/ 0 h 214"/>
                    <a:gd name="T6" fmla="*/ 0 w 188"/>
                    <a:gd name="T7" fmla="*/ 0 h 214"/>
                    <a:gd name="T8" fmla="*/ 0 w 188"/>
                    <a:gd name="T9" fmla="*/ 0 h 214"/>
                    <a:gd name="T10" fmla="*/ 0 w 188"/>
                    <a:gd name="T11" fmla="*/ 0 h 214"/>
                    <a:gd name="T12" fmla="*/ 0 w 188"/>
                    <a:gd name="T13" fmla="*/ 0 h 214"/>
                    <a:gd name="T14" fmla="*/ 0 w 188"/>
                    <a:gd name="T15" fmla="*/ 0 h 214"/>
                    <a:gd name="T16" fmla="*/ 0 w 188"/>
                    <a:gd name="T17" fmla="*/ 0 h 214"/>
                    <a:gd name="T18" fmla="*/ 0 w 188"/>
                    <a:gd name="T19" fmla="*/ 0 h 214"/>
                    <a:gd name="T20" fmla="*/ 0 w 188"/>
                    <a:gd name="T21" fmla="*/ 0 h 214"/>
                    <a:gd name="T22" fmla="*/ 0 w 188"/>
                    <a:gd name="T23" fmla="*/ 0 h 214"/>
                    <a:gd name="T24" fmla="*/ 0 w 188"/>
                    <a:gd name="T25" fmla="*/ 0 h 214"/>
                    <a:gd name="T26" fmla="*/ 0 w 188"/>
                    <a:gd name="T27" fmla="*/ 0 h 214"/>
                    <a:gd name="T28" fmla="*/ 0 w 188"/>
                    <a:gd name="T29" fmla="*/ 0 h 214"/>
                    <a:gd name="T30" fmla="*/ 0 w 188"/>
                    <a:gd name="T31" fmla="*/ 0 h 214"/>
                    <a:gd name="T32" fmla="*/ 0 w 188"/>
                    <a:gd name="T33" fmla="*/ 0 h 214"/>
                    <a:gd name="T34" fmla="*/ 0 w 188"/>
                    <a:gd name="T35" fmla="*/ 0 h 214"/>
                    <a:gd name="T36" fmla="*/ 0 w 188"/>
                    <a:gd name="T37" fmla="*/ 0 h 214"/>
                    <a:gd name="T38" fmla="*/ 0 w 188"/>
                    <a:gd name="T39" fmla="*/ 0 h 214"/>
                    <a:gd name="T40" fmla="*/ 0 w 188"/>
                    <a:gd name="T41" fmla="*/ 0 h 214"/>
                    <a:gd name="T42" fmla="*/ 0 w 188"/>
                    <a:gd name="T43" fmla="*/ 0 h 214"/>
                    <a:gd name="T44" fmla="*/ 0 w 188"/>
                    <a:gd name="T45" fmla="*/ 0 h 214"/>
                    <a:gd name="T46" fmla="*/ 0 w 188"/>
                    <a:gd name="T47" fmla="*/ 0 h 214"/>
                    <a:gd name="T48" fmla="*/ 0 w 188"/>
                    <a:gd name="T49" fmla="*/ 0 h 214"/>
                    <a:gd name="T50" fmla="*/ 0 w 188"/>
                    <a:gd name="T51" fmla="*/ 0 h 214"/>
                    <a:gd name="T52" fmla="*/ 0 w 188"/>
                    <a:gd name="T53" fmla="*/ 0 h 214"/>
                    <a:gd name="T54" fmla="*/ 0 w 188"/>
                    <a:gd name="T55" fmla="*/ 0 h 214"/>
                    <a:gd name="T56" fmla="*/ 0 w 188"/>
                    <a:gd name="T57" fmla="*/ 0 h 214"/>
                    <a:gd name="T58" fmla="*/ 0 w 188"/>
                    <a:gd name="T59" fmla="*/ 0 h 214"/>
                    <a:gd name="T60" fmla="*/ 0 w 188"/>
                    <a:gd name="T61" fmla="*/ 0 h 214"/>
                    <a:gd name="T62" fmla="*/ 0 w 188"/>
                    <a:gd name="T63" fmla="*/ 0 h 214"/>
                    <a:gd name="T64" fmla="*/ 0 w 188"/>
                    <a:gd name="T65" fmla="*/ 0 h 214"/>
                    <a:gd name="T66" fmla="*/ 0 w 188"/>
                    <a:gd name="T67" fmla="*/ 0 h 214"/>
                    <a:gd name="T68" fmla="*/ 0 w 188"/>
                    <a:gd name="T69" fmla="*/ 0 h 214"/>
                    <a:gd name="T70" fmla="*/ 0 w 188"/>
                    <a:gd name="T71" fmla="*/ 0 h 214"/>
                    <a:gd name="T72" fmla="*/ 0 w 188"/>
                    <a:gd name="T73" fmla="*/ 0 h 214"/>
                    <a:gd name="T74" fmla="*/ 0 w 188"/>
                    <a:gd name="T75" fmla="*/ 0 h 214"/>
                    <a:gd name="T76" fmla="*/ 0 w 188"/>
                    <a:gd name="T77" fmla="*/ 0 h 214"/>
                    <a:gd name="T78" fmla="*/ 0 w 188"/>
                    <a:gd name="T79" fmla="*/ 0 h 214"/>
                    <a:gd name="T80" fmla="*/ 0 w 188"/>
                    <a:gd name="T81" fmla="*/ 0 h 2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pPr>
                    <a:defRPr/>
                  </a:pPr>
                  <a:endParaRPr lang="en-US"/>
                </a:p>
              </p:txBody>
            </p:sp>
            <p:sp>
              <p:nvSpPr>
                <p:cNvPr id="6287" name="Freeform 51"/>
                <p:cNvSpPr>
                  <a:spLocks/>
                </p:cNvSpPr>
                <p:nvPr/>
              </p:nvSpPr>
              <p:spPr bwMode="ltGray">
                <a:xfrm>
                  <a:off x="2021" y="340"/>
                  <a:ext cx="6" cy="4"/>
                </a:xfrm>
                <a:custGeom>
                  <a:avLst/>
                  <a:gdLst>
                    <a:gd name="T0" fmla="*/ 0 w 13"/>
                    <a:gd name="T1" fmla="*/ 0 h 13"/>
                    <a:gd name="T2" fmla="*/ 0 w 13"/>
                    <a:gd name="T3" fmla="*/ 0 h 13"/>
                    <a:gd name="T4" fmla="*/ 0 w 13"/>
                    <a:gd name="T5" fmla="*/ 0 h 13"/>
                    <a:gd name="T6" fmla="*/ 0 60000 65536"/>
                    <a:gd name="T7" fmla="*/ 0 60000 65536"/>
                    <a:gd name="T8" fmla="*/ 0 60000 65536"/>
                  </a:gdLst>
                  <a:ahLst/>
                  <a:cxnLst>
                    <a:cxn ang="T6">
                      <a:pos x="T0" y="T1"/>
                    </a:cxn>
                    <a:cxn ang="T7">
                      <a:pos x="T2" y="T3"/>
                    </a:cxn>
                    <a:cxn ang="T8">
                      <a:pos x="T4" y="T5"/>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pPr>
                    <a:defRPr/>
                  </a:pPr>
                  <a:endParaRPr lang="en-US"/>
                </a:p>
              </p:txBody>
            </p:sp>
            <p:sp>
              <p:nvSpPr>
                <p:cNvPr id="6288" name="Freeform 52"/>
                <p:cNvSpPr>
                  <a:spLocks/>
                </p:cNvSpPr>
                <p:nvPr/>
              </p:nvSpPr>
              <p:spPr bwMode="ltGray">
                <a:xfrm>
                  <a:off x="1573" y="389"/>
                  <a:ext cx="347" cy="189"/>
                </a:xfrm>
                <a:custGeom>
                  <a:avLst/>
                  <a:gdLst>
                    <a:gd name="T0" fmla="*/ 0 w 812"/>
                    <a:gd name="T1" fmla="*/ 0 h 564"/>
                    <a:gd name="T2" fmla="*/ 0 w 812"/>
                    <a:gd name="T3" fmla="*/ 0 h 564"/>
                    <a:gd name="T4" fmla="*/ 0 w 812"/>
                    <a:gd name="T5" fmla="*/ 0 h 564"/>
                    <a:gd name="T6" fmla="*/ 0 w 812"/>
                    <a:gd name="T7" fmla="*/ 0 h 564"/>
                    <a:gd name="T8" fmla="*/ 0 w 812"/>
                    <a:gd name="T9" fmla="*/ 0 h 564"/>
                    <a:gd name="T10" fmla="*/ 0 w 812"/>
                    <a:gd name="T11" fmla="*/ 0 h 564"/>
                    <a:gd name="T12" fmla="*/ 0 w 812"/>
                    <a:gd name="T13" fmla="*/ 0 h 564"/>
                    <a:gd name="T14" fmla="*/ 0 w 812"/>
                    <a:gd name="T15" fmla="*/ 0 h 564"/>
                    <a:gd name="T16" fmla="*/ 0 w 812"/>
                    <a:gd name="T17" fmla="*/ 0 h 564"/>
                    <a:gd name="T18" fmla="*/ 0 w 812"/>
                    <a:gd name="T19" fmla="*/ 0 h 564"/>
                    <a:gd name="T20" fmla="*/ 0 w 812"/>
                    <a:gd name="T21" fmla="*/ 0 h 564"/>
                    <a:gd name="T22" fmla="*/ 0 w 812"/>
                    <a:gd name="T23" fmla="*/ 0 h 564"/>
                    <a:gd name="T24" fmla="*/ 0 w 812"/>
                    <a:gd name="T25" fmla="*/ 0 h 564"/>
                    <a:gd name="T26" fmla="*/ 0 w 812"/>
                    <a:gd name="T27" fmla="*/ 0 h 564"/>
                    <a:gd name="T28" fmla="*/ 0 w 812"/>
                    <a:gd name="T29" fmla="*/ 0 h 564"/>
                    <a:gd name="T30" fmla="*/ 0 w 812"/>
                    <a:gd name="T31" fmla="*/ 0 h 564"/>
                    <a:gd name="T32" fmla="*/ 0 w 812"/>
                    <a:gd name="T33" fmla="*/ 0 h 564"/>
                    <a:gd name="T34" fmla="*/ 0 w 812"/>
                    <a:gd name="T35" fmla="*/ 0 h 564"/>
                    <a:gd name="T36" fmla="*/ 0 w 812"/>
                    <a:gd name="T37" fmla="*/ 0 h 564"/>
                    <a:gd name="T38" fmla="*/ 0 w 812"/>
                    <a:gd name="T39" fmla="*/ 0 h 564"/>
                    <a:gd name="T40" fmla="*/ 0 w 812"/>
                    <a:gd name="T41" fmla="*/ 0 h 564"/>
                    <a:gd name="T42" fmla="*/ 0 w 812"/>
                    <a:gd name="T43" fmla="*/ 0 h 564"/>
                    <a:gd name="T44" fmla="*/ 0 w 812"/>
                    <a:gd name="T45" fmla="*/ 0 h 564"/>
                    <a:gd name="T46" fmla="*/ 0 w 812"/>
                    <a:gd name="T47" fmla="*/ 0 h 564"/>
                    <a:gd name="T48" fmla="*/ 0 w 812"/>
                    <a:gd name="T49" fmla="*/ 0 h 564"/>
                    <a:gd name="T50" fmla="*/ 0 w 812"/>
                    <a:gd name="T51" fmla="*/ 0 h 564"/>
                    <a:gd name="T52" fmla="*/ 0 w 812"/>
                    <a:gd name="T53" fmla="*/ 0 h 564"/>
                    <a:gd name="T54" fmla="*/ 0 w 812"/>
                    <a:gd name="T55" fmla="*/ 0 h 564"/>
                    <a:gd name="T56" fmla="*/ 0 w 812"/>
                    <a:gd name="T57" fmla="*/ 0 h 564"/>
                    <a:gd name="T58" fmla="*/ 0 w 812"/>
                    <a:gd name="T59" fmla="*/ 0 h 564"/>
                    <a:gd name="T60" fmla="*/ 0 w 812"/>
                    <a:gd name="T61" fmla="*/ 0 h 564"/>
                    <a:gd name="T62" fmla="*/ 0 w 812"/>
                    <a:gd name="T63" fmla="*/ 0 h 564"/>
                    <a:gd name="T64" fmla="*/ 0 w 812"/>
                    <a:gd name="T65" fmla="*/ 0 h 564"/>
                    <a:gd name="T66" fmla="*/ 0 w 812"/>
                    <a:gd name="T67" fmla="*/ 0 h 564"/>
                    <a:gd name="T68" fmla="*/ 0 w 812"/>
                    <a:gd name="T69" fmla="*/ 0 h 564"/>
                    <a:gd name="T70" fmla="*/ 0 w 812"/>
                    <a:gd name="T71" fmla="*/ 0 h 564"/>
                    <a:gd name="T72" fmla="*/ 0 w 812"/>
                    <a:gd name="T73" fmla="*/ 0 h 564"/>
                    <a:gd name="T74" fmla="*/ 0 w 812"/>
                    <a:gd name="T75" fmla="*/ 0 h 564"/>
                    <a:gd name="T76" fmla="*/ 0 w 812"/>
                    <a:gd name="T77" fmla="*/ 0 h 564"/>
                    <a:gd name="T78" fmla="*/ 0 w 812"/>
                    <a:gd name="T79" fmla="*/ 0 h 564"/>
                    <a:gd name="T80" fmla="*/ 0 w 812"/>
                    <a:gd name="T81" fmla="*/ 0 h 564"/>
                    <a:gd name="T82" fmla="*/ 0 w 812"/>
                    <a:gd name="T83" fmla="*/ 0 h 564"/>
                    <a:gd name="T84" fmla="*/ 0 w 812"/>
                    <a:gd name="T85" fmla="*/ 0 h 564"/>
                    <a:gd name="T86" fmla="*/ 0 w 812"/>
                    <a:gd name="T87" fmla="*/ 0 h 5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pPr>
                    <a:defRPr/>
                  </a:pPr>
                  <a:endParaRPr lang="en-US"/>
                </a:p>
              </p:txBody>
            </p:sp>
            <p:sp>
              <p:nvSpPr>
                <p:cNvPr id="6289" name="Freeform 53"/>
                <p:cNvSpPr>
                  <a:spLocks/>
                </p:cNvSpPr>
                <p:nvPr/>
              </p:nvSpPr>
              <p:spPr bwMode="ltGray">
                <a:xfrm>
                  <a:off x="1634" y="519"/>
                  <a:ext cx="19" cy="29"/>
                </a:xfrm>
                <a:custGeom>
                  <a:avLst/>
                  <a:gdLst>
                    <a:gd name="T0" fmla="*/ 0 w 43"/>
                    <a:gd name="T1" fmla="*/ 0 h 85"/>
                    <a:gd name="T2" fmla="*/ 0 w 43"/>
                    <a:gd name="T3" fmla="*/ 0 h 85"/>
                    <a:gd name="T4" fmla="*/ 0 w 43"/>
                    <a:gd name="T5" fmla="*/ 0 h 85"/>
                    <a:gd name="T6" fmla="*/ 0 w 43"/>
                    <a:gd name="T7" fmla="*/ 0 h 85"/>
                    <a:gd name="T8" fmla="*/ 0 w 43"/>
                    <a:gd name="T9" fmla="*/ 0 h 85"/>
                    <a:gd name="T10" fmla="*/ 0 w 43"/>
                    <a:gd name="T11" fmla="*/ 0 h 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pPr>
                    <a:defRPr/>
                  </a:pPr>
                  <a:endParaRPr lang="en-US"/>
                </a:p>
              </p:txBody>
            </p:sp>
            <p:sp>
              <p:nvSpPr>
                <p:cNvPr id="6290" name="Freeform 54"/>
                <p:cNvSpPr>
                  <a:spLocks/>
                </p:cNvSpPr>
                <p:nvPr/>
              </p:nvSpPr>
              <p:spPr bwMode="ltGray">
                <a:xfrm>
                  <a:off x="1900" y="421"/>
                  <a:ext cx="18" cy="24"/>
                </a:xfrm>
                <a:custGeom>
                  <a:avLst/>
                  <a:gdLst>
                    <a:gd name="T0" fmla="*/ 0 w 44"/>
                    <a:gd name="T1" fmla="*/ 0 h 74"/>
                    <a:gd name="T2" fmla="*/ 0 w 44"/>
                    <a:gd name="T3" fmla="*/ 0 h 74"/>
                    <a:gd name="T4" fmla="*/ 0 w 44"/>
                    <a:gd name="T5" fmla="*/ 0 h 74"/>
                    <a:gd name="T6" fmla="*/ 0 w 44"/>
                    <a:gd name="T7" fmla="*/ 0 h 74"/>
                    <a:gd name="T8" fmla="*/ 0 w 44"/>
                    <a:gd name="T9" fmla="*/ 0 h 74"/>
                    <a:gd name="T10" fmla="*/ 0 w 44"/>
                    <a:gd name="T11" fmla="*/ 0 h 74"/>
                    <a:gd name="T12" fmla="*/ 0 w 44"/>
                    <a:gd name="T13" fmla="*/ 0 h 74"/>
                    <a:gd name="T14" fmla="*/ 0 w 44"/>
                    <a:gd name="T15" fmla="*/ 0 h 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pPr>
                    <a:defRPr/>
                  </a:pPr>
                  <a:endParaRPr lang="en-US"/>
                </a:p>
              </p:txBody>
            </p:sp>
            <p:sp>
              <p:nvSpPr>
                <p:cNvPr id="6291" name="Freeform 55"/>
                <p:cNvSpPr>
                  <a:spLocks/>
                </p:cNvSpPr>
                <p:nvPr/>
              </p:nvSpPr>
              <p:spPr bwMode="ltGray">
                <a:xfrm>
                  <a:off x="1951" y="409"/>
                  <a:ext cx="9" cy="10"/>
                </a:xfrm>
                <a:custGeom>
                  <a:avLst/>
                  <a:gdLst>
                    <a:gd name="T0" fmla="*/ 0 w 20"/>
                    <a:gd name="T1" fmla="*/ 0 h 30"/>
                    <a:gd name="T2" fmla="*/ 0 w 20"/>
                    <a:gd name="T3" fmla="*/ 0 h 30"/>
                    <a:gd name="T4" fmla="*/ 0 w 20"/>
                    <a:gd name="T5" fmla="*/ 0 h 30"/>
                    <a:gd name="T6" fmla="*/ 0 60000 65536"/>
                    <a:gd name="T7" fmla="*/ 0 60000 65536"/>
                    <a:gd name="T8" fmla="*/ 0 60000 65536"/>
                  </a:gdLst>
                  <a:ahLst/>
                  <a:cxnLst>
                    <a:cxn ang="T6">
                      <a:pos x="T0" y="T1"/>
                    </a:cxn>
                    <a:cxn ang="T7">
                      <a:pos x="T2" y="T3"/>
                    </a:cxn>
                    <a:cxn ang="T8">
                      <a:pos x="T4" y="T5"/>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pPr>
                    <a:defRPr/>
                  </a:pPr>
                  <a:endParaRPr lang="en-US"/>
                </a:p>
              </p:txBody>
            </p:sp>
            <p:sp>
              <p:nvSpPr>
                <p:cNvPr id="6292" name="Freeform 56"/>
                <p:cNvSpPr>
                  <a:spLocks/>
                </p:cNvSpPr>
                <p:nvPr/>
              </p:nvSpPr>
              <p:spPr bwMode="ltGray">
                <a:xfrm>
                  <a:off x="1021" y="314"/>
                  <a:ext cx="433" cy="354"/>
                </a:xfrm>
                <a:custGeom>
                  <a:avLst/>
                  <a:gdLst>
                    <a:gd name="T0" fmla="*/ 1 w 682"/>
                    <a:gd name="T1" fmla="*/ 1 h 557"/>
                    <a:gd name="T2" fmla="*/ 1 w 682"/>
                    <a:gd name="T3" fmla="*/ 1 h 557"/>
                    <a:gd name="T4" fmla="*/ 1 w 682"/>
                    <a:gd name="T5" fmla="*/ 1 h 557"/>
                    <a:gd name="T6" fmla="*/ 1 w 682"/>
                    <a:gd name="T7" fmla="*/ 1 h 557"/>
                    <a:gd name="T8" fmla="*/ 1 w 682"/>
                    <a:gd name="T9" fmla="*/ 1 h 557"/>
                    <a:gd name="T10" fmla="*/ 1 w 682"/>
                    <a:gd name="T11" fmla="*/ 1 h 557"/>
                    <a:gd name="T12" fmla="*/ 1 w 682"/>
                    <a:gd name="T13" fmla="*/ 1 h 557"/>
                    <a:gd name="T14" fmla="*/ 1 w 682"/>
                    <a:gd name="T15" fmla="*/ 1 h 557"/>
                    <a:gd name="T16" fmla="*/ 1 w 682"/>
                    <a:gd name="T17" fmla="*/ 1 h 557"/>
                    <a:gd name="T18" fmla="*/ 1 w 682"/>
                    <a:gd name="T19" fmla="*/ 1 h 557"/>
                    <a:gd name="T20" fmla="*/ 1 w 682"/>
                    <a:gd name="T21" fmla="*/ 1 h 557"/>
                    <a:gd name="T22" fmla="*/ 1 w 682"/>
                    <a:gd name="T23" fmla="*/ 1 h 557"/>
                    <a:gd name="T24" fmla="*/ 1 w 682"/>
                    <a:gd name="T25" fmla="*/ 1 h 557"/>
                    <a:gd name="T26" fmla="*/ 1 w 682"/>
                    <a:gd name="T27" fmla="*/ 1 h 557"/>
                    <a:gd name="T28" fmla="*/ 1 w 682"/>
                    <a:gd name="T29" fmla="*/ 1 h 557"/>
                    <a:gd name="T30" fmla="*/ 1 w 682"/>
                    <a:gd name="T31" fmla="*/ 1 h 557"/>
                    <a:gd name="T32" fmla="*/ 1 w 682"/>
                    <a:gd name="T33" fmla="*/ 1 h 557"/>
                    <a:gd name="T34" fmla="*/ 0 w 682"/>
                    <a:gd name="T35" fmla="*/ 1 h 557"/>
                    <a:gd name="T36" fmla="*/ 1 w 682"/>
                    <a:gd name="T37" fmla="*/ 1 h 557"/>
                    <a:gd name="T38" fmla="*/ 1 w 682"/>
                    <a:gd name="T39" fmla="*/ 1 h 557"/>
                    <a:gd name="T40" fmla="*/ 1 w 682"/>
                    <a:gd name="T41" fmla="*/ 1 h 557"/>
                    <a:gd name="T42" fmla="*/ 1 w 682"/>
                    <a:gd name="T43" fmla="*/ 1 h 557"/>
                    <a:gd name="T44" fmla="*/ 1 w 682"/>
                    <a:gd name="T45" fmla="*/ 1 h 557"/>
                    <a:gd name="T46" fmla="*/ 1 w 682"/>
                    <a:gd name="T47" fmla="*/ 1 h 557"/>
                    <a:gd name="T48" fmla="*/ 1 w 682"/>
                    <a:gd name="T49" fmla="*/ 1 h 557"/>
                    <a:gd name="T50" fmla="*/ 1 w 682"/>
                    <a:gd name="T51" fmla="*/ 1 h 557"/>
                    <a:gd name="T52" fmla="*/ 1 w 682"/>
                    <a:gd name="T53" fmla="*/ 0 h 557"/>
                    <a:gd name="T54" fmla="*/ 1 w 682"/>
                    <a:gd name="T55" fmla="*/ 1 h 557"/>
                    <a:gd name="T56" fmla="*/ 1 w 682"/>
                    <a:gd name="T57" fmla="*/ 1 h 557"/>
                    <a:gd name="T58" fmla="*/ 1 w 682"/>
                    <a:gd name="T59" fmla="*/ 1 h 557"/>
                    <a:gd name="T60" fmla="*/ 1 w 682"/>
                    <a:gd name="T61" fmla="*/ 1 h 557"/>
                    <a:gd name="T62" fmla="*/ 1 w 682"/>
                    <a:gd name="T63" fmla="*/ 1 h 557"/>
                    <a:gd name="T64" fmla="*/ 1 w 682"/>
                    <a:gd name="T65" fmla="*/ 1 h 557"/>
                    <a:gd name="T66" fmla="*/ 1 w 682"/>
                    <a:gd name="T67" fmla="*/ 1 h 557"/>
                    <a:gd name="T68" fmla="*/ 1 w 682"/>
                    <a:gd name="T69" fmla="*/ 1 h 557"/>
                    <a:gd name="T70" fmla="*/ 1 w 682"/>
                    <a:gd name="T71" fmla="*/ 1 h 557"/>
                    <a:gd name="T72" fmla="*/ 1 w 682"/>
                    <a:gd name="T73" fmla="*/ 1 h 557"/>
                    <a:gd name="T74" fmla="*/ 1 w 682"/>
                    <a:gd name="T75" fmla="*/ 1 h 557"/>
                    <a:gd name="T76" fmla="*/ 1 w 682"/>
                    <a:gd name="T77" fmla="*/ 1 h 557"/>
                    <a:gd name="T78" fmla="*/ 1 w 682"/>
                    <a:gd name="T79" fmla="*/ 1 h 557"/>
                    <a:gd name="T80" fmla="*/ 1 w 682"/>
                    <a:gd name="T81" fmla="*/ 1 h 557"/>
                    <a:gd name="T82" fmla="*/ 1 w 682"/>
                    <a:gd name="T83" fmla="*/ 1 h 5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pPr>
                    <a:defRPr/>
                  </a:pPr>
                  <a:endParaRPr lang="en-US"/>
                </a:p>
              </p:txBody>
            </p:sp>
            <p:sp>
              <p:nvSpPr>
                <p:cNvPr id="6293" name="Freeform 57"/>
                <p:cNvSpPr>
                  <a:spLocks/>
                </p:cNvSpPr>
                <p:nvPr/>
              </p:nvSpPr>
              <p:spPr bwMode="ltGray">
                <a:xfrm>
                  <a:off x="1189" y="447"/>
                  <a:ext cx="163" cy="221"/>
                </a:xfrm>
                <a:custGeom>
                  <a:avLst/>
                  <a:gdLst>
                    <a:gd name="T0" fmla="*/ 1 w 257"/>
                    <a:gd name="T1" fmla="*/ 1 h 347"/>
                    <a:gd name="T2" fmla="*/ 1 w 257"/>
                    <a:gd name="T3" fmla="*/ 1 h 347"/>
                    <a:gd name="T4" fmla="*/ 1 w 257"/>
                    <a:gd name="T5" fmla="*/ 1 h 347"/>
                    <a:gd name="T6" fmla="*/ 1 w 257"/>
                    <a:gd name="T7" fmla="*/ 1 h 347"/>
                    <a:gd name="T8" fmla="*/ 1 w 257"/>
                    <a:gd name="T9" fmla="*/ 1 h 347"/>
                    <a:gd name="T10" fmla="*/ 1 w 257"/>
                    <a:gd name="T11" fmla="*/ 1 h 347"/>
                    <a:gd name="T12" fmla="*/ 1 w 257"/>
                    <a:gd name="T13" fmla="*/ 1 h 347"/>
                    <a:gd name="T14" fmla="*/ 1 w 257"/>
                    <a:gd name="T15" fmla="*/ 1 h 347"/>
                    <a:gd name="T16" fmla="*/ 1 w 257"/>
                    <a:gd name="T17" fmla="*/ 1 h 347"/>
                    <a:gd name="T18" fmla="*/ 1 w 257"/>
                    <a:gd name="T19" fmla="*/ 1 h 347"/>
                    <a:gd name="T20" fmla="*/ 1 w 257"/>
                    <a:gd name="T21" fmla="*/ 1 h 347"/>
                    <a:gd name="T22" fmla="*/ 1 w 257"/>
                    <a:gd name="T23" fmla="*/ 1 h 347"/>
                    <a:gd name="T24" fmla="*/ 1 w 257"/>
                    <a:gd name="T25" fmla="*/ 1 h 347"/>
                    <a:gd name="T26" fmla="*/ 0 w 257"/>
                    <a:gd name="T27" fmla="*/ 1 h 347"/>
                    <a:gd name="T28" fmla="*/ 1 w 257"/>
                    <a:gd name="T29" fmla="*/ 1 h 347"/>
                    <a:gd name="T30" fmla="*/ 1 w 257"/>
                    <a:gd name="T31" fmla="*/ 1 h 3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pPr>
                    <a:defRPr/>
                  </a:pPr>
                  <a:endParaRPr lang="en-US"/>
                </a:p>
              </p:txBody>
            </p:sp>
            <p:sp>
              <p:nvSpPr>
                <p:cNvPr id="6294" name="Freeform 58"/>
                <p:cNvSpPr>
                  <a:spLocks/>
                </p:cNvSpPr>
                <p:nvPr/>
              </p:nvSpPr>
              <p:spPr bwMode="ltGray">
                <a:xfrm>
                  <a:off x="1476" y="611"/>
                  <a:ext cx="7" cy="12"/>
                </a:xfrm>
                <a:custGeom>
                  <a:avLst/>
                  <a:gdLst>
                    <a:gd name="T0" fmla="*/ 0 w 19"/>
                    <a:gd name="T1" fmla="*/ 0 h 37"/>
                    <a:gd name="T2" fmla="*/ 0 w 19"/>
                    <a:gd name="T3" fmla="*/ 0 h 37"/>
                    <a:gd name="T4" fmla="*/ 0 w 19"/>
                    <a:gd name="T5" fmla="*/ 0 h 37"/>
                    <a:gd name="T6" fmla="*/ 0 60000 65536"/>
                    <a:gd name="T7" fmla="*/ 0 60000 65536"/>
                    <a:gd name="T8" fmla="*/ 0 60000 65536"/>
                  </a:gdLst>
                  <a:ahLst/>
                  <a:cxnLst>
                    <a:cxn ang="T6">
                      <a:pos x="T0" y="T1"/>
                    </a:cxn>
                    <a:cxn ang="T7">
                      <a:pos x="T2" y="T3"/>
                    </a:cxn>
                    <a:cxn ang="T8">
                      <a:pos x="T4" y="T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pPr>
                    <a:defRPr/>
                  </a:pPr>
                  <a:endParaRPr lang="en-US"/>
                </a:p>
              </p:txBody>
            </p:sp>
            <p:sp>
              <p:nvSpPr>
                <p:cNvPr id="6295" name="Freeform 59"/>
                <p:cNvSpPr>
                  <a:spLocks/>
                </p:cNvSpPr>
                <p:nvPr/>
              </p:nvSpPr>
              <p:spPr bwMode="ltGray">
                <a:xfrm>
                  <a:off x="1467" y="497"/>
                  <a:ext cx="9" cy="7"/>
                </a:xfrm>
                <a:custGeom>
                  <a:avLst/>
                  <a:gdLst>
                    <a:gd name="T0" fmla="*/ 0 w 22"/>
                    <a:gd name="T1" fmla="*/ 0 h 20"/>
                    <a:gd name="T2" fmla="*/ 0 w 22"/>
                    <a:gd name="T3" fmla="*/ 0 h 20"/>
                    <a:gd name="T4" fmla="*/ 0 w 22"/>
                    <a:gd name="T5" fmla="*/ 0 h 20"/>
                    <a:gd name="T6" fmla="*/ 0 w 22"/>
                    <a:gd name="T7" fmla="*/ 0 h 20"/>
                    <a:gd name="T8" fmla="*/ 0 w 22"/>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pPr>
                    <a:defRPr/>
                  </a:pPr>
                  <a:endParaRPr lang="en-US"/>
                </a:p>
              </p:txBody>
            </p:sp>
            <p:sp>
              <p:nvSpPr>
                <p:cNvPr id="6296" name="Freeform 60"/>
                <p:cNvSpPr>
                  <a:spLocks/>
                </p:cNvSpPr>
                <p:nvPr/>
              </p:nvSpPr>
              <p:spPr bwMode="ltGray">
                <a:xfrm>
                  <a:off x="1072" y="357"/>
                  <a:ext cx="25" cy="10"/>
                </a:xfrm>
                <a:custGeom>
                  <a:avLst/>
                  <a:gdLst>
                    <a:gd name="T0" fmla="*/ 0 w 57"/>
                    <a:gd name="T1" fmla="*/ 0 h 30"/>
                    <a:gd name="T2" fmla="*/ 0 w 57"/>
                    <a:gd name="T3" fmla="*/ 0 h 30"/>
                    <a:gd name="T4" fmla="*/ 0 w 57"/>
                    <a:gd name="T5" fmla="*/ 0 h 30"/>
                    <a:gd name="T6" fmla="*/ 0 w 57"/>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pPr>
                    <a:defRPr/>
                  </a:pPr>
                  <a:endParaRPr lang="en-US"/>
                </a:p>
              </p:txBody>
            </p:sp>
            <p:sp>
              <p:nvSpPr>
                <p:cNvPr id="6297" name="Freeform 61"/>
                <p:cNvSpPr>
                  <a:spLocks/>
                </p:cNvSpPr>
                <p:nvPr/>
              </p:nvSpPr>
              <p:spPr bwMode="ltGray">
                <a:xfrm>
                  <a:off x="1374" y="265"/>
                  <a:ext cx="295" cy="233"/>
                </a:xfrm>
                <a:custGeom>
                  <a:avLst/>
                  <a:gdLst>
                    <a:gd name="T0" fmla="*/ 0 w 693"/>
                    <a:gd name="T1" fmla="*/ 0 h 696"/>
                    <a:gd name="T2" fmla="*/ 0 w 693"/>
                    <a:gd name="T3" fmla="*/ 0 h 696"/>
                    <a:gd name="T4" fmla="*/ 0 w 693"/>
                    <a:gd name="T5" fmla="*/ 0 h 696"/>
                    <a:gd name="T6" fmla="*/ 0 w 693"/>
                    <a:gd name="T7" fmla="*/ 0 h 696"/>
                    <a:gd name="T8" fmla="*/ 0 w 693"/>
                    <a:gd name="T9" fmla="*/ 0 h 696"/>
                    <a:gd name="T10" fmla="*/ 0 w 693"/>
                    <a:gd name="T11" fmla="*/ 0 h 696"/>
                    <a:gd name="T12" fmla="*/ 0 w 693"/>
                    <a:gd name="T13" fmla="*/ 0 h 696"/>
                    <a:gd name="T14" fmla="*/ 0 w 693"/>
                    <a:gd name="T15" fmla="*/ 0 h 696"/>
                    <a:gd name="T16" fmla="*/ 0 w 693"/>
                    <a:gd name="T17" fmla="*/ 0 h 696"/>
                    <a:gd name="T18" fmla="*/ 0 w 693"/>
                    <a:gd name="T19" fmla="*/ 0 h 696"/>
                    <a:gd name="T20" fmla="*/ 0 w 693"/>
                    <a:gd name="T21" fmla="*/ 0 h 696"/>
                    <a:gd name="T22" fmla="*/ 0 w 693"/>
                    <a:gd name="T23" fmla="*/ 0 h 696"/>
                    <a:gd name="T24" fmla="*/ 0 w 693"/>
                    <a:gd name="T25" fmla="*/ 0 h 696"/>
                    <a:gd name="T26" fmla="*/ 0 w 693"/>
                    <a:gd name="T27" fmla="*/ 0 h 696"/>
                    <a:gd name="T28" fmla="*/ 0 w 693"/>
                    <a:gd name="T29" fmla="*/ 0 h 696"/>
                    <a:gd name="T30" fmla="*/ 0 w 693"/>
                    <a:gd name="T31" fmla="*/ 0 h 696"/>
                    <a:gd name="T32" fmla="*/ 0 w 693"/>
                    <a:gd name="T33" fmla="*/ 0 h 696"/>
                    <a:gd name="T34" fmla="*/ 0 w 693"/>
                    <a:gd name="T35" fmla="*/ 0 h 696"/>
                    <a:gd name="T36" fmla="*/ 0 w 693"/>
                    <a:gd name="T37" fmla="*/ 0 h 696"/>
                    <a:gd name="T38" fmla="*/ 0 w 693"/>
                    <a:gd name="T39" fmla="*/ 0 h 696"/>
                    <a:gd name="T40" fmla="*/ 0 w 693"/>
                    <a:gd name="T41" fmla="*/ 0 h 696"/>
                    <a:gd name="T42" fmla="*/ 0 w 693"/>
                    <a:gd name="T43" fmla="*/ 0 h 696"/>
                    <a:gd name="T44" fmla="*/ 0 w 693"/>
                    <a:gd name="T45" fmla="*/ 0 h 696"/>
                    <a:gd name="T46" fmla="*/ 0 w 693"/>
                    <a:gd name="T47" fmla="*/ 0 h 696"/>
                    <a:gd name="T48" fmla="*/ 0 w 693"/>
                    <a:gd name="T49" fmla="*/ 0 h 696"/>
                    <a:gd name="T50" fmla="*/ 0 w 693"/>
                    <a:gd name="T51" fmla="*/ 0 h 696"/>
                    <a:gd name="T52" fmla="*/ 0 w 693"/>
                    <a:gd name="T53" fmla="*/ 0 h 696"/>
                    <a:gd name="T54" fmla="*/ 0 w 693"/>
                    <a:gd name="T55" fmla="*/ 0 h 696"/>
                    <a:gd name="T56" fmla="*/ 0 w 693"/>
                    <a:gd name="T57" fmla="*/ 0 h 696"/>
                    <a:gd name="T58" fmla="*/ 0 w 693"/>
                    <a:gd name="T59" fmla="*/ 0 h 696"/>
                    <a:gd name="T60" fmla="*/ 0 w 693"/>
                    <a:gd name="T61" fmla="*/ 0 h 696"/>
                    <a:gd name="T62" fmla="*/ 0 w 693"/>
                    <a:gd name="T63" fmla="*/ 0 h 696"/>
                    <a:gd name="T64" fmla="*/ 0 w 693"/>
                    <a:gd name="T65" fmla="*/ 0 h 696"/>
                    <a:gd name="T66" fmla="*/ 0 w 693"/>
                    <a:gd name="T67" fmla="*/ 0 h 696"/>
                    <a:gd name="T68" fmla="*/ 0 w 693"/>
                    <a:gd name="T69" fmla="*/ 0 h 696"/>
                    <a:gd name="T70" fmla="*/ 0 w 693"/>
                    <a:gd name="T71" fmla="*/ 0 h 6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pPr>
                    <a:defRPr/>
                  </a:pPr>
                  <a:endParaRPr lang="en-US"/>
                </a:p>
              </p:txBody>
            </p:sp>
            <p:sp>
              <p:nvSpPr>
                <p:cNvPr id="6298" name="Freeform 62"/>
                <p:cNvSpPr>
                  <a:spLocks/>
                </p:cNvSpPr>
                <p:nvPr/>
              </p:nvSpPr>
              <p:spPr bwMode="ltGray">
                <a:xfrm>
                  <a:off x="1173" y="247"/>
                  <a:ext cx="591" cy="95"/>
                </a:xfrm>
                <a:custGeom>
                  <a:avLst/>
                  <a:gdLst>
                    <a:gd name="T0" fmla="*/ 1 w 931"/>
                    <a:gd name="T1" fmla="*/ 0 h 149"/>
                    <a:gd name="T2" fmla="*/ 1 w 931"/>
                    <a:gd name="T3" fmla="*/ 1 h 149"/>
                    <a:gd name="T4" fmla="*/ 1 w 931"/>
                    <a:gd name="T5" fmla="*/ 1 h 149"/>
                    <a:gd name="T6" fmla="*/ 1 w 931"/>
                    <a:gd name="T7" fmla="*/ 1 h 149"/>
                    <a:gd name="T8" fmla="*/ 1 w 931"/>
                    <a:gd name="T9" fmla="*/ 1 h 149"/>
                    <a:gd name="T10" fmla="*/ 0 w 931"/>
                    <a:gd name="T11" fmla="*/ 1 h 149"/>
                    <a:gd name="T12" fmla="*/ 1 w 931"/>
                    <a:gd name="T13" fmla="*/ 1 h 149"/>
                    <a:gd name="T14" fmla="*/ 1 w 931"/>
                    <a:gd name="T15" fmla="*/ 1 h 149"/>
                    <a:gd name="T16" fmla="*/ 1 w 931"/>
                    <a:gd name="T17" fmla="*/ 1 h 149"/>
                    <a:gd name="T18" fmla="*/ 1 w 931"/>
                    <a:gd name="T19" fmla="*/ 1 h 149"/>
                    <a:gd name="T20" fmla="*/ 1 w 931"/>
                    <a:gd name="T21" fmla="*/ 1 h 149"/>
                    <a:gd name="T22" fmla="*/ 1 w 931"/>
                    <a:gd name="T23" fmla="*/ 1 h 149"/>
                    <a:gd name="T24" fmla="*/ 1 w 931"/>
                    <a:gd name="T25" fmla="*/ 1 h 149"/>
                    <a:gd name="T26" fmla="*/ 1 w 931"/>
                    <a:gd name="T27" fmla="*/ 1 h 149"/>
                    <a:gd name="T28" fmla="*/ 1 w 931"/>
                    <a:gd name="T29" fmla="*/ 1 h 149"/>
                    <a:gd name="T30" fmla="*/ 1 w 931"/>
                    <a:gd name="T31" fmla="*/ 1 h 149"/>
                    <a:gd name="T32" fmla="*/ 1 w 931"/>
                    <a:gd name="T33" fmla="*/ 1 h 149"/>
                    <a:gd name="T34" fmla="*/ 1 w 931"/>
                    <a:gd name="T35" fmla="*/ 1 h 149"/>
                    <a:gd name="T36" fmla="*/ 1 w 931"/>
                    <a:gd name="T37" fmla="*/ 1 h 149"/>
                    <a:gd name="T38" fmla="*/ 1 w 931"/>
                    <a:gd name="T39" fmla="*/ 1 h 149"/>
                    <a:gd name="T40" fmla="*/ 1 w 931"/>
                    <a:gd name="T41" fmla="*/ 1 h 149"/>
                    <a:gd name="T42" fmla="*/ 1 w 931"/>
                    <a:gd name="T43" fmla="*/ 1 h 149"/>
                    <a:gd name="T44" fmla="*/ 1 w 931"/>
                    <a:gd name="T45" fmla="*/ 1 h 149"/>
                    <a:gd name="T46" fmla="*/ 1 w 931"/>
                    <a:gd name="T47" fmla="*/ 1 h 149"/>
                    <a:gd name="T48" fmla="*/ 1 w 931"/>
                    <a:gd name="T49" fmla="*/ 1 h 149"/>
                    <a:gd name="T50" fmla="*/ 1 w 931"/>
                    <a:gd name="T51" fmla="*/ 1 h 149"/>
                    <a:gd name="T52" fmla="*/ 1 w 931"/>
                    <a:gd name="T53" fmla="*/ 1 h 149"/>
                    <a:gd name="T54" fmla="*/ 1 w 931"/>
                    <a:gd name="T55" fmla="*/ 1 h 149"/>
                    <a:gd name="T56" fmla="*/ 1 w 931"/>
                    <a:gd name="T57" fmla="*/ 1 h 149"/>
                    <a:gd name="T58" fmla="*/ 1 w 931"/>
                    <a:gd name="T59" fmla="*/ 1 h 149"/>
                    <a:gd name="T60" fmla="*/ 1 w 931"/>
                    <a:gd name="T61" fmla="*/ 1 h 149"/>
                    <a:gd name="T62" fmla="*/ 1 w 931"/>
                    <a:gd name="T63" fmla="*/ 1 h 149"/>
                    <a:gd name="T64" fmla="*/ 1 w 931"/>
                    <a:gd name="T65" fmla="*/ 1 h 149"/>
                    <a:gd name="T66" fmla="*/ 1 w 931"/>
                    <a:gd name="T67" fmla="*/ 1 h 149"/>
                    <a:gd name="T68" fmla="*/ 1 w 931"/>
                    <a:gd name="T69" fmla="*/ 1 h 149"/>
                    <a:gd name="T70" fmla="*/ 1 w 931"/>
                    <a:gd name="T71" fmla="*/ 1 h 149"/>
                    <a:gd name="T72" fmla="*/ 1 w 931"/>
                    <a:gd name="T73" fmla="*/ 1 h 1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pPr>
                    <a:defRPr/>
                  </a:pPr>
                  <a:endParaRPr lang="en-US"/>
                </a:p>
              </p:txBody>
            </p:sp>
            <p:sp>
              <p:nvSpPr>
                <p:cNvPr id="6299" name="Freeform 63"/>
                <p:cNvSpPr>
                  <a:spLocks/>
                </p:cNvSpPr>
                <p:nvPr/>
              </p:nvSpPr>
              <p:spPr bwMode="ltGray">
                <a:xfrm>
                  <a:off x="1293" y="282"/>
                  <a:ext cx="13" cy="10"/>
                </a:xfrm>
                <a:custGeom>
                  <a:avLst/>
                  <a:gdLst>
                    <a:gd name="T0" fmla="*/ 0 w 31"/>
                    <a:gd name="T1" fmla="*/ 0 h 30"/>
                    <a:gd name="T2" fmla="*/ 0 w 31"/>
                    <a:gd name="T3" fmla="*/ 0 h 30"/>
                    <a:gd name="T4" fmla="*/ 0 w 31"/>
                    <a:gd name="T5" fmla="*/ 0 h 30"/>
                    <a:gd name="T6" fmla="*/ 0 w 31"/>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pPr>
                    <a:defRPr/>
                  </a:pPr>
                  <a:endParaRPr lang="en-US"/>
                </a:p>
              </p:txBody>
            </p:sp>
            <p:sp>
              <p:nvSpPr>
                <p:cNvPr id="6300" name="Freeform 64"/>
                <p:cNvSpPr>
                  <a:spLocks/>
                </p:cNvSpPr>
                <p:nvPr/>
              </p:nvSpPr>
              <p:spPr bwMode="ltGray">
                <a:xfrm>
                  <a:off x="1278" y="296"/>
                  <a:ext cx="19" cy="11"/>
                </a:xfrm>
                <a:custGeom>
                  <a:avLst/>
                  <a:gdLst>
                    <a:gd name="T0" fmla="*/ 0 w 44"/>
                    <a:gd name="T1" fmla="*/ 0 h 32"/>
                    <a:gd name="T2" fmla="*/ 0 w 44"/>
                    <a:gd name="T3" fmla="*/ 0 h 32"/>
                    <a:gd name="T4" fmla="*/ 0 w 44"/>
                    <a:gd name="T5" fmla="*/ 0 h 32"/>
                    <a:gd name="T6" fmla="*/ 0 w 44"/>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pPr>
                    <a:defRPr/>
                  </a:pPr>
                  <a:endParaRPr lang="en-US"/>
                </a:p>
              </p:txBody>
            </p:sp>
            <p:sp>
              <p:nvSpPr>
                <p:cNvPr id="6301" name="Freeform 65"/>
                <p:cNvSpPr>
                  <a:spLocks/>
                </p:cNvSpPr>
                <p:nvPr/>
              </p:nvSpPr>
              <p:spPr bwMode="ltGray">
                <a:xfrm>
                  <a:off x="1340" y="337"/>
                  <a:ext cx="32" cy="6"/>
                </a:xfrm>
                <a:custGeom>
                  <a:avLst/>
                  <a:gdLst>
                    <a:gd name="T0" fmla="*/ 0 w 76"/>
                    <a:gd name="T1" fmla="*/ 0 h 18"/>
                    <a:gd name="T2" fmla="*/ 0 w 76"/>
                    <a:gd name="T3" fmla="*/ 0 h 18"/>
                    <a:gd name="T4" fmla="*/ 0 w 76"/>
                    <a:gd name="T5" fmla="*/ 0 h 18"/>
                    <a:gd name="T6" fmla="*/ 0 60000 65536"/>
                    <a:gd name="T7" fmla="*/ 0 60000 65536"/>
                    <a:gd name="T8" fmla="*/ 0 60000 65536"/>
                  </a:gdLst>
                  <a:ahLst/>
                  <a:cxnLst>
                    <a:cxn ang="T6">
                      <a:pos x="T0" y="T1"/>
                    </a:cxn>
                    <a:cxn ang="T7">
                      <a:pos x="T2" y="T3"/>
                    </a:cxn>
                    <a:cxn ang="T8">
                      <a:pos x="T4" y="T5"/>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pPr>
                    <a:defRPr/>
                  </a:pPr>
                  <a:endParaRPr lang="en-US"/>
                </a:p>
              </p:txBody>
            </p:sp>
            <p:sp>
              <p:nvSpPr>
                <p:cNvPr id="6302" name="Freeform 66"/>
                <p:cNvSpPr>
                  <a:spLocks/>
                </p:cNvSpPr>
                <p:nvPr/>
              </p:nvSpPr>
              <p:spPr bwMode="ltGray">
                <a:xfrm>
                  <a:off x="1395" y="336"/>
                  <a:ext cx="18" cy="15"/>
                </a:xfrm>
                <a:custGeom>
                  <a:avLst/>
                  <a:gdLst>
                    <a:gd name="T0" fmla="*/ 0 w 42"/>
                    <a:gd name="T1" fmla="*/ 0 h 44"/>
                    <a:gd name="T2" fmla="*/ 0 w 42"/>
                    <a:gd name="T3" fmla="*/ 0 h 44"/>
                    <a:gd name="T4" fmla="*/ 0 w 42"/>
                    <a:gd name="T5" fmla="*/ 0 h 44"/>
                    <a:gd name="T6" fmla="*/ 0 60000 65536"/>
                    <a:gd name="T7" fmla="*/ 0 60000 65536"/>
                    <a:gd name="T8" fmla="*/ 0 60000 65536"/>
                  </a:gdLst>
                  <a:ahLst/>
                  <a:cxnLst>
                    <a:cxn ang="T6">
                      <a:pos x="T0" y="T1"/>
                    </a:cxn>
                    <a:cxn ang="T7">
                      <a:pos x="T2" y="T3"/>
                    </a:cxn>
                    <a:cxn ang="T8">
                      <a:pos x="T4" y="T5"/>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pPr>
                    <a:defRPr/>
                  </a:pPr>
                  <a:endParaRPr lang="en-US"/>
                </a:p>
              </p:txBody>
            </p:sp>
            <p:sp>
              <p:nvSpPr>
                <p:cNvPr id="6303" name="Freeform 67"/>
                <p:cNvSpPr>
                  <a:spLocks/>
                </p:cNvSpPr>
                <p:nvPr/>
              </p:nvSpPr>
              <p:spPr bwMode="ltGray">
                <a:xfrm>
                  <a:off x="1248" y="295"/>
                  <a:ext cx="14" cy="10"/>
                </a:xfrm>
                <a:custGeom>
                  <a:avLst/>
                  <a:gdLst>
                    <a:gd name="T0" fmla="*/ 0 w 31"/>
                    <a:gd name="T1" fmla="*/ 0 h 30"/>
                    <a:gd name="T2" fmla="*/ 0 w 31"/>
                    <a:gd name="T3" fmla="*/ 0 h 30"/>
                    <a:gd name="T4" fmla="*/ 0 w 31"/>
                    <a:gd name="T5" fmla="*/ 0 h 30"/>
                    <a:gd name="T6" fmla="*/ 0 60000 65536"/>
                    <a:gd name="T7" fmla="*/ 0 60000 65536"/>
                    <a:gd name="T8" fmla="*/ 0 60000 65536"/>
                  </a:gdLst>
                  <a:ahLst/>
                  <a:cxnLst>
                    <a:cxn ang="T6">
                      <a:pos x="T0" y="T1"/>
                    </a:cxn>
                    <a:cxn ang="T7">
                      <a:pos x="T2" y="T3"/>
                    </a:cxn>
                    <a:cxn ang="T8">
                      <a:pos x="T4" y="T5"/>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pPr>
                    <a:defRPr/>
                  </a:pPr>
                  <a:endParaRPr lang="en-US"/>
                </a:p>
              </p:txBody>
            </p:sp>
          </p:grpSp>
          <p:grpSp>
            <p:nvGrpSpPr>
              <p:cNvPr id="6205" name="Group 68"/>
              <p:cNvGrpSpPr>
                <a:grpSpLocks/>
              </p:cNvGrpSpPr>
              <p:nvPr/>
            </p:nvGrpSpPr>
            <p:grpSpPr bwMode="auto">
              <a:xfrm>
                <a:off x="3709" y="240"/>
                <a:ext cx="1139" cy="429"/>
                <a:chOff x="3709" y="240"/>
                <a:chExt cx="1139" cy="429"/>
              </a:xfrm>
            </p:grpSpPr>
            <p:sp>
              <p:nvSpPr>
                <p:cNvPr id="6206" name="Freeform 69"/>
                <p:cNvSpPr>
                  <a:spLocks/>
                </p:cNvSpPr>
                <p:nvPr/>
              </p:nvSpPr>
              <p:spPr bwMode="ltGray">
                <a:xfrm>
                  <a:off x="4808" y="616"/>
                  <a:ext cx="13" cy="14"/>
                </a:xfrm>
                <a:custGeom>
                  <a:avLst/>
                  <a:gdLst>
                    <a:gd name="T0" fmla="*/ 0 w 30"/>
                    <a:gd name="T1" fmla="*/ 0 h 42"/>
                    <a:gd name="T2" fmla="*/ 0 w 30"/>
                    <a:gd name="T3" fmla="*/ 0 h 42"/>
                    <a:gd name="T4" fmla="*/ 0 w 30"/>
                    <a:gd name="T5" fmla="*/ 0 h 42"/>
                    <a:gd name="T6" fmla="*/ 0 w 30"/>
                    <a:gd name="T7" fmla="*/ 0 h 42"/>
                    <a:gd name="T8" fmla="*/ 0 w 30"/>
                    <a:gd name="T9" fmla="*/ 0 h 42"/>
                    <a:gd name="T10" fmla="*/ 0 w 30"/>
                    <a:gd name="T11" fmla="*/ 0 h 42"/>
                    <a:gd name="T12" fmla="*/ 0 w 30"/>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pPr>
                    <a:defRPr/>
                  </a:pPr>
                  <a:endParaRPr lang="en-US"/>
                </a:p>
              </p:txBody>
            </p:sp>
            <p:sp>
              <p:nvSpPr>
                <p:cNvPr id="6207" name="Freeform 70"/>
                <p:cNvSpPr>
                  <a:spLocks/>
                </p:cNvSpPr>
                <p:nvPr/>
              </p:nvSpPr>
              <p:spPr bwMode="ltGray">
                <a:xfrm>
                  <a:off x="4655" y="629"/>
                  <a:ext cx="11" cy="5"/>
                </a:xfrm>
                <a:custGeom>
                  <a:avLst/>
                  <a:gdLst>
                    <a:gd name="T0" fmla="*/ 0 w 25"/>
                    <a:gd name="T1" fmla="*/ 0 h 16"/>
                    <a:gd name="T2" fmla="*/ 0 w 25"/>
                    <a:gd name="T3" fmla="*/ 0 h 16"/>
                    <a:gd name="T4" fmla="*/ 0 w 25"/>
                    <a:gd name="T5" fmla="*/ 0 h 16"/>
                    <a:gd name="T6" fmla="*/ 0 w 25"/>
                    <a:gd name="T7" fmla="*/ 0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pPr>
                    <a:defRPr/>
                  </a:pPr>
                  <a:endParaRPr lang="en-US"/>
                </a:p>
              </p:txBody>
            </p:sp>
            <p:sp>
              <p:nvSpPr>
                <p:cNvPr id="6208" name="Freeform 71"/>
                <p:cNvSpPr>
                  <a:spLocks/>
                </p:cNvSpPr>
                <p:nvPr/>
              </p:nvSpPr>
              <p:spPr bwMode="ltGray">
                <a:xfrm>
                  <a:off x="4609" y="635"/>
                  <a:ext cx="28" cy="16"/>
                </a:xfrm>
                <a:custGeom>
                  <a:avLst/>
                  <a:gdLst>
                    <a:gd name="T0" fmla="*/ 0 w 65"/>
                    <a:gd name="T1" fmla="*/ 0 h 46"/>
                    <a:gd name="T2" fmla="*/ 0 w 65"/>
                    <a:gd name="T3" fmla="*/ 0 h 46"/>
                    <a:gd name="T4" fmla="*/ 0 w 65"/>
                    <a:gd name="T5" fmla="*/ 0 h 46"/>
                    <a:gd name="T6" fmla="*/ 0 w 65"/>
                    <a:gd name="T7" fmla="*/ 0 h 46"/>
                    <a:gd name="T8" fmla="*/ 0 w 65"/>
                    <a:gd name="T9" fmla="*/ 0 h 46"/>
                    <a:gd name="T10" fmla="*/ 0 w 65"/>
                    <a:gd name="T11" fmla="*/ 0 h 46"/>
                    <a:gd name="T12" fmla="*/ 0 w 65"/>
                    <a:gd name="T13" fmla="*/ 0 h 46"/>
                    <a:gd name="T14" fmla="*/ 0 w 65"/>
                    <a:gd name="T15" fmla="*/ 0 h 46"/>
                    <a:gd name="T16" fmla="*/ 0 w 65"/>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pPr>
                    <a:defRPr/>
                  </a:pPr>
                  <a:endParaRPr lang="en-US"/>
                </a:p>
              </p:txBody>
            </p:sp>
            <p:sp>
              <p:nvSpPr>
                <p:cNvPr id="6209" name="Freeform 72"/>
                <p:cNvSpPr>
                  <a:spLocks/>
                </p:cNvSpPr>
                <p:nvPr/>
              </p:nvSpPr>
              <p:spPr bwMode="ltGray">
                <a:xfrm>
                  <a:off x="4580" y="634"/>
                  <a:ext cx="29" cy="16"/>
                </a:xfrm>
                <a:custGeom>
                  <a:avLst/>
                  <a:gdLst>
                    <a:gd name="T0" fmla="*/ 0 w 69"/>
                    <a:gd name="T1" fmla="*/ 0 h 47"/>
                    <a:gd name="T2" fmla="*/ 0 w 69"/>
                    <a:gd name="T3" fmla="*/ 0 h 47"/>
                    <a:gd name="T4" fmla="*/ 0 w 69"/>
                    <a:gd name="T5" fmla="*/ 0 h 47"/>
                    <a:gd name="T6" fmla="*/ 0 w 69"/>
                    <a:gd name="T7" fmla="*/ 0 h 47"/>
                    <a:gd name="T8" fmla="*/ 0 w 69"/>
                    <a:gd name="T9" fmla="*/ 0 h 47"/>
                    <a:gd name="T10" fmla="*/ 0 w 69"/>
                    <a:gd name="T11" fmla="*/ 0 h 47"/>
                    <a:gd name="T12" fmla="*/ 0 w 69"/>
                    <a:gd name="T13" fmla="*/ 0 h 47"/>
                    <a:gd name="T14" fmla="*/ 0 w 69"/>
                    <a:gd name="T15" fmla="*/ 0 h 47"/>
                    <a:gd name="T16" fmla="*/ 0 w 69"/>
                    <a:gd name="T17" fmla="*/ 0 h 47"/>
                    <a:gd name="T18" fmla="*/ 0 w 69"/>
                    <a:gd name="T19" fmla="*/ 0 h 47"/>
                    <a:gd name="T20" fmla="*/ 0 w 69"/>
                    <a:gd name="T21" fmla="*/ 0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pPr>
                    <a:defRPr/>
                  </a:pPr>
                  <a:endParaRPr lang="en-US"/>
                </a:p>
              </p:txBody>
            </p:sp>
            <p:sp>
              <p:nvSpPr>
                <p:cNvPr id="6210" name="Freeform 73"/>
                <p:cNvSpPr>
                  <a:spLocks/>
                </p:cNvSpPr>
                <p:nvPr/>
              </p:nvSpPr>
              <p:spPr bwMode="ltGray">
                <a:xfrm>
                  <a:off x="4423" y="547"/>
                  <a:ext cx="151" cy="93"/>
                </a:xfrm>
                <a:custGeom>
                  <a:avLst/>
                  <a:gdLst>
                    <a:gd name="T0" fmla="*/ 0 w 355"/>
                    <a:gd name="T1" fmla="*/ 0 h 277"/>
                    <a:gd name="T2" fmla="*/ 0 w 355"/>
                    <a:gd name="T3" fmla="*/ 0 h 277"/>
                    <a:gd name="T4" fmla="*/ 0 w 355"/>
                    <a:gd name="T5" fmla="*/ 0 h 277"/>
                    <a:gd name="T6" fmla="*/ 0 w 355"/>
                    <a:gd name="T7" fmla="*/ 0 h 277"/>
                    <a:gd name="T8" fmla="*/ 0 w 355"/>
                    <a:gd name="T9" fmla="*/ 0 h 277"/>
                    <a:gd name="T10" fmla="*/ 0 w 355"/>
                    <a:gd name="T11" fmla="*/ 0 h 277"/>
                    <a:gd name="T12" fmla="*/ 0 w 355"/>
                    <a:gd name="T13" fmla="*/ 0 h 277"/>
                    <a:gd name="T14" fmla="*/ 0 w 355"/>
                    <a:gd name="T15" fmla="*/ 0 h 277"/>
                    <a:gd name="T16" fmla="*/ 0 w 355"/>
                    <a:gd name="T17" fmla="*/ 0 h 277"/>
                    <a:gd name="T18" fmla="*/ 0 w 355"/>
                    <a:gd name="T19" fmla="*/ 0 h 277"/>
                    <a:gd name="T20" fmla="*/ 0 w 355"/>
                    <a:gd name="T21" fmla="*/ 0 h 277"/>
                    <a:gd name="T22" fmla="*/ 0 w 355"/>
                    <a:gd name="T23" fmla="*/ 0 h 277"/>
                    <a:gd name="T24" fmla="*/ 0 w 355"/>
                    <a:gd name="T25" fmla="*/ 0 h 277"/>
                    <a:gd name="T26" fmla="*/ 0 w 355"/>
                    <a:gd name="T27" fmla="*/ 0 h 277"/>
                    <a:gd name="T28" fmla="*/ 0 w 355"/>
                    <a:gd name="T29" fmla="*/ 0 h 277"/>
                    <a:gd name="T30" fmla="*/ 0 w 355"/>
                    <a:gd name="T31" fmla="*/ 0 h 277"/>
                    <a:gd name="T32" fmla="*/ 0 w 355"/>
                    <a:gd name="T33" fmla="*/ 0 h 277"/>
                    <a:gd name="T34" fmla="*/ 0 w 355"/>
                    <a:gd name="T35" fmla="*/ 0 h 277"/>
                    <a:gd name="T36" fmla="*/ 0 w 355"/>
                    <a:gd name="T37" fmla="*/ 0 h 277"/>
                    <a:gd name="T38" fmla="*/ 0 w 355"/>
                    <a:gd name="T39" fmla="*/ 0 h 277"/>
                    <a:gd name="T40" fmla="*/ 0 w 355"/>
                    <a:gd name="T41" fmla="*/ 0 h 277"/>
                    <a:gd name="T42" fmla="*/ 0 w 355"/>
                    <a:gd name="T43" fmla="*/ 0 h 277"/>
                    <a:gd name="T44" fmla="*/ 0 w 355"/>
                    <a:gd name="T45" fmla="*/ 0 h 277"/>
                    <a:gd name="T46" fmla="*/ 0 w 355"/>
                    <a:gd name="T47" fmla="*/ 0 h 277"/>
                    <a:gd name="T48" fmla="*/ 0 w 355"/>
                    <a:gd name="T49" fmla="*/ 0 h 277"/>
                    <a:gd name="T50" fmla="*/ 0 w 355"/>
                    <a:gd name="T51" fmla="*/ 0 h 277"/>
                    <a:gd name="T52" fmla="*/ 0 w 355"/>
                    <a:gd name="T53" fmla="*/ 0 h 277"/>
                    <a:gd name="T54" fmla="*/ 0 w 355"/>
                    <a:gd name="T55" fmla="*/ 0 h 277"/>
                    <a:gd name="T56" fmla="*/ 0 w 355"/>
                    <a:gd name="T57" fmla="*/ 0 h 277"/>
                    <a:gd name="T58" fmla="*/ 0 w 355"/>
                    <a:gd name="T59" fmla="*/ 0 h 277"/>
                    <a:gd name="T60" fmla="*/ 0 w 355"/>
                    <a:gd name="T61" fmla="*/ 0 h 277"/>
                    <a:gd name="T62" fmla="*/ 0 w 355"/>
                    <a:gd name="T63" fmla="*/ 0 h 277"/>
                    <a:gd name="T64" fmla="*/ 0 w 355"/>
                    <a:gd name="T65" fmla="*/ 0 h 277"/>
                    <a:gd name="T66" fmla="*/ 0 w 355"/>
                    <a:gd name="T67" fmla="*/ 0 h 277"/>
                    <a:gd name="T68" fmla="*/ 0 w 355"/>
                    <a:gd name="T69" fmla="*/ 0 h 277"/>
                    <a:gd name="T70" fmla="*/ 0 w 355"/>
                    <a:gd name="T71" fmla="*/ 0 h 277"/>
                    <a:gd name="T72" fmla="*/ 0 w 355"/>
                    <a:gd name="T73" fmla="*/ 0 h 277"/>
                    <a:gd name="T74" fmla="*/ 0 w 355"/>
                    <a:gd name="T75" fmla="*/ 0 h 277"/>
                    <a:gd name="T76" fmla="*/ 0 w 355"/>
                    <a:gd name="T77" fmla="*/ 0 h 277"/>
                    <a:gd name="T78" fmla="*/ 0 w 355"/>
                    <a:gd name="T79" fmla="*/ 0 h 2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pPr>
                    <a:defRPr/>
                  </a:pPr>
                  <a:endParaRPr lang="en-US"/>
                </a:p>
              </p:txBody>
            </p:sp>
            <p:sp>
              <p:nvSpPr>
                <p:cNvPr id="6211" name="Freeform 74"/>
                <p:cNvSpPr>
                  <a:spLocks/>
                </p:cNvSpPr>
                <p:nvPr/>
              </p:nvSpPr>
              <p:spPr bwMode="ltGray">
                <a:xfrm>
                  <a:off x="4515" y="541"/>
                  <a:ext cx="67" cy="68"/>
                </a:xfrm>
                <a:custGeom>
                  <a:avLst/>
                  <a:gdLst>
                    <a:gd name="T0" fmla="*/ 0 w 156"/>
                    <a:gd name="T1" fmla="*/ 0 h 206"/>
                    <a:gd name="T2" fmla="*/ 0 w 156"/>
                    <a:gd name="T3" fmla="*/ 0 h 206"/>
                    <a:gd name="T4" fmla="*/ 0 w 156"/>
                    <a:gd name="T5" fmla="*/ 0 h 206"/>
                    <a:gd name="T6" fmla="*/ 0 w 156"/>
                    <a:gd name="T7" fmla="*/ 0 h 206"/>
                    <a:gd name="T8" fmla="*/ 0 w 156"/>
                    <a:gd name="T9" fmla="*/ 0 h 206"/>
                    <a:gd name="T10" fmla="*/ 0 w 156"/>
                    <a:gd name="T11" fmla="*/ 0 h 206"/>
                    <a:gd name="T12" fmla="*/ 0 w 156"/>
                    <a:gd name="T13" fmla="*/ 0 h 206"/>
                    <a:gd name="T14" fmla="*/ 0 w 156"/>
                    <a:gd name="T15" fmla="*/ 0 h 206"/>
                    <a:gd name="T16" fmla="*/ 0 w 156"/>
                    <a:gd name="T17" fmla="*/ 0 h 206"/>
                    <a:gd name="T18" fmla="*/ 0 w 156"/>
                    <a:gd name="T19" fmla="*/ 0 h 206"/>
                    <a:gd name="T20" fmla="*/ 0 w 156"/>
                    <a:gd name="T21" fmla="*/ 0 h 206"/>
                    <a:gd name="T22" fmla="*/ 0 w 156"/>
                    <a:gd name="T23" fmla="*/ 0 h 206"/>
                    <a:gd name="T24" fmla="*/ 0 w 156"/>
                    <a:gd name="T25" fmla="*/ 0 h 206"/>
                    <a:gd name="T26" fmla="*/ 0 w 156"/>
                    <a:gd name="T27" fmla="*/ 0 h 206"/>
                    <a:gd name="T28" fmla="*/ 0 w 156"/>
                    <a:gd name="T29" fmla="*/ 0 h 206"/>
                    <a:gd name="T30" fmla="*/ 0 w 156"/>
                    <a:gd name="T31" fmla="*/ 0 h 206"/>
                    <a:gd name="T32" fmla="*/ 0 w 156"/>
                    <a:gd name="T33" fmla="*/ 0 h 206"/>
                    <a:gd name="T34" fmla="*/ 0 w 156"/>
                    <a:gd name="T35" fmla="*/ 0 h 206"/>
                    <a:gd name="T36" fmla="*/ 0 w 156"/>
                    <a:gd name="T37" fmla="*/ 0 h 206"/>
                    <a:gd name="T38" fmla="*/ 0 w 156"/>
                    <a:gd name="T39" fmla="*/ 0 h 206"/>
                    <a:gd name="T40" fmla="*/ 0 w 156"/>
                    <a:gd name="T41" fmla="*/ 0 h 206"/>
                    <a:gd name="T42" fmla="*/ 0 w 156"/>
                    <a:gd name="T43" fmla="*/ 0 h 206"/>
                    <a:gd name="T44" fmla="*/ 0 w 156"/>
                    <a:gd name="T45" fmla="*/ 0 h 206"/>
                    <a:gd name="T46" fmla="*/ 0 w 156"/>
                    <a:gd name="T47" fmla="*/ 0 h 206"/>
                    <a:gd name="T48" fmla="*/ 0 w 156"/>
                    <a:gd name="T49" fmla="*/ 0 h 206"/>
                    <a:gd name="T50" fmla="*/ 0 w 156"/>
                    <a:gd name="T51" fmla="*/ 0 h 206"/>
                    <a:gd name="T52" fmla="*/ 0 w 156"/>
                    <a:gd name="T53" fmla="*/ 0 h 206"/>
                    <a:gd name="T54" fmla="*/ 0 w 156"/>
                    <a:gd name="T55" fmla="*/ 0 h 206"/>
                    <a:gd name="T56" fmla="*/ 0 w 156"/>
                    <a:gd name="T57" fmla="*/ 0 h 206"/>
                    <a:gd name="T58" fmla="*/ 0 w 156"/>
                    <a:gd name="T59" fmla="*/ 0 h 206"/>
                    <a:gd name="T60" fmla="*/ 0 w 156"/>
                    <a:gd name="T61" fmla="*/ 0 h 206"/>
                    <a:gd name="T62" fmla="*/ 0 w 156"/>
                    <a:gd name="T63" fmla="*/ 0 h 2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pPr>
                    <a:defRPr/>
                  </a:pPr>
                  <a:endParaRPr lang="en-US"/>
                </a:p>
              </p:txBody>
            </p:sp>
            <p:sp>
              <p:nvSpPr>
                <p:cNvPr id="6212" name="Freeform 75"/>
                <p:cNvSpPr>
                  <a:spLocks/>
                </p:cNvSpPr>
                <p:nvPr/>
              </p:nvSpPr>
              <p:spPr bwMode="ltGray">
                <a:xfrm>
                  <a:off x="4580" y="572"/>
                  <a:ext cx="47" cy="13"/>
                </a:xfrm>
                <a:custGeom>
                  <a:avLst/>
                  <a:gdLst>
                    <a:gd name="T0" fmla="*/ 0 w 109"/>
                    <a:gd name="T1" fmla="*/ 0 h 38"/>
                    <a:gd name="T2" fmla="*/ 0 w 109"/>
                    <a:gd name="T3" fmla="*/ 0 h 38"/>
                    <a:gd name="T4" fmla="*/ 0 w 109"/>
                    <a:gd name="T5" fmla="*/ 0 h 38"/>
                    <a:gd name="T6" fmla="*/ 0 w 109"/>
                    <a:gd name="T7" fmla="*/ 0 h 38"/>
                    <a:gd name="T8" fmla="*/ 0 w 109"/>
                    <a:gd name="T9" fmla="*/ 0 h 38"/>
                    <a:gd name="T10" fmla="*/ 0 w 109"/>
                    <a:gd name="T11" fmla="*/ 0 h 38"/>
                    <a:gd name="T12" fmla="*/ 0 w 109"/>
                    <a:gd name="T13" fmla="*/ 0 h 38"/>
                    <a:gd name="T14" fmla="*/ 0 w 109"/>
                    <a:gd name="T15" fmla="*/ 0 h 38"/>
                    <a:gd name="T16" fmla="*/ 0 w 109"/>
                    <a:gd name="T17" fmla="*/ 0 h 38"/>
                    <a:gd name="T18" fmla="*/ 0 w 109"/>
                    <a:gd name="T19" fmla="*/ 0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pPr>
                    <a:defRPr/>
                  </a:pPr>
                  <a:endParaRPr lang="en-US"/>
                </a:p>
              </p:txBody>
            </p:sp>
            <p:sp>
              <p:nvSpPr>
                <p:cNvPr id="6213" name="Freeform 76"/>
                <p:cNvSpPr>
                  <a:spLocks/>
                </p:cNvSpPr>
                <p:nvPr/>
              </p:nvSpPr>
              <p:spPr bwMode="ltGray">
                <a:xfrm>
                  <a:off x="4578" y="588"/>
                  <a:ext cx="32" cy="34"/>
                </a:xfrm>
                <a:custGeom>
                  <a:avLst/>
                  <a:gdLst>
                    <a:gd name="T0" fmla="*/ 0 w 76"/>
                    <a:gd name="T1" fmla="*/ 0 h 104"/>
                    <a:gd name="T2" fmla="*/ 0 w 76"/>
                    <a:gd name="T3" fmla="*/ 0 h 104"/>
                    <a:gd name="T4" fmla="*/ 0 w 76"/>
                    <a:gd name="T5" fmla="*/ 0 h 104"/>
                    <a:gd name="T6" fmla="*/ 0 w 76"/>
                    <a:gd name="T7" fmla="*/ 0 h 104"/>
                    <a:gd name="T8" fmla="*/ 0 w 76"/>
                    <a:gd name="T9" fmla="*/ 0 h 104"/>
                    <a:gd name="T10" fmla="*/ 0 w 76"/>
                    <a:gd name="T11" fmla="*/ 0 h 104"/>
                    <a:gd name="T12" fmla="*/ 0 w 76"/>
                    <a:gd name="T13" fmla="*/ 0 h 104"/>
                    <a:gd name="T14" fmla="*/ 0 w 76"/>
                    <a:gd name="T15" fmla="*/ 0 h 104"/>
                    <a:gd name="T16" fmla="*/ 0 w 76"/>
                    <a:gd name="T17" fmla="*/ 0 h 104"/>
                    <a:gd name="T18" fmla="*/ 0 w 76"/>
                    <a:gd name="T19" fmla="*/ 0 h 104"/>
                    <a:gd name="T20" fmla="*/ 0 w 76"/>
                    <a:gd name="T21" fmla="*/ 0 h 104"/>
                    <a:gd name="T22" fmla="*/ 0 w 76"/>
                    <a:gd name="T23" fmla="*/ 0 h 104"/>
                    <a:gd name="T24" fmla="*/ 0 w 76"/>
                    <a:gd name="T25" fmla="*/ 0 h 104"/>
                    <a:gd name="T26" fmla="*/ 0 w 76"/>
                    <a:gd name="T27" fmla="*/ 0 h 104"/>
                    <a:gd name="T28" fmla="*/ 0 w 76"/>
                    <a:gd name="T29" fmla="*/ 0 h 104"/>
                    <a:gd name="T30" fmla="*/ 0 w 76"/>
                    <a:gd name="T31" fmla="*/ 0 h 104"/>
                    <a:gd name="T32" fmla="*/ 0 w 76"/>
                    <a:gd name="T33" fmla="*/ 0 h 104"/>
                    <a:gd name="T34" fmla="*/ 0 w 76"/>
                    <a:gd name="T35" fmla="*/ 0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pPr>
                    <a:defRPr/>
                  </a:pPr>
                  <a:endParaRPr lang="en-US"/>
                </a:p>
              </p:txBody>
            </p:sp>
            <p:sp>
              <p:nvSpPr>
                <p:cNvPr id="6214" name="Freeform 77"/>
                <p:cNvSpPr>
                  <a:spLocks/>
                </p:cNvSpPr>
                <p:nvPr/>
              </p:nvSpPr>
              <p:spPr bwMode="ltGray">
                <a:xfrm>
                  <a:off x="4632" y="569"/>
                  <a:ext cx="16" cy="20"/>
                </a:xfrm>
                <a:custGeom>
                  <a:avLst/>
                  <a:gdLst>
                    <a:gd name="T0" fmla="*/ 0 w 37"/>
                    <a:gd name="T1" fmla="*/ 0 h 61"/>
                    <a:gd name="T2" fmla="*/ 0 w 37"/>
                    <a:gd name="T3" fmla="*/ 0 h 61"/>
                    <a:gd name="T4" fmla="*/ 0 w 37"/>
                    <a:gd name="T5" fmla="*/ 0 h 61"/>
                    <a:gd name="T6" fmla="*/ 0 w 37"/>
                    <a:gd name="T7" fmla="*/ 0 h 61"/>
                    <a:gd name="T8" fmla="*/ 0 w 37"/>
                    <a:gd name="T9" fmla="*/ 0 h 61"/>
                    <a:gd name="T10" fmla="*/ 0 w 37"/>
                    <a:gd name="T11" fmla="*/ 0 h 61"/>
                    <a:gd name="T12" fmla="*/ 0 w 37"/>
                    <a:gd name="T13" fmla="*/ 0 h 61"/>
                    <a:gd name="T14" fmla="*/ 0 w 37"/>
                    <a:gd name="T15" fmla="*/ 0 h 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pPr>
                    <a:defRPr/>
                  </a:pPr>
                  <a:endParaRPr lang="en-US"/>
                </a:p>
              </p:txBody>
            </p:sp>
            <p:sp>
              <p:nvSpPr>
                <p:cNvPr id="6215" name="Freeform 78"/>
                <p:cNvSpPr>
                  <a:spLocks/>
                </p:cNvSpPr>
                <p:nvPr/>
              </p:nvSpPr>
              <p:spPr bwMode="ltGray">
                <a:xfrm>
                  <a:off x="4636" y="600"/>
                  <a:ext cx="20" cy="10"/>
                </a:xfrm>
                <a:custGeom>
                  <a:avLst/>
                  <a:gdLst>
                    <a:gd name="T0" fmla="*/ 0 w 49"/>
                    <a:gd name="T1" fmla="*/ 0 h 29"/>
                    <a:gd name="T2" fmla="*/ 0 w 49"/>
                    <a:gd name="T3" fmla="*/ 0 h 29"/>
                    <a:gd name="T4" fmla="*/ 0 w 49"/>
                    <a:gd name="T5" fmla="*/ 0 h 29"/>
                    <a:gd name="T6" fmla="*/ 0 w 49"/>
                    <a:gd name="T7" fmla="*/ 0 h 29"/>
                    <a:gd name="T8" fmla="*/ 0 w 49"/>
                    <a:gd name="T9" fmla="*/ 0 h 29"/>
                    <a:gd name="T10" fmla="*/ 0 w 49"/>
                    <a:gd name="T11" fmla="*/ 0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pPr>
                    <a:defRPr/>
                  </a:pPr>
                  <a:endParaRPr lang="en-US"/>
                </a:p>
              </p:txBody>
            </p:sp>
            <p:sp>
              <p:nvSpPr>
                <p:cNvPr id="6216" name="Freeform 79"/>
                <p:cNvSpPr>
                  <a:spLocks/>
                </p:cNvSpPr>
                <p:nvPr/>
              </p:nvSpPr>
              <p:spPr bwMode="ltGray">
                <a:xfrm>
                  <a:off x="4657" y="585"/>
                  <a:ext cx="26" cy="17"/>
                </a:xfrm>
                <a:custGeom>
                  <a:avLst/>
                  <a:gdLst>
                    <a:gd name="T0" fmla="*/ 0 w 61"/>
                    <a:gd name="T1" fmla="*/ 0 h 48"/>
                    <a:gd name="T2" fmla="*/ 0 w 61"/>
                    <a:gd name="T3" fmla="*/ 0 h 48"/>
                    <a:gd name="T4" fmla="*/ 0 w 61"/>
                    <a:gd name="T5" fmla="*/ 0 h 48"/>
                    <a:gd name="T6" fmla="*/ 0 w 61"/>
                    <a:gd name="T7" fmla="*/ 0 h 48"/>
                    <a:gd name="T8" fmla="*/ 0 w 61"/>
                    <a:gd name="T9" fmla="*/ 0 h 48"/>
                    <a:gd name="T10" fmla="*/ 0 w 61"/>
                    <a:gd name="T11" fmla="*/ 0 h 48"/>
                    <a:gd name="T12" fmla="*/ 0 w 61"/>
                    <a:gd name="T13" fmla="*/ 0 h 48"/>
                    <a:gd name="T14" fmla="*/ 0 w 61"/>
                    <a:gd name="T15" fmla="*/ 0 h 48"/>
                    <a:gd name="T16" fmla="*/ 0 w 61"/>
                    <a:gd name="T17" fmla="*/ 0 h 48"/>
                    <a:gd name="T18" fmla="*/ 0 w 61"/>
                    <a:gd name="T19" fmla="*/ 0 h 48"/>
                    <a:gd name="T20" fmla="*/ 0 w 61"/>
                    <a:gd name="T21" fmla="*/ 0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pPr>
                    <a:defRPr/>
                  </a:pPr>
                  <a:endParaRPr lang="en-US"/>
                </a:p>
              </p:txBody>
            </p:sp>
            <p:sp>
              <p:nvSpPr>
                <p:cNvPr id="6217" name="Freeform 80"/>
                <p:cNvSpPr>
                  <a:spLocks/>
                </p:cNvSpPr>
                <p:nvPr/>
              </p:nvSpPr>
              <p:spPr bwMode="ltGray">
                <a:xfrm>
                  <a:off x="4664" y="593"/>
                  <a:ext cx="122" cy="61"/>
                </a:xfrm>
                <a:custGeom>
                  <a:avLst/>
                  <a:gdLst>
                    <a:gd name="T0" fmla="*/ 0 w 286"/>
                    <a:gd name="T1" fmla="*/ 0 h 182"/>
                    <a:gd name="T2" fmla="*/ 0 w 286"/>
                    <a:gd name="T3" fmla="*/ 0 h 182"/>
                    <a:gd name="T4" fmla="*/ 0 w 286"/>
                    <a:gd name="T5" fmla="*/ 0 h 182"/>
                    <a:gd name="T6" fmla="*/ 0 w 286"/>
                    <a:gd name="T7" fmla="*/ 0 h 182"/>
                    <a:gd name="T8" fmla="*/ 0 w 286"/>
                    <a:gd name="T9" fmla="*/ 0 h 182"/>
                    <a:gd name="T10" fmla="*/ 0 w 286"/>
                    <a:gd name="T11" fmla="*/ 0 h 182"/>
                    <a:gd name="T12" fmla="*/ 0 w 286"/>
                    <a:gd name="T13" fmla="*/ 0 h 182"/>
                    <a:gd name="T14" fmla="*/ 0 w 286"/>
                    <a:gd name="T15" fmla="*/ 0 h 182"/>
                    <a:gd name="T16" fmla="*/ 0 w 286"/>
                    <a:gd name="T17" fmla="*/ 0 h 182"/>
                    <a:gd name="T18" fmla="*/ 0 w 286"/>
                    <a:gd name="T19" fmla="*/ 0 h 182"/>
                    <a:gd name="T20" fmla="*/ 0 w 286"/>
                    <a:gd name="T21" fmla="*/ 0 h 182"/>
                    <a:gd name="T22" fmla="*/ 0 w 286"/>
                    <a:gd name="T23" fmla="*/ 0 h 182"/>
                    <a:gd name="T24" fmla="*/ 0 w 286"/>
                    <a:gd name="T25" fmla="*/ 0 h 182"/>
                    <a:gd name="T26" fmla="*/ 0 w 286"/>
                    <a:gd name="T27" fmla="*/ 0 h 182"/>
                    <a:gd name="T28" fmla="*/ 0 w 286"/>
                    <a:gd name="T29" fmla="*/ 0 h 182"/>
                    <a:gd name="T30" fmla="*/ 0 w 286"/>
                    <a:gd name="T31" fmla="*/ 0 h 182"/>
                    <a:gd name="T32" fmla="*/ 0 w 286"/>
                    <a:gd name="T33" fmla="*/ 0 h 182"/>
                    <a:gd name="T34" fmla="*/ 0 w 286"/>
                    <a:gd name="T35" fmla="*/ 0 h 182"/>
                    <a:gd name="T36" fmla="*/ 0 w 286"/>
                    <a:gd name="T37" fmla="*/ 0 h 182"/>
                    <a:gd name="T38" fmla="*/ 0 w 286"/>
                    <a:gd name="T39" fmla="*/ 0 h 182"/>
                    <a:gd name="T40" fmla="*/ 0 w 286"/>
                    <a:gd name="T41" fmla="*/ 0 h 182"/>
                    <a:gd name="T42" fmla="*/ 0 w 286"/>
                    <a:gd name="T43" fmla="*/ 0 h 182"/>
                    <a:gd name="T44" fmla="*/ 0 w 286"/>
                    <a:gd name="T45" fmla="*/ 0 h 182"/>
                    <a:gd name="T46" fmla="*/ 0 w 286"/>
                    <a:gd name="T47" fmla="*/ 0 h 182"/>
                    <a:gd name="T48" fmla="*/ 0 w 286"/>
                    <a:gd name="T49" fmla="*/ 0 h 182"/>
                    <a:gd name="T50" fmla="*/ 0 w 286"/>
                    <a:gd name="T51" fmla="*/ 0 h 182"/>
                    <a:gd name="T52" fmla="*/ 0 w 286"/>
                    <a:gd name="T53" fmla="*/ 0 h 182"/>
                    <a:gd name="T54" fmla="*/ 0 w 286"/>
                    <a:gd name="T55" fmla="*/ 0 h 182"/>
                    <a:gd name="T56" fmla="*/ 0 w 286"/>
                    <a:gd name="T57" fmla="*/ 0 h 182"/>
                    <a:gd name="T58" fmla="*/ 0 w 286"/>
                    <a:gd name="T59" fmla="*/ 0 h 182"/>
                    <a:gd name="T60" fmla="*/ 0 w 286"/>
                    <a:gd name="T61" fmla="*/ 0 h 182"/>
                    <a:gd name="T62" fmla="*/ 0 w 286"/>
                    <a:gd name="T63" fmla="*/ 0 h 182"/>
                    <a:gd name="T64" fmla="*/ 0 w 286"/>
                    <a:gd name="T65" fmla="*/ 0 h 182"/>
                    <a:gd name="T66" fmla="*/ 0 w 286"/>
                    <a:gd name="T67" fmla="*/ 0 h 182"/>
                    <a:gd name="T68" fmla="*/ 0 w 286"/>
                    <a:gd name="T69" fmla="*/ 0 h 182"/>
                    <a:gd name="T70" fmla="*/ 0 w 286"/>
                    <a:gd name="T71" fmla="*/ 0 h 182"/>
                    <a:gd name="T72" fmla="*/ 0 w 286"/>
                    <a:gd name="T73" fmla="*/ 0 h 182"/>
                    <a:gd name="T74" fmla="*/ 0 w 286"/>
                    <a:gd name="T75" fmla="*/ 0 h 182"/>
                    <a:gd name="T76" fmla="*/ 0 w 286"/>
                    <a:gd name="T77" fmla="*/ 0 h 182"/>
                    <a:gd name="T78" fmla="*/ 0 w 286"/>
                    <a:gd name="T79" fmla="*/ 0 h 182"/>
                    <a:gd name="T80" fmla="*/ 0 w 286"/>
                    <a:gd name="T81" fmla="*/ 0 h 182"/>
                    <a:gd name="T82" fmla="*/ 0 w 286"/>
                    <a:gd name="T83" fmla="*/ 0 h 182"/>
                    <a:gd name="T84" fmla="*/ 0 w 286"/>
                    <a:gd name="T85" fmla="*/ 0 h 1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pPr>
                    <a:defRPr/>
                  </a:pPr>
                  <a:endParaRPr lang="en-US"/>
                </a:p>
              </p:txBody>
            </p:sp>
            <p:sp>
              <p:nvSpPr>
                <p:cNvPr id="6218" name="Freeform 81"/>
                <p:cNvSpPr>
                  <a:spLocks/>
                </p:cNvSpPr>
                <p:nvPr/>
              </p:nvSpPr>
              <p:spPr bwMode="ltGray">
                <a:xfrm>
                  <a:off x="4770" y="599"/>
                  <a:ext cx="33" cy="26"/>
                </a:xfrm>
                <a:custGeom>
                  <a:avLst/>
                  <a:gdLst>
                    <a:gd name="T0" fmla="*/ 0 w 78"/>
                    <a:gd name="T1" fmla="*/ 0 h 78"/>
                    <a:gd name="T2" fmla="*/ 0 w 78"/>
                    <a:gd name="T3" fmla="*/ 0 h 78"/>
                    <a:gd name="T4" fmla="*/ 0 w 78"/>
                    <a:gd name="T5" fmla="*/ 0 h 78"/>
                    <a:gd name="T6" fmla="*/ 0 w 78"/>
                    <a:gd name="T7" fmla="*/ 0 h 78"/>
                    <a:gd name="T8" fmla="*/ 0 w 78"/>
                    <a:gd name="T9" fmla="*/ 0 h 78"/>
                    <a:gd name="T10" fmla="*/ 0 w 78"/>
                    <a:gd name="T11" fmla="*/ 0 h 78"/>
                    <a:gd name="T12" fmla="*/ 0 w 78"/>
                    <a:gd name="T13" fmla="*/ 0 h 78"/>
                    <a:gd name="T14" fmla="*/ 0 w 78"/>
                    <a:gd name="T15" fmla="*/ 0 h 78"/>
                    <a:gd name="T16" fmla="*/ 0 w 78"/>
                    <a:gd name="T17" fmla="*/ 0 h 78"/>
                    <a:gd name="T18" fmla="*/ 0 w 78"/>
                    <a:gd name="T19" fmla="*/ 0 h 78"/>
                    <a:gd name="T20" fmla="*/ 0 w 78"/>
                    <a:gd name="T21" fmla="*/ 0 h 78"/>
                    <a:gd name="T22" fmla="*/ 0 w 78"/>
                    <a:gd name="T23" fmla="*/ 0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pPr>
                    <a:defRPr/>
                  </a:pPr>
                  <a:endParaRPr lang="en-US"/>
                </a:p>
              </p:txBody>
            </p:sp>
            <p:sp>
              <p:nvSpPr>
                <p:cNvPr id="6219" name="Freeform 82"/>
                <p:cNvSpPr>
                  <a:spLocks/>
                </p:cNvSpPr>
                <p:nvPr/>
              </p:nvSpPr>
              <p:spPr bwMode="ltGray">
                <a:xfrm>
                  <a:off x="4840" y="544"/>
                  <a:ext cx="8" cy="6"/>
                </a:xfrm>
                <a:custGeom>
                  <a:avLst/>
                  <a:gdLst>
                    <a:gd name="T0" fmla="*/ 0 w 17"/>
                    <a:gd name="T1" fmla="*/ 0 h 18"/>
                    <a:gd name="T2" fmla="*/ 0 w 17"/>
                    <a:gd name="T3" fmla="*/ 0 h 18"/>
                    <a:gd name="T4" fmla="*/ 0 w 17"/>
                    <a:gd name="T5" fmla="*/ 0 h 18"/>
                    <a:gd name="T6" fmla="*/ 0 60000 65536"/>
                    <a:gd name="T7" fmla="*/ 0 60000 65536"/>
                    <a:gd name="T8" fmla="*/ 0 60000 65536"/>
                  </a:gdLst>
                  <a:ahLst/>
                  <a:cxnLst>
                    <a:cxn ang="T6">
                      <a:pos x="T0" y="T1"/>
                    </a:cxn>
                    <a:cxn ang="T7">
                      <a:pos x="T2" y="T3"/>
                    </a:cxn>
                    <a:cxn ang="T8">
                      <a:pos x="T4" y="T5"/>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pPr>
                    <a:defRPr/>
                  </a:pPr>
                  <a:endParaRPr lang="en-US"/>
                </a:p>
              </p:txBody>
            </p:sp>
            <p:sp>
              <p:nvSpPr>
                <p:cNvPr id="6220" name="Freeform 83"/>
                <p:cNvSpPr>
                  <a:spLocks/>
                </p:cNvSpPr>
                <p:nvPr/>
              </p:nvSpPr>
              <p:spPr bwMode="ltGray">
                <a:xfrm>
                  <a:off x="4747" y="494"/>
                  <a:ext cx="8" cy="5"/>
                </a:xfrm>
                <a:custGeom>
                  <a:avLst/>
                  <a:gdLst>
                    <a:gd name="T0" fmla="*/ 0 w 20"/>
                    <a:gd name="T1" fmla="*/ 0 h 15"/>
                    <a:gd name="T2" fmla="*/ 0 w 20"/>
                    <a:gd name="T3" fmla="*/ 0 h 15"/>
                    <a:gd name="T4" fmla="*/ 0 w 20"/>
                    <a:gd name="T5" fmla="*/ 0 h 15"/>
                    <a:gd name="T6" fmla="*/ 0 w 20"/>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pPr>
                    <a:defRPr/>
                  </a:pPr>
                  <a:endParaRPr lang="en-US"/>
                </a:p>
              </p:txBody>
            </p:sp>
            <p:sp>
              <p:nvSpPr>
                <p:cNvPr id="6221" name="Freeform 84"/>
                <p:cNvSpPr>
                  <a:spLocks/>
                </p:cNvSpPr>
                <p:nvPr/>
              </p:nvSpPr>
              <p:spPr bwMode="ltGray">
                <a:xfrm>
                  <a:off x="4676" y="536"/>
                  <a:ext cx="8" cy="5"/>
                </a:xfrm>
                <a:custGeom>
                  <a:avLst/>
                  <a:gdLst>
                    <a:gd name="T0" fmla="*/ 0 w 20"/>
                    <a:gd name="T1" fmla="*/ 0 h 15"/>
                    <a:gd name="T2" fmla="*/ 0 w 20"/>
                    <a:gd name="T3" fmla="*/ 0 h 15"/>
                    <a:gd name="T4" fmla="*/ 0 w 20"/>
                    <a:gd name="T5" fmla="*/ 0 h 15"/>
                    <a:gd name="T6" fmla="*/ 0 w 20"/>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pPr>
                    <a:defRPr/>
                  </a:pPr>
                  <a:endParaRPr lang="en-US"/>
                </a:p>
              </p:txBody>
            </p:sp>
            <p:sp>
              <p:nvSpPr>
                <p:cNvPr id="6222" name="Freeform 85"/>
                <p:cNvSpPr>
                  <a:spLocks/>
                </p:cNvSpPr>
                <p:nvPr/>
              </p:nvSpPr>
              <p:spPr bwMode="ltGray">
                <a:xfrm>
                  <a:off x="4598" y="523"/>
                  <a:ext cx="34" cy="27"/>
                </a:xfrm>
                <a:custGeom>
                  <a:avLst/>
                  <a:gdLst>
                    <a:gd name="T0" fmla="*/ 0 w 80"/>
                    <a:gd name="T1" fmla="*/ 0 h 80"/>
                    <a:gd name="T2" fmla="*/ 0 w 80"/>
                    <a:gd name="T3" fmla="*/ 0 h 80"/>
                    <a:gd name="T4" fmla="*/ 0 w 80"/>
                    <a:gd name="T5" fmla="*/ 0 h 80"/>
                    <a:gd name="T6" fmla="*/ 0 w 80"/>
                    <a:gd name="T7" fmla="*/ 0 h 80"/>
                    <a:gd name="T8" fmla="*/ 0 w 80"/>
                    <a:gd name="T9" fmla="*/ 0 h 80"/>
                    <a:gd name="T10" fmla="*/ 0 w 80"/>
                    <a:gd name="T11" fmla="*/ 0 h 80"/>
                    <a:gd name="T12" fmla="*/ 0 w 80"/>
                    <a:gd name="T13" fmla="*/ 0 h 80"/>
                    <a:gd name="T14" fmla="*/ 0 w 80"/>
                    <a:gd name="T15" fmla="*/ 0 h 80"/>
                    <a:gd name="T16" fmla="*/ 0 w 80"/>
                    <a:gd name="T17" fmla="*/ 0 h 80"/>
                    <a:gd name="T18" fmla="*/ 0 w 80"/>
                    <a:gd name="T19" fmla="*/ 0 h 80"/>
                    <a:gd name="T20" fmla="*/ 0 w 80"/>
                    <a:gd name="T21" fmla="*/ 0 h 80"/>
                    <a:gd name="T22" fmla="*/ 0 w 80"/>
                    <a:gd name="T23" fmla="*/ 0 h 80"/>
                    <a:gd name="T24" fmla="*/ 0 w 80"/>
                    <a:gd name="T25" fmla="*/ 0 h 80"/>
                    <a:gd name="T26" fmla="*/ 0 w 80"/>
                    <a:gd name="T27" fmla="*/ 0 h 80"/>
                    <a:gd name="T28" fmla="*/ 0 w 80"/>
                    <a:gd name="T29" fmla="*/ 0 h 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pPr>
                    <a:defRPr/>
                  </a:pPr>
                  <a:endParaRPr lang="en-US"/>
                </a:p>
              </p:txBody>
            </p:sp>
            <p:sp>
              <p:nvSpPr>
                <p:cNvPr id="6223" name="Freeform 86"/>
                <p:cNvSpPr>
                  <a:spLocks/>
                </p:cNvSpPr>
                <p:nvPr/>
              </p:nvSpPr>
              <p:spPr bwMode="ltGray">
                <a:xfrm>
                  <a:off x="4587" y="466"/>
                  <a:ext cx="40" cy="58"/>
                </a:xfrm>
                <a:custGeom>
                  <a:avLst/>
                  <a:gdLst>
                    <a:gd name="T0" fmla="*/ 0 w 94"/>
                    <a:gd name="T1" fmla="*/ 0 h 174"/>
                    <a:gd name="T2" fmla="*/ 0 w 94"/>
                    <a:gd name="T3" fmla="*/ 0 h 174"/>
                    <a:gd name="T4" fmla="*/ 0 w 94"/>
                    <a:gd name="T5" fmla="*/ 0 h 174"/>
                    <a:gd name="T6" fmla="*/ 0 w 94"/>
                    <a:gd name="T7" fmla="*/ 0 h 174"/>
                    <a:gd name="T8" fmla="*/ 0 w 94"/>
                    <a:gd name="T9" fmla="*/ 0 h 174"/>
                    <a:gd name="T10" fmla="*/ 0 w 94"/>
                    <a:gd name="T11" fmla="*/ 0 h 174"/>
                    <a:gd name="T12" fmla="*/ 0 w 94"/>
                    <a:gd name="T13" fmla="*/ 0 h 174"/>
                    <a:gd name="T14" fmla="*/ 0 w 94"/>
                    <a:gd name="T15" fmla="*/ 0 h 174"/>
                    <a:gd name="T16" fmla="*/ 0 w 94"/>
                    <a:gd name="T17" fmla="*/ 0 h 174"/>
                    <a:gd name="T18" fmla="*/ 0 w 94"/>
                    <a:gd name="T19" fmla="*/ 0 h 174"/>
                    <a:gd name="T20" fmla="*/ 0 w 94"/>
                    <a:gd name="T21" fmla="*/ 0 h 174"/>
                    <a:gd name="T22" fmla="*/ 0 w 94"/>
                    <a:gd name="T23" fmla="*/ 0 h 174"/>
                    <a:gd name="T24" fmla="*/ 0 w 94"/>
                    <a:gd name="T25" fmla="*/ 0 h 174"/>
                    <a:gd name="T26" fmla="*/ 0 w 94"/>
                    <a:gd name="T27" fmla="*/ 0 h 174"/>
                    <a:gd name="T28" fmla="*/ 0 w 94"/>
                    <a:gd name="T29" fmla="*/ 0 h 174"/>
                    <a:gd name="T30" fmla="*/ 0 w 94"/>
                    <a:gd name="T31" fmla="*/ 0 h 174"/>
                    <a:gd name="T32" fmla="*/ 0 w 94"/>
                    <a:gd name="T33" fmla="*/ 0 h 174"/>
                    <a:gd name="T34" fmla="*/ 0 w 94"/>
                    <a:gd name="T35" fmla="*/ 0 h 174"/>
                    <a:gd name="T36" fmla="*/ 0 w 94"/>
                    <a:gd name="T37" fmla="*/ 0 h 174"/>
                    <a:gd name="T38" fmla="*/ 0 w 94"/>
                    <a:gd name="T39" fmla="*/ 0 h 174"/>
                    <a:gd name="T40" fmla="*/ 0 w 94"/>
                    <a:gd name="T41" fmla="*/ 0 h 1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pPr>
                    <a:defRPr/>
                  </a:pPr>
                  <a:endParaRPr lang="en-US"/>
                </a:p>
              </p:txBody>
            </p:sp>
            <p:sp>
              <p:nvSpPr>
                <p:cNvPr id="6224" name="Freeform 87"/>
                <p:cNvSpPr>
                  <a:spLocks/>
                </p:cNvSpPr>
                <p:nvPr/>
              </p:nvSpPr>
              <p:spPr bwMode="ltGray">
                <a:xfrm>
                  <a:off x="4597" y="508"/>
                  <a:ext cx="14" cy="17"/>
                </a:xfrm>
                <a:custGeom>
                  <a:avLst/>
                  <a:gdLst>
                    <a:gd name="T0" fmla="*/ 0 w 32"/>
                    <a:gd name="T1" fmla="*/ 0 h 50"/>
                    <a:gd name="T2" fmla="*/ 0 w 32"/>
                    <a:gd name="T3" fmla="*/ 0 h 50"/>
                    <a:gd name="T4" fmla="*/ 0 w 32"/>
                    <a:gd name="T5" fmla="*/ 0 h 50"/>
                    <a:gd name="T6" fmla="*/ 0 w 32"/>
                    <a:gd name="T7" fmla="*/ 0 h 50"/>
                    <a:gd name="T8" fmla="*/ 0 w 32"/>
                    <a:gd name="T9" fmla="*/ 0 h 50"/>
                    <a:gd name="T10" fmla="*/ 0 w 32"/>
                    <a:gd name="T11" fmla="*/ 0 h 50"/>
                    <a:gd name="T12" fmla="*/ 0 w 32"/>
                    <a:gd name="T13" fmla="*/ 0 h 50"/>
                    <a:gd name="T14" fmla="*/ 0 w 32"/>
                    <a:gd name="T15" fmla="*/ 0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pPr>
                    <a:defRPr/>
                  </a:pPr>
                  <a:endParaRPr lang="en-US"/>
                </a:p>
              </p:txBody>
            </p:sp>
            <p:sp>
              <p:nvSpPr>
                <p:cNvPr id="6225" name="Freeform 88"/>
                <p:cNvSpPr>
                  <a:spLocks/>
                </p:cNvSpPr>
                <p:nvPr/>
              </p:nvSpPr>
              <p:spPr bwMode="ltGray">
                <a:xfrm>
                  <a:off x="4569" y="512"/>
                  <a:ext cx="19" cy="17"/>
                </a:xfrm>
                <a:custGeom>
                  <a:avLst/>
                  <a:gdLst>
                    <a:gd name="T0" fmla="*/ 0 w 43"/>
                    <a:gd name="T1" fmla="*/ 0 h 50"/>
                    <a:gd name="T2" fmla="*/ 0 w 43"/>
                    <a:gd name="T3" fmla="*/ 0 h 50"/>
                    <a:gd name="T4" fmla="*/ 0 w 43"/>
                    <a:gd name="T5" fmla="*/ 0 h 50"/>
                    <a:gd name="T6" fmla="*/ 0 w 43"/>
                    <a:gd name="T7" fmla="*/ 0 h 50"/>
                    <a:gd name="T8" fmla="*/ 0 w 43"/>
                    <a:gd name="T9" fmla="*/ 0 h 50"/>
                    <a:gd name="T10" fmla="*/ 0 w 43"/>
                    <a:gd name="T11" fmla="*/ 0 h 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pPr>
                    <a:defRPr/>
                  </a:pPr>
                  <a:endParaRPr lang="en-US"/>
                </a:p>
              </p:txBody>
            </p:sp>
            <p:sp>
              <p:nvSpPr>
                <p:cNvPr id="6226" name="Freeform 89"/>
                <p:cNvSpPr>
                  <a:spLocks/>
                </p:cNvSpPr>
                <p:nvPr/>
              </p:nvSpPr>
              <p:spPr bwMode="ltGray">
                <a:xfrm>
                  <a:off x="4784" y="275"/>
                  <a:ext cx="18" cy="10"/>
                </a:xfrm>
                <a:custGeom>
                  <a:avLst/>
                  <a:gdLst>
                    <a:gd name="T0" fmla="*/ 0 w 41"/>
                    <a:gd name="T1" fmla="*/ 0 h 29"/>
                    <a:gd name="T2" fmla="*/ 0 w 41"/>
                    <a:gd name="T3" fmla="*/ 0 h 29"/>
                    <a:gd name="T4" fmla="*/ 0 w 41"/>
                    <a:gd name="T5" fmla="*/ 0 h 29"/>
                    <a:gd name="T6" fmla="*/ 0 60000 65536"/>
                    <a:gd name="T7" fmla="*/ 0 60000 65536"/>
                    <a:gd name="T8" fmla="*/ 0 60000 65536"/>
                  </a:gdLst>
                  <a:ahLst/>
                  <a:cxnLst>
                    <a:cxn ang="T6">
                      <a:pos x="T0" y="T1"/>
                    </a:cxn>
                    <a:cxn ang="T7">
                      <a:pos x="T2" y="T3"/>
                    </a:cxn>
                    <a:cxn ang="T8">
                      <a:pos x="T4" y="T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pPr>
                    <a:defRPr/>
                  </a:pPr>
                  <a:endParaRPr lang="en-US"/>
                </a:p>
              </p:txBody>
            </p:sp>
            <p:sp>
              <p:nvSpPr>
                <p:cNvPr id="6227" name="Freeform 90"/>
                <p:cNvSpPr>
                  <a:spLocks/>
                </p:cNvSpPr>
                <p:nvPr/>
              </p:nvSpPr>
              <p:spPr bwMode="ltGray">
                <a:xfrm>
                  <a:off x="4293" y="246"/>
                  <a:ext cx="438" cy="152"/>
                </a:xfrm>
                <a:custGeom>
                  <a:avLst/>
                  <a:gdLst>
                    <a:gd name="T0" fmla="*/ 73 w 438"/>
                    <a:gd name="T1" fmla="*/ 1 h 152"/>
                    <a:gd name="T2" fmla="*/ 438 w 438"/>
                    <a:gd name="T3" fmla="*/ 0 h 152"/>
                    <a:gd name="T4" fmla="*/ 416 w 438"/>
                    <a:gd name="T5" fmla="*/ 54 h 152"/>
                    <a:gd name="T6" fmla="*/ 397 w 438"/>
                    <a:gd name="T7" fmla="*/ 68 h 152"/>
                    <a:gd name="T8" fmla="*/ 392 w 438"/>
                    <a:gd name="T9" fmla="*/ 70 h 152"/>
                    <a:gd name="T10" fmla="*/ 375 w 438"/>
                    <a:gd name="T11" fmla="*/ 73 h 152"/>
                    <a:gd name="T12" fmla="*/ 361 w 438"/>
                    <a:gd name="T13" fmla="*/ 88 h 152"/>
                    <a:gd name="T14" fmla="*/ 362 w 438"/>
                    <a:gd name="T15" fmla="*/ 99 h 152"/>
                    <a:gd name="T16" fmla="*/ 364 w 438"/>
                    <a:gd name="T17" fmla="*/ 107 h 152"/>
                    <a:gd name="T18" fmla="*/ 366 w 438"/>
                    <a:gd name="T19" fmla="*/ 113 h 152"/>
                    <a:gd name="T20" fmla="*/ 362 w 438"/>
                    <a:gd name="T21" fmla="*/ 122 h 152"/>
                    <a:gd name="T22" fmla="*/ 351 w 438"/>
                    <a:gd name="T23" fmla="*/ 120 h 152"/>
                    <a:gd name="T24" fmla="*/ 342 w 438"/>
                    <a:gd name="T25" fmla="*/ 129 h 152"/>
                    <a:gd name="T26" fmla="*/ 347 w 438"/>
                    <a:gd name="T27" fmla="*/ 105 h 152"/>
                    <a:gd name="T28" fmla="*/ 338 w 438"/>
                    <a:gd name="T29" fmla="*/ 100 h 152"/>
                    <a:gd name="T30" fmla="*/ 344 w 438"/>
                    <a:gd name="T31" fmla="*/ 93 h 152"/>
                    <a:gd name="T32" fmla="*/ 342 w 438"/>
                    <a:gd name="T33" fmla="*/ 89 h 152"/>
                    <a:gd name="T34" fmla="*/ 320 w 438"/>
                    <a:gd name="T35" fmla="*/ 94 h 152"/>
                    <a:gd name="T36" fmla="*/ 317 w 438"/>
                    <a:gd name="T37" fmla="*/ 85 h 152"/>
                    <a:gd name="T38" fmla="*/ 297 w 438"/>
                    <a:gd name="T39" fmla="*/ 94 h 152"/>
                    <a:gd name="T40" fmla="*/ 320 w 438"/>
                    <a:gd name="T41" fmla="*/ 103 h 152"/>
                    <a:gd name="T42" fmla="*/ 305 w 438"/>
                    <a:gd name="T43" fmla="*/ 117 h 152"/>
                    <a:gd name="T44" fmla="*/ 311 w 438"/>
                    <a:gd name="T45" fmla="*/ 126 h 152"/>
                    <a:gd name="T46" fmla="*/ 315 w 438"/>
                    <a:gd name="T47" fmla="*/ 138 h 152"/>
                    <a:gd name="T48" fmla="*/ 309 w 438"/>
                    <a:gd name="T49" fmla="*/ 139 h 152"/>
                    <a:gd name="T50" fmla="*/ 314 w 438"/>
                    <a:gd name="T51" fmla="*/ 144 h 152"/>
                    <a:gd name="T52" fmla="*/ 307 w 438"/>
                    <a:gd name="T53" fmla="*/ 152 h 152"/>
                    <a:gd name="T54" fmla="*/ 0 w 438"/>
                    <a:gd name="T55" fmla="*/ 149 h 152"/>
                    <a:gd name="T56" fmla="*/ 73 w 438"/>
                    <a:gd name="T57" fmla="*/ 1 h 1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38" h="152">
                      <a:moveTo>
                        <a:pt x="73" y="1"/>
                      </a:moveTo>
                      <a:lnTo>
                        <a:pt x="438" y="0"/>
                      </a:lnTo>
                      <a:cubicBezTo>
                        <a:pt x="432"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pPr>
                    <a:defRPr/>
                  </a:pPr>
                  <a:endParaRPr lang="en-US"/>
                </a:p>
              </p:txBody>
            </p:sp>
            <p:sp>
              <p:nvSpPr>
                <p:cNvPr id="6228" name="Freeform 91"/>
                <p:cNvSpPr>
                  <a:spLocks/>
                </p:cNvSpPr>
                <p:nvPr/>
              </p:nvSpPr>
              <p:spPr bwMode="ltGray">
                <a:xfrm>
                  <a:off x="4731" y="240"/>
                  <a:ext cx="20" cy="55"/>
                </a:xfrm>
                <a:custGeom>
                  <a:avLst/>
                  <a:gdLst>
                    <a:gd name="T0" fmla="*/ 0 w 47"/>
                    <a:gd name="T1" fmla="*/ 0 h 165"/>
                    <a:gd name="T2" fmla="*/ 0 w 47"/>
                    <a:gd name="T3" fmla="*/ 0 h 165"/>
                    <a:gd name="T4" fmla="*/ 0 w 47"/>
                    <a:gd name="T5" fmla="*/ 0 h 165"/>
                    <a:gd name="T6" fmla="*/ 0 w 47"/>
                    <a:gd name="T7" fmla="*/ 0 h 165"/>
                    <a:gd name="T8" fmla="*/ 0 w 47"/>
                    <a:gd name="T9" fmla="*/ 0 h 165"/>
                    <a:gd name="T10" fmla="*/ 0 w 47"/>
                    <a:gd name="T11" fmla="*/ 0 h 165"/>
                    <a:gd name="T12" fmla="*/ 0 w 47"/>
                    <a:gd name="T13" fmla="*/ 0 h 165"/>
                    <a:gd name="T14" fmla="*/ 0 w 47"/>
                    <a:gd name="T15" fmla="*/ 0 h 165"/>
                    <a:gd name="T16" fmla="*/ 0 w 47"/>
                    <a:gd name="T17" fmla="*/ 0 h 165"/>
                    <a:gd name="T18" fmla="*/ 0 w 47"/>
                    <a:gd name="T19" fmla="*/ 0 h 165"/>
                    <a:gd name="T20" fmla="*/ 0 w 47"/>
                    <a:gd name="T21" fmla="*/ 0 h 165"/>
                    <a:gd name="T22" fmla="*/ 0 w 47"/>
                    <a:gd name="T23" fmla="*/ 0 h 165"/>
                    <a:gd name="T24" fmla="*/ 0 w 47"/>
                    <a:gd name="T25" fmla="*/ 0 h 165"/>
                    <a:gd name="T26" fmla="*/ 0 w 47"/>
                    <a:gd name="T27" fmla="*/ 0 h 165"/>
                    <a:gd name="T28" fmla="*/ 0 w 47"/>
                    <a:gd name="T29" fmla="*/ 0 h 165"/>
                    <a:gd name="T30" fmla="*/ 0 w 47"/>
                    <a:gd name="T31" fmla="*/ 0 h 165"/>
                    <a:gd name="T32" fmla="*/ 0 w 47"/>
                    <a:gd name="T33" fmla="*/ 0 h 1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pPr>
                    <a:defRPr/>
                  </a:pPr>
                  <a:endParaRPr lang="en-US"/>
                </a:p>
              </p:txBody>
            </p:sp>
            <p:sp>
              <p:nvSpPr>
                <p:cNvPr id="6229" name="Freeform 92"/>
                <p:cNvSpPr>
                  <a:spLocks/>
                </p:cNvSpPr>
                <p:nvPr/>
              </p:nvSpPr>
              <p:spPr bwMode="ltGray">
                <a:xfrm>
                  <a:off x="4719" y="287"/>
                  <a:ext cx="59" cy="34"/>
                </a:xfrm>
                <a:custGeom>
                  <a:avLst/>
                  <a:gdLst>
                    <a:gd name="T0" fmla="*/ 0 w 138"/>
                    <a:gd name="T1" fmla="*/ 0 h 103"/>
                    <a:gd name="T2" fmla="*/ 0 w 138"/>
                    <a:gd name="T3" fmla="*/ 0 h 103"/>
                    <a:gd name="T4" fmla="*/ 0 w 138"/>
                    <a:gd name="T5" fmla="*/ 0 h 103"/>
                    <a:gd name="T6" fmla="*/ 0 w 138"/>
                    <a:gd name="T7" fmla="*/ 0 h 103"/>
                    <a:gd name="T8" fmla="*/ 0 w 138"/>
                    <a:gd name="T9" fmla="*/ 0 h 103"/>
                    <a:gd name="T10" fmla="*/ 0 w 138"/>
                    <a:gd name="T11" fmla="*/ 0 h 103"/>
                    <a:gd name="T12" fmla="*/ 0 w 138"/>
                    <a:gd name="T13" fmla="*/ 0 h 103"/>
                    <a:gd name="T14" fmla="*/ 0 w 138"/>
                    <a:gd name="T15" fmla="*/ 0 h 103"/>
                    <a:gd name="T16" fmla="*/ 0 w 138"/>
                    <a:gd name="T17" fmla="*/ 0 h 103"/>
                    <a:gd name="T18" fmla="*/ 0 w 138"/>
                    <a:gd name="T19" fmla="*/ 0 h 103"/>
                    <a:gd name="T20" fmla="*/ 0 w 138"/>
                    <a:gd name="T21" fmla="*/ 0 h 103"/>
                    <a:gd name="T22" fmla="*/ 0 w 138"/>
                    <a:gd name="T23" fmla="*/ 0 h 103"/>
                    <a:gd name="T24" fmla="*/ 0 w 138"/>
                    <a:gd name="T25" fmla="*/ 0 h 103"/>
                    <a:gd name="T26" fmla="*/ 0 w 138"/>
                    <a:gd name="T27" fmla="*/ 0 h 103"/>
                    <a:gd name="T28" fmla="*/ 0 w 138"/>
                    <a:gd name="T29" fmla="*/ 0 h 103"/>
                    <a:gd name="T30" fmla="*/ 0 w 138"/>
                    <a:gd name="T31" fmla="*/ 0 h 103"/>
                    <a:gd name="T32" fmla="*/ 0 w 138"/>
                    <a:gd name="T33" fmla="*/ 0 h 103"/>
                    <a:gd name="T34" fmla="*/ 0 w 138"/>
                    <a:gd name="T35" fmla="*/ 0 h 103"/>
                    <a:gd name="T36" fmla="*/ 0 w 138"/>
                    <a:gd name="T37" fmla="*/ 0 h 1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pPr>
                    <a:defRPr/>
                  </a:pPr>
                  <a:endParaRPr lang="en-US"/>
                </a:p>
              </p:txBody>
            </p:sp>
            <p:sp>
              <p:nvSpPr>
                <p:cNvPr id="6230" name="Freeform 93"/>
                <p:cNvSpPr>
                  <a:spLocks/>
                </p:cNvSpPr>
                <p:nvPr/>
              </p:nvSpPr>
              <p:spPr bwMode="ltGray">
                <a:xfrm>
                  <a:off x="4656" y="319"/>
                  <a:ext cx="80" cy="72"/>
                </a:xfrm>
                <a:custGeom>
                  <a:avLst/>
                  <a:gdLst>
                    <a:gd name="T0" fmla="*/ 0 w 188"/>
                    <a:gd name="T1" fmla="*/ 0 h 214"/>
                    <a:gd name="T2" fmla="*/ 0 w 188"/>
                    <a:gd name="T3" fmla="*/ 0 h 214"/>
                    <a:gd name="T4" fmla="*/ 0 w 188"/>
                    <a:gd name="T5" fmla="*/ 0 h 214"/>
                    <a:gd name="T6" fmla="*/ 0 w 188"/>
                    <a:gd name="T7" fmla="*/ 0 h 214"/>
                    <a:gd name="T8" fmla="*/ 0 w 188"/>
                    <a:gd name="T9" fmla="*/ 0 h 214"/>
                    <a:gd name="T10" fmla="*/ 0 w 188"/>
                    <a:gd name="T11" fmla="*/ 0 h 214"/>
                    <a:gd name="T12" fmla="*/ 0 w 188"/>
                    <a:gd name="T13" fmla="*/ 0 h 214"/>
                    <a:gd name="T14" fmla="*/ 0 w 188"/>
                    <a:gd name="T15" fmla="*/ 0 h 214"/>
                    <a:gd name="T16" fmla="*/ 0 w 188"/>
                    <a:gd name="T17" fmla="*/ 0 h 214"/>
                    <a:gd name="T18" fmla="*/ 0 w 188"/>
                    <a:gd name="T19" fmla="*/ 0 h 214"/>
                    <a:gd name="T20" fmla="*/ 0 w 188"/>
                    <a:gd name="T21" fmla="*/ 0 h 214"/>
                    <a:gd name="T22" fmla="*/ 0 w 188"/>
                    <a:gd name="T23" fmla="*/ 0 h 214"/>
                    <a:gd name="T24" fmla="*/ 0 w 188"/>
                    <a:gd name="T25" fmla="*/ 0 h 214"/>
                    <a:gd name="T26" fmla="*/ 0 w 188"/>
                    <a:gd name="T27" fmla="*/ 0 h 214"/>
                    <a:gd name="T28" fmla="*/ 0 w 188"/>
                    <a:gd name="T29" fmla="*/ 0 h 214"/>
                    <a:gd name="T30" fmla="*/ 0 w 188"/>
                    <a:gd name="T31" fmla="*/ 0 h 214"/>
                    <a:gd name="T32" fmla="*/ 0 w 188"/>
                    <a:gd name="T33" fmla="*/ 0 h 214"/>
                    <a:gd name="T34" fmla="*/ 0 w 188"/>
                    <a:gd name="T35" fmla="*/ 0 h 214"/>
                    <a:gd name="T36" fmla="*/ 0 w 188"/>
                    <a:gd name="T37" fmla="*/ 0 h 214"/>
                    <a:gd name="T38" fmla="*/ 0 w 188"/>
                    <a:gd name="T39" fmla="*/ 0 h 214"/>
                    <a:gd name="T40" fmla="*/ 0 w 188"/>
                    <a:gd name="T41" fmla="*/ 0 h 214"/>
                    <a:gd name="T42" fmla="*/ 0 w 188"/>
                    <a:gd name="T43" fmla="*/ 0 h 214"/>
                    <a:gd name="T44" fmla="*/ 0 w 188"/>
                    <a:gd name="T45" fmla="*/ 0 h 214"/>
                    <a:gd name="T46" fmla="*/ 0 w 188"/>
                    <a:gd name="T47" fmla="*/ 0 h 214"/>
                    <a:gd name="T48" fmla="*/ 0 w 188"/>
                    <a:gd name="T49" fmla="*/ 0 h 214"/>
                    <a:gd name="T50" fmla="*/ 0 w 188"/>
                    <a:gd name="T51" fmla="*/ 0 h 214"/>
                    <a:gd name="T52" fmla="*/ 0 w 188"/>
                    <a:gd name="T53" fmla="*/ 0 h 214"/>
                    <a:gd name="T54" fmla="*/ 0 w 188"/>
                    <a:gd name="T55" fmla="*/ 0 h 214"/>
                    <a:gd name="T56" fmla="*/ 0 w 188"/>
                    <a:gd name="T57" fmla="*/ 0 h 214"/>
                    <a:gd name="T58" fmla="*/ 0 w 188"/>
                    <a:gd name="T59" fmla="*/ 0 h 214"/>
                    <a:gd name="T60" fmla="*/ 0 w 188"/>
                    <a:gd name="T61" fmla="*/ 0 h 214"/>
                    <a:gd name="T62" fmla="*/ 0 w 188"/>
                    <a:gd name="T63" fmla="*/ 0 h 214"/>
                    <a:gd name="T64" fmla="*/ 0 w 188"/>
                    <a:gd name="T65" fmla="*/ 0 h 214"/>
                    <a:gd name="T66" fmla="*/ 0 w 188"/>
                    <a:gd name="T67" fmla="*/ 0 h 214"/>
                    <a:gd name="T68" fmla="*/ 0 w 188"/>
                    <a:gd name="T69" fmla="*/ 0 h 214"/>
                    <a:gd name="T70" fmla="*/ 0 w 188"/>
                    <a:gd name="T71" fmla="*/ 0 h 214"/>
                    <a:gd name="T72" fmla="*/ 0 w 188"/>
                    <a:gd name="T73" fmla="*/ 0 h 214"/>
                    <a:gd name="T74" fmla="*/ 0 w 188"/>
                    <a:gd name="T75" fmla="*/ 0 h 214"/>
                    <a:gd name="T76" fmla="*/ 0 w 188"/>
                    <a:gd name="T77" fmla="*/ 0 h 214"/>
                    <a:gd name="T78" fmla="*/ 0 w 188"/>
                    <a:gd name="T79" fmla="*/ 0 h 214"/>
                    <a:gd name="T80" fmla="*/ 0 w 188"/>
                    <a:gd name="T81" fmla="*/ 0 h 2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pPr>
                    <a:defRPr/>
                  </a:pPr>
                  <a:endParaRPr lang="en-US"/>
                </a:p>
              </p:txBody>
            </p:sp>
            <p:sp>
              <p:nvSpPr>
                <p:cNvPr id="6231" name="Freeform 94"/>
                <p:cNvSpPr>
                  <a:spLocks/>
                </p:cNvSpPr>
                <p:nvPr/>
              </p:nvSpPr>
              <p:spPr bwMode="ltGray">
                <a:xfrm>
                  <a:off x="4709" y="340"/>
                  <a:ext cx="6" cy="4"/>
                </a:xfrm>
                <a:custGeom>
                  <a:avLst/>
                  <a:gdLst>
                    <a:gd name="T0" fmla="*/ 0 w 13"/>
                    <a:gd name="T1" fmla="*/ 0 h 13"/>
                    <a:gd name="T2" fmla="*/ 0 w 13"/>
                    <a:gd name="T3" fmla="*/ 0 h 13"/>
                    <a:gd name="T4" fmla="*/ 0 w 13"/>
                    <a:gd name="T5" fmla="*/ 0 h 13"/>
                    <a:gd name="T6" fmla="*/ 0 60000 65536"/>
                    <a:gd name="T7" fmla="*/ 0 60000 65536"/>
                    <a:gd name="T8" fmla="*/ 0 60000 65536"/>
                  </a:gdLst>
                  <a:ahLst/>
                  <a:cxnLst>
                    <a:cxn ang="T6">
                      <a:pos x="T0" y="T1"/>
                    </a:cxn>
                    <a:cxn ang="T7">
                      <a:pos x="T2" y="T3"/>
                    </a:cxn>
                    <a:cxn ang="T8">
                      <a:pos x="T4" y="T5"/>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pPr>
                    <a:defRPr/>
                  </a:pPr>
                  <a:endParaRPr lang="en-US"/>
                </a:p>
              </p:txBody>
            </p:sp>
            <p:sp>
              <p:nvSpPr>
                <p:cNvPr id="6232" name="Freeform 95"/>
                <p:cNvSpPr>
                  <a:spLocks/>
                </p:cNvSpPr>
                <p:nvPr/>
              </p:nvSpPr>
              <p:spPr bwMode="ltGray">
                <a:xfrm>
                  <a:off x="4261" y="389"/>
                  <a:ext cx="347" cy="189"/>
                </a:xfrm>
                <a:custGeom>
                  <a:avLst/>
                  <a:gdLst>
                    <a:gd name="T0" fmla="*/ 0 w 812"/>
                    <a:gd name="T1" fmla="*/ 0 h 564"/>
                    <a:gd name="T2" fmla="*/ 0 w 812"/>
                    <a:gd name="T3" fmla="*/ 0 h 564"/>
                    <a:gd name="T4" fmla="*/ 0 w 812"/>
                    <a:gd name="T5" fmla="*/ 0 h 564"/>
                    <a:gd name="T6" fmla="*/ 0 w 812"/>
                    <a:gd name="T7" fmla="*/ 0 h 564"/>
                    <a:gd name="T8" fmla="*/ 0 w 812"/>
                    <a:gd name="T9" fmla="*/ 0 h 564"/>
                    <a:gd name="T10" fmla="*/ 0 w 812"/>
                    <a:gd name="T11" fmla="*/ 0 h 564"/>
                    <a:gd name="T12" fmla="*/ 0 w 812"/>
                    <a:gd name="T13" fmla="*/ 0 h 564"/>
                    <a:gd name="T14" fmla="*/ 0 w 812"/>
                    <a:gd name="T15" fmla="*/ 0 h 564"/>
                    <a:gd name="T16" fmla="*/ 0 w 812"/>
                    <a:gd name="T17" fmla="*/ 0 h 564"/>
                    <a:gd name="T18" fmla="*/ 0 w 812"/>
                    <a:gd name="T19" fmla="*/ 0 h 564"/>
                    <a:gd name="T20" fmla="*/ 0 w 812"/>
                    <a:gd name="T21" fmla="*/ 0 h 564"/>
                    <a:gd name="T22" fmla="*/ 0 w 812"/>
                    <a:gd name="T23" fmla="*/ 0 h 564"/>
                    <a:gd name="T24" fmla="*/ 0 w 812"/>
                    <a:gd name="T25" fmla="*/ 0 h 564"/>
                    <a:gd name="T26" fmla="*/ 0 w 812"/>
                    <a:gd name="T27" fmla="*/ 0 h 564"/>
                    <a:gd name="T28" fmla="*/ 0 w 812"/>
                    <a:gd name="T29" fmla="*/ 0 h 564"/>
                    <a:gd name="T30" fmla="*/ 0 w 812"/>
                    <a:gd name="T31" fmla="*/ 0 h 564"/>
                    <a:gd name="T32" fmla="*/ 0 w 812"/>
                    <a:gd name="T33" fmla="*/ 0 h 564"/>
                    <a:gd name="T34" fmla="*/ 0 w 812"/>
                    <a:gd name="T35" fmla="*/ 0 h 564"/>
                    <a:gd name="T36" fmla="*/ 0 w 812"/>
                    <a:gd name="T37" fmla="*/ 0 h 564"/>
                    <a:gd name="T38" fmla="*/ 0 w 812"/>
                    <a:gd name="T39" fmla="*/ 0 h 564"/>
                    <a:gd name="T40" fmla="*/ 0 w 812"/>
                    <a:gd name="T41" fmla="*/ 0 h 564"/>
                    <a:gd name="T42" fmla="*/ 0 w 812"/>
                    <a:gd name="T43" fmla="*/ 0 h 564"/>
                    <a:gd name="T44" fmla="*/ 0 w 812"/>
                    <a:gd name="T45" fmla="*/ 0 h 564"/>
                    <a:gd name="T46" fmla="*/ 0 w 812"/>
                    <a:gd name="T47" fmla="*/ 0 h 564"/>
                    <a:gd name="T48" fmla="*/ 0 w 812"/>
                    <a:gd name="T49" fmla="*/ 0 h 564"/>
                    <a:gd name="T50" fmla="*/ 0 w 812"/>
                    <a:gd name="T51" fmla="*/ 0 h 564"/>
                    <a:gd name="T52" fmla="*/ 0 w 812"/>
                    <a:gd name="T53" fmla="*/ 0 h 564"/>
                    <a:gd name="T54" fmla="*/ 0 w 812"/>
                    <a:gd name="T55" fmla="*/ 0 h 564"/>
                    <a:gd name="T56" fmla="*/ 0 w 812"/>
                    <a:gd name="T57" fmla="*/ 0 h 564"/>
                    <a:gd name="T58" fmla="*/ 0 w 812"/>
                    <a:gd name="T59" fmla="*/ 0 h 564"/>
                    <a:gd name="T60" fmla="*/ 0 w 812"/>
                    <a:gd name="T61" fmla="*/ 0 h 564"/>
                    <a:gd name="T62" fmla="*/ 0 w 812"/>
                    <a:gd name="T63" fmla="*/ 0 h 564"/>
                    <a:gd name="T64" fmla="*/ 0 w 812"/>
                    <a:gd name="T65" fmla="*/ 0 h 564"/>
                    <a:gd name="T66" fmla="*/ 0 w 812"/>
                    <a:gd name="T67" fmla="*/ 0 h 564"/>
                    <a:gd name="T68" fmla="*/ 0 w 812"/>
                    <a:gd name="T69" fmla="*/ 0 h 564"/>
                    <a:gd name="T70" fmla="*/ 0 w 812"/>
                    <a:gd name="T71" fmla="*/ 0 h 564"/>
                    <a:gd name="T72" fmla="*/ 0 w 812"/>
                    <a:gd name="T73" fmla="*/ 0 h 564"/>
                    <a:gd name="T74" fmla="*/ 0 w 812"/>
                    <a:gd name="T75" fmla="*/ 0 h 564"/>
                    <a:gd name="T76" fmla="*/ 0 w 812"/>
                    <a:gd name="T77" fmla="*/ 0 h 564"/>
                    <a:gd name="T78" fmla="*/ 0 w 812"/>
                    <a:gd name="T79" fmla="*/ 0 h 564"/>
                    <a:gd name="T80" fmla="*/ 0 w 812"/>
                    <a:gd name="T81" fmla="*/ 0 h 564"/>
                    <a:gd name="T82" fmla="*/ 0 w 812"/>
                    <a:gd name="T83" fmla="*/ 0 h 564"/>
                    <a:gd name="T84" fmla="*/ 0 w 812"/>
                    <a:gd name="T85" fmla="*/ 0 h 564"/>
                    <a:gd name="T86" fmla="*/ 0 w 812"/>
                    <a:gd name="T87" fmla="*/ 0 h 5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pPr>
                    <a:defRPr/>
                  </a:pPr>
                  <a:endParaRPr lang="en-US"/>
                </a:p>
              </p:txBody>
            </p:sp>
            <p:sp>
              <p:nvSpPr>
                <p:cNvPr id="6233" name="Freeform 96"/>
                <p:cNvSpPr>
                  <a:spLocks/>
                </p:cNvSpPr>
                <p:nvPr/>
              </p:nvSpPr>
              <p:spPr bwMode="ltGray">
                <a:xfrm>
                  <a:off x="4322" y="519"/>
                  <a:ext cx="19" cy="29"/>
                </a:xfrm>
                <a:custGeom>
                  <a:avLst/>
                  <a:gdLst>
                    <a:gd name="T0" fmla="*/ 0 w 43"/>
                    <a:gd name="T1" fmla="*/ 0 h 85"/>
                    <a:gd name="T2" fmla="*/ 0 w 43"/>
                    <a:gd name="T3" fmla="*/ 0 h 85"/>
                    <a:gd name="T4" fmla="*/ 0 w 43"/>
                    <a:gd name="T5" fmla="*/ 0 h 85"/>
                    <a:gd name="T6" fmla="*/ 0 w 43"/>
                    <a:gd name="T7" fmla="*/ 0 h 85"/>
                    <a:gd name="T8" fmla="*/ 0 w 43"/>
                    <a:gd name="T9" fmla="*/ 0 h 85"/>
                    <a:gd name="T10" fmla="*/ 0 w 43"/>
                    <a:gd name="T11" fmla="*/ 0 h 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pPr>
                    <a:defRPr/>
                  </a:pPr>
                  <a:endParaRPr lang="en-US"/>
                </a:p>
              </p:txBody>
            </p:sp>
            <p:sp>
              <p:nvSpPr>
                <p:cNvPr id="6234" name="Freeform 97"/>
                <p:cNvSpPr>
                  <a:spLocks/>
                </p:cNvSpPr>
                <p:nvPr/>
              </p:nvSpPr>
              <p:spPr bwMode="ltGray">
                <a:xfrm>
                  <a:off x="4588" y="421"/>
                  <a:ext cx="18" cy="24"/>
                </a:xfrm>
                <a:custGeom>
                  <a:avLst/>
                  <a:gdLst>
                    <a:gd name="T0" fmla="*/ 0 w 44"/>
                    <a:gd name="T1" fmla="*/ 0 h 74"/>
                    <a:gd name="T2" fmla="*/ 0 w 44"/>
                    <a:gd name="T3" fmla="*/ 0 h 74"/>
                    <a:gd name="T4" fmla="*/ 0 w 44"/>
                    <a:gd name="T5" fmla="*/ 0 h 74"/>
                    <a:gd name="T6" fmla="*/ 0 w 44"/>
                    <a:gd name="T7" fmla="*/ 0 h 74"/>
                    <a:gd name="T8" fmla="*/ 0 w 44"/>
                    <a:gd name="T9" fmla="*/ 0 h 74"/>
                    <a:gd name="T10" fmla="*/ 0 w 44"/>
                    <a:gd name="T11" fmla="*/ 0 h 74"/>
                    <a:gd name="T12" fmla="*/ 0 w 44"/>
                    <a:gd name="T13" fmla="*/ 0 h 74"/>
                    <a:gd name="T14" fmla="*/ 0 w 44"/>
                    <a:gd name="T15" fmla="*/ 0 h 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pPr>
                    <a:defRPr/>
                  </a:pPr>
                  <a:endParaRPr lang="en-US"/>
                </a:p>
              </p:txBody>
            </p:sp>
            <p:sp>
              <p:nvSpPr>
                <p:cNvPr id="6235" name="Freeform 98"/>
                <p:cNvSpPr>
                  <a:spLocks/>
                </p:cNvSpPr>
                <p:nvPr/>
              </p:nvSpPr>
              <p:spPr bwMode="ltGray">
                <a:xfrm>
                  <a:off x="4639" y="409"/>
                  <a:ext cx="9" cy="10"/>
                </a:xfrm>
                <a:custGeom>
                  <a:avLst/>
                  <a:gdLst>
                    <a:gd name="T0" fmla="*/ 0 w 20"/>
                    <a:gd name="T1" fmla="*/ 0 h 30"/>
                    <a:gd name="T2" fmla="*/ 0 w 20"/>
                    <a:gd name="T3" fmla="*/ 0 h 30"/>
                    <a:gd name="T4" fmla="*/ 0 w 20"/>
                    <a:gd name="T5" fmla="*/ 0 h 30"/>
                    <a:gd name="T6" fmla="*/ 0 60000 65536"/>
                    <a:gd name="T7" fmla="*/ 0 60000 65536"/>
                    <a:gd name="T8" fmla="*/ 0 60000 65536"/>
                  </a:gdLst>
                  <a:ahLst/>
                  <a:cxnLst>
                    <a:cxn ang="T6">
                      <a:pos x="T0" y="T1"/>
                    </a:cxn>
                    <a:cxn ang="T7">
                      <a:pos x="T2" y="T3"/>
                    </a:cxn>
                    <a:cxn ang="T8">
                      <a:pos x="T4" y="T5"/>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pPr>
                    <a:defRPr/>
                  </a:pPr>
                  <a:endParaRPr lang="en-US"/>
                </a:p>
              </p:txBody>
            </p:sp>
            <p:sp>
              <p:nvSpPr>
                <p:cNvPr id="6236" name="Freeform 99"/>
                <p:cNvSpPr>
                  <a:spLocks/>
                </p:cNvSpPr>
                <p:nvPr/>
              </p:nvSpPr>
              <p:spPr bwMode="ltGray">
                <a:xfrm>
                  <a:off x="3709" y="315"/>
                  <a:ext cx="433" cy="354"/>
                </a:xfrm>
                <a:custGeom>
                  <a:avLst/>
                  <a:gdLst>
                    <a:gd name="T0" fmla="*/ 1 w 682"/>
                    <a:gd name="T1" fmla="*/ 1 h 557"/>
                    <a:gd name="T2" fmla="*/ 1 w 682"/>
                    <a:gd name="T3" fmla="*/ 1 h 557"/>
                    <a:gd name="T4" fmla="*/ 1 w 682"/>
                    <a:gd name="T5" fmla="*/ 1 h 557"/>
                    <a:gd name="T6" fmla="*/ 1 w 682"/>
                    <a:gd name="T7" fmla="*/ 1 h 557"/>
                    <a:gd name="T8" fmla="*/ 1 w 682"/>
                    <a:gd name="T9" fmla="*/ 1 h 557"/>
                    <a:gd name="T10" fmla="*/ 1 w 682"/>
                    <a:gd name="T11" fmla="*/ 1 h 557"/>
                    <a:gd name="T12" fmla="*/ 1 w 682"/>
                    <a:gd name="T13" fmla="*/ 1 h 557"/>
                    <a:gd name="T14" fmla="*/ 1 w 682"/>
                    <a:gd name="T15" fmla="*/ 1 h 557"/>
                    <a:gd name="T16" fmla="*/ 1 w 682"/>
                    <a:gd name="T17" fmla="*/ 1 h 557"/>
                    <a:gd name="T18" fmla="*/ 1 w 682"/>
                    <a:gd name="T19" fmla="*/ 1 h 557"/>
                    <a:gd name="T20" fmla="*/ 1 w 682"/>
                    <a:gd name="T21" fmla="*/ 1 h 557"/>
                    <a:gd name="T22" fmla="*/ 1 w 682"/>
                    <a:gd name="T23" fmla="*/ 1 h 557"/>
                    <a:gd name="T24" fmla="*/ 1 w 682"/>
                    <a:gd name="T25" fmla="*/ 1 h 557"/>
                    <a:gd name="T26" fmla="*/ 1 w 682"/>
                    <a:gd name="T27" fmla="*/ 1 h 557"/>
                    <a:gd name="T28" fmla="*/ 1 w 682"/>
                    <a:gd name="T29" fmla="*/ 1 h 557"/>
                    <a:gd name="T30" fmla="*/ 1 w 682"/>
                    <a:gd name="T31" fmla="*/ 1 h 557"/>
                    <a:gd name="T32" fmla="*/ 1 w 682"/>
                    <a:gd name="T33" fmla="*/ 1 h 557"/>
                    <a:gd name="T34" fmla="*/ 0 w 682"/>
                    <a:gd name="T35" fmla="*/ 1 h 557"/>
                    <a:gd name="T36" fmla="*/ 1 w 682"/>
                    <a:gd name="T37" fmla="*/ 1 h 557"/>
                    <a:gd name="T38" fmla="*/ 1 w 682"/>
                    <a:gd name="T39" fmla="*/ 1 h 557"/>
                    <a:gd name="T40" fmla="*/ 1 w 682"/>
                    <a:gd name="T41" fmla="*/ 1 h 557"/>
                    <a:gd name="T42" fmla="*/ 1 w 682"/>
                    <a:gd name="T43" fmla="*/ 1 h 557"/>
                    <a:gd name="T44" fmla="*/ 1 w 682"/>
                    <a:gd name="T45" fmla="*/ 1 h 557"/>
                    <a:gd name="T46" fmla="*/ 1 w 682"/>
                    <a:gd name="T47" fmla="*/ 1 h 557"/>
                    <a:gd name="T48" fmla="*/ 1 w 682"/>
                    <a:gd name="T49" fmla="*/ 1 h 557"/>
                    <a:gd name="T50" fmla="*/ 1 w 682"/>
                    <a:gd name="T51" fmla="*/ 1 h 557"/>
                    <a:gd name="T52" fmla="*/ 1 w 682"/>
                    <a:gd name="T53" fmla="*/ 0 h 557"/>
                    <a:gd name="T54" fmla="*/ 1 w 682"/>
                    <a:gd name="T55" fmla="*/ 1 h 557"/>
                    <a:gd name="T56" fmla="*/ 1 w 682"/>
                    <a:gd name="T57" fmla="*/ 1 h 557"/>
                    <a:gd name="T58" fmla="*/ 1 w 682"/>
                    <a:gd name="T59" fmla="*/ 1 h 557"/>
                    <a:gd name="T60" fmla="*/ 1 w 682"/>
                    <a:gd name="T61" fmla="*/ 1 h 557"/>
                    <a:gd name="T62" fmla="*/ 1 w 682"/>
                    <a:gd name="T63" fmla="*/ 1 h 557"/>
                    <a:gd name="T64" fmla="*/ 1 w 682"/>
                    <a:gd name="T65" fmla="*/ 1 h 557"/>
                    <a:gd name="T66" fmla="*/ 1 w 682"/>
                    <a:gd name="T67" fmla="*/ 1 h 557"/>
                    <a:gd name="T68" fmla="*/ 1 w 682"/>
                    <a:gd name="T69" fmla="*/ 1 h 557"/>
                    <a:gd name="T70" fmla="*/ 1 w 682"/>
                    <a:gd name="T71" fmla="*/ 1 h 557"/>
                    <a:gd name="T72" fmla="*/ 1 w 682"/>
                    <a:gd name="T73" fmla="*/ 1 h 557"/>
                    <a:gd name="T74" fmla="*/ 1 w 682"/>
                    <a:gd name="T75" fmla="*/ 1 h 557"/>
                    <a:gd name="T76" fmla="*/ 1 w 682"/>
                    <a:gd name="T77" fmla="*/ 1 h 557"/>
                    <a:gd name="T78" fmla="*/ 1 w 682"/>
                    <a:gd name="T79" fmla="*/ 1 h 557"/>
                    <a:gd name="T80" fmla="*/ 1 w 682"/>
                    <a:gd name="T81" fmla="*/ 1 h 557"/>
                    <a:gd name="T82" fmla="*/ 1 w 682"/>
                    <a:gd name="T83" fmla="*/ 1 h 5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pPr>
                    <a:defRPr/>
                  </a:pPr>
                  <a:endParaRPr lang="en-US"/>
                </a:p>
              </p:txBody>
            </p:sp>
            <p:sp>
              <p:nvSpPr>
                <p:cNvPr id="6237" name="Freeform 100"/>
                <p:cNvSpPr>
                  <a:spLocks/>
                </p:cNvSpPr>
                <p:nvPr/>
              </p:nvSpPr>
              <p:spPr bwMode="ltGray">
                <a:xfrm>
                  <a:off x="3877" y="448"/>
                  <a:ext cx="163" cy="221"/>
                </a:xfrm>
                <a:custGeom>
                  <a:avLst/>
                  <a:gdLst>
                    <a:gd name="T0" fmla="*/ 1 w 257"/>
                    <a:gd name="T1" fmla="*/ 1 h 347"/>
                    <a:gd name="T2" fmla="*/ 1 w 257"/>
                    <a:gd name="T3" fmla="*/ 1 h 347"/>
                    <a:gd name="T4" fmla="*/ 1 w 257"/>
                    <a:gd name="T5" fmla="*/ 1 h 347"/>
                    <a:gd name="T6" fmla="*/ 1 w 257"/>
                    <a:gd name="T7" fmla="*/ 1 h 347"/>
                    <a:gd name="T8" fmla="*/ 1 w 257"/>
                    <a:gd name="T9" fmla="*/ 1 h 347"/>
                    <a:gd name="T10" fmla="*/ 1 w 257"/>
                    <a:gd name="T11" fmla="*/ 1 h 347"/>
                    <a:gd name="T12" fmla="*/ 1 w 257"/>
                    <a:gd name="T13" fmla="*/ 1 h 347"/>
                    <a:gd name="T14" fmla="*/ 1 w 257"/>
                    <a:gd name="T15" fmla="*/ 1 h 347"/>
                    <a:gd name="T16" fmla="*/ 1 w 257"/>
                    <a:gd name="T17" fmla="*/ 1 h 347"/>
                    <a:gd name="T18" fmla="*/ 1 w 257"/>
                    <a:gd name="T19" fmla="*/ 1 h 347"/>
                    <a:gd name="T20" fmla="*/ 1 w 257"/>
                    <a:gd name="T21" fmla="*/ 1 h 347"/>
                    <a:gd name="T22" fmla="*/ 1 w 257"/>
                    <a:gd name="T23" fmla="*/ 1 h 347"/>
                    <a:gd name="T24" fmla="*/ 1 w 257"/>
                    <a:gd name="T25" fmla="*/ 1 h 347"/>
                    <a:gd name="T26" fmla="*/ 0 w 257"/>
                    <a:gd name="T27" fmla="*/ 1 h 347"/>
                    <a:gd name="T28" fmla="*/ 1 w 257"/>
                    <a:gd name="T29" fmla="*/ 1 h 347"/>
                    <a:gd name="T30" fmla="*/ 1 w 257"/>
                    <a:gd name="T31" fmla="*/ 1 h 3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pPr>
                    <a:defRPr/>
                  </a:pPr>
                  <a:endParaRPr lang="en-US"/>
                </a:p>
              </p:txBody>
            </p:sp>
            <p:sp>
              <p:nvSpPr>
                <p:cNvPr id="6238" name="Freeform 101"/>
                <p:cNvSpPr>
                  <a:spLocks/>
                </p:cNvSpPr>
                <p:nvPr/>
              </p:nvSpPr>
              <p:spPr bwMode="ltGray">
                <a:xfrm>
                  <a:off x="4164" y="611"/>
                  <a:ext cx="7" cy="12"/>
                </a:xfrm>
                <a:custGeom>
                  <a:avLst/>
                  <a:gdLst>
                    <a:gd name="T0" fmla="*/ 0 w 19"/>
                    <a:gd name="T1" fmla="*/ 0 h 37"/>
                    <a:gd name="T2" fmla="*/ 0 w 19"/>
                    <a:gd name="T3" fmla="*/ 0 h 37"/>
                    <a:gd name="T4" fmla="*/ 0 w 19"/>
                    <a:gd name="T5" fmla="*/ 0 h 37"/>
                    <a:gd name="T6" fmla="*/ 0 60000 65536"/>
                    <a:gd name="T7" fmla="*/ 0 60000 65536"/>
                    <a:gd name="T8" fmla="*/ 0 60000 65536"/>
                  </a:gdLst>
                  <a:ahLst/>
                  <a:cxnLst>
                    <a:cxn ang="T6">
                      <a:pos x="T0" y="T1"/>
                    </a:cxn>
                    <a:cxn ang="T7">
                      <a:pos x="T2" y="T3"/>
                    </a:cxn>
                    <a:cxn ang="T8">
                      <a:pos x="T4" y="T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pPr>
                    <a:defRPr/>
                  </a:pPr>
                  <a:endParaRPr lang="en-US"/>
                </a:p>
              </p:txBody>
            </p:sp>
            <p:sp>
              <p:nvSpPr>
                <p:cNvPr id="6239" name="Freeform 102"/>
                <p:cNvSpPr>
                  <a:spLocks/>
                </p:cNvSpPr>
                <p:nvPr/>
              </p:nvSpPr>
              <p:spPr bwMode="ltGray">
                <a:xfrm>
                  <a:off x="4155" y="497"/>
                  <a:ext cx="9" cy="7"/>
                </a:xfrm>
                <a:custGeom>
                  <a:avLst/>
                  <a:gdLst>
                    <a:gd name="T0" fmla="*/ 0 w 22"/>
                    <a:gd name="T1" fmla="*/ 0 h 20"/>
                    <a:gd name="T2" fmla="*/ 0 w 22"/>
                    <a:gd name="T3" fmla="*/ 0 h 20"/>
                    <a:gd name="T4" fmla="*/ 0 w 22"/>
                    <a:gd name="T5" fmla="*/ 0 h 20"/>
                    <a:gd name="T6" fmla="*/ 0 w 22"/>
                    <a:gd name="T7" fmla="*/ 0 h 20"/>
                    <a:gd name="T8" fmla="*/ 0 w 22"/>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pPr>
                    <a:defRPr/>
                  </a:pPr>
                  <a:endParaRPr lang="en-US"/>
                </a:p>
              </p:txBody>
            </p:sp>
            <p:sp>
              <p:nvSpPr>
                <p:cNvPr id="6240" name="Freeform 103"/>
                <p:cNvSpPr>
                  <a:spLocks/>
                </p:cNvSpPr>
                <p:nvPr/>
              </p:nvSpPr>
              <p:spPr bwMode="ltGray">
                <a:xfrm>
                  <a:off x="3760" y="357"/>
                  <a:ext cx="25" cy="10"/>
                </a:xfrm>
                <a:custGeom>
                  <a:avLst/>
                  <a:gdLst>
                    <a:gd name="T0" fmla="*/ 0 w 57"/>
                    <a:gd name="T1" fmla="*/ 0 h 30"/>
                    <a:gd name="T2" fmla="*/ 0 w 57"/>
                    <a:gd name="T3" fmla="*/ 0 h 30"/>
                    <a:gd name="T4" fmla="*/ 0 w 57"/>
                    <a:gd name="T5" fmla="*/ 0 h 30"/>
                    <a:gd name="T6" fmla="*/ 0 w 57"/>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pPr>
                    <a:defRPr/>
                  </a:pPr>
                  <a:endParaRPr lang="en-US"/>
                </a:p>
              </p:txBody>
            </p:sp>
            <p:sp>
              <p:nvSpPr>
                <p:cNvPr id="6241" name="Freeform 104"/>
                <p:cNvSpPr>
                  <a:spLocks/>
                </p:cNvSpPr>
                <p:nvPr/>
              </p:nvSpPr>
              <p:spPr bwMode="ltGray">
                <a:xfrm>
                  <a:off x="4062" y="265"/>
                  <a:ext cx="295" cy="233"/>
                </a:xfrm>
                <a:custGeom>
                  <a:avLst/>
                  <a:gdLst>
                    <a:gd name="T0" fmla="*/ 0 w 693"/>
                    <a:gd name="T1" fmla="*/ 0 h 696"/>
                    <a:gd name="T2" fmla="*/ 0 w 693"/>
                    <a:gd name="T3" fmla="*/ 0 h 696"/>
                    <a:gd name="T4" fmla="*/ 0 w 693"/>
                    <a:gd name="T5" fmla="*/ 0 h 696"/>
                    <a:gd name="T6" fmla="*/ 0 w 693"/>
                    <a:gd name="T7" fmla="*/ 0 h 696"/>
                    <a:gd name="T8" fmla="*/ 0 w 693"/>
                    <a:gd name="T9" fmla="*/ 0 h 696"/>
                    <a:gd name="T10" fmla="*/ 0 w 693"/>
                    <a:gd name="T11" fmla="*/ 0 h 696"/>
                    <a:gd name="T12" fmla="*/ 0 w 693"/>
                    <a:gd name="T13" fmla="*/ 0 h 696"/>
                    <a:gd name="T14" fmla="*/ 0 w 693"/>
                    <a:gd name="T15" fmla="*/ 0 h 696"/>
                    <a:gd name="T16" fmla="*/ 0 w 693"/>
                    <a:gd name="T17" fmla="*/ 0 h 696"/>
                    <a:gd name="T18" fmla="*/ 0 w 693"/>
                    <a:gd name="T19" fmla="*/ 0 h 696"/>
                    <a:gd name="T20" fmla="*/ 0 w 693"/>
                    <a:gd name="T21" fmla="*/ 0 h 696"/>
                    <a:gd name="T22" fmla="*/ 0 w 693"/>
                    <a:gd name="T23" fmla="*/ 0 h 696"/>
                    <a:gd name="T24" fmla="*/ 0 w 693"/>
                    <a:gd name="T25" fmla="*/ 0 h 696"/>
                    <a:gd name="T26" fmla="*/ 0 w 693"/>
                    <a:gd name="T27" fmla="*/ 0 h 696"/>
                    <a:gd name="T28" fmla="*/ 0 w 693"/>
                    <a:gd name="T29" fmla="*/ 0 h 696"/>
                    <a:gd name="T30" fmla="*/ 0 w 693"/>
                    <a:gd name="T31" fmla="*/ 0 h 696"/>
                    <a:gd name="T32" fmla="*/ 0 w 693"/>
                    <a:gd name="T33" fmla="*/ 0 h 696"/>
                    <a:gd name="T34" fmla="*/ 0 w 693"/>
                    <a:gd name="T35" fmla="*/ 0 h 696"/>
                    <a:gd name="T36" fmla="*/ 0 w 693"/>
                    <a:gd name="T37" fmla="*/ 0 h 696"/>
                    <a:gd name="T38" fmla="*/ 0 w 693"/>
                    <a:gd name="T39" fmla="*/ 0 h 696"/>
                    <a:gd name="T40" fmla="*/ 0 w 693"/>
                    <a:gd name="T41" fmla="*/ 0 h 696"/>
                    <a:gd name="T42" fmla="*/ 0 w 693"/>
                    <a:gd name="T43" fmla="*/ 0 h 696"/>
                    <a:gd name="T44" fmla="*/ 0 w 693"/>
                    <a:gd name="T45" fmla="*/ 0 h 696"/>
                    <a:gd name="T46" fmla="*/ 0 w 693"/>
                    <a:gd name="T47" fmla="*/ 0 h 696"/>
                    <a:gd name="T48" fmla="*/ 0 w 693"/>
                    <a:gd name="T49" fmla="*/ 0 h 696"/>
                    <a:gd name="T50" fmla="*/ 0 w 693"/>
                    <a:gd name="T51" fmla="*/ 0 h 696"/>
                    <a:gd name="T52" fmla="*/ 0 w 693"/>
                    <a:gd name="T53" fmla="*/ 0 h 696"/>
                    <a:gd name="T54" fmla="*/ 0 w 693"/>
                    <a:gd name="T55" fmla="*/ 0 h 696"/>
                    <a:gd name="T56" fmla="*/ 0 w 693"/>
                    <a:gd name="T57" fmla="*/ 0 h 696"/>
                    <a:gd name="T58" fmla="*/ 0 w 693"/>
                    <a:gd name="T59" fmla="*/ 0 h 696"/>
                    <a:gd name="T60" fmla="*/ 0 w 693"/>
                    <a:gd name="T61" fmla="*/ 0 h 696"/>
                    <a:gd name="T62" fmla="*/ 0 w 693"/>
                    <a:gd name="T63" fmla="*/ 0 h 696"/>
                    <a:gd name="T64" fmla="*/ 0 w 693"/>
                    <a:gd name="T65" fmla="*/ 0 h 696"/>
                    <a:gd name="T66" fmla="*/ 0 w 693"/>
                    <a:gd name="T67" fmla="*/ 0 h 696"/>
                    <a:gd name="T68" fmla="*/ 0 w 693"/>
                    <a:gd name="T69" fmla="*/ 0 h 696"/>
                    <a:gd name="T70" fmla="*/ 0 w 693"/>
                    <a:gd name="T71" fmla="*/ 0 h 6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pPr>
                    <a:defRPr/>
                  </a:pPr>
                  <a:endParaRPr lang="en-US"/>
                </a:p>
              </p:txBody>
            </p:sp>
            <p:sp>
              <p:nvSpPr>
                <p:cNvPr id="6242" name="Freeform 105"/>
                <p:cNvSpPr>
                  <a:spLocks/>
                </p:cNvSpPr>
                <p:nvPr/>
              </p:nvSpPr>
              <p:spPr bwMode="ltGray">
                <a:xfrm>
                  <a:off x="3861" y="247"/>
                  <a:ext cx="591" cy="95"/>
                </a:xfrm>
                <a:custGeom>
                  <a:avLst/>
                  <a:gdLst>
                    <a:gd name="T0" fmla="*/ 1 w 931"/>
                    <a:gd name="T1" fmla="*/ 0 h 149"/>
                    <a:gd name="T2" fmla="*/ 1 w 931"/>
                    <a:gd name="T3" fmla="*/ 1 h 149"/>
                    <a:gd name="T4" fmla="*/ 1 w 931"/>
                    <a:gd name="T5" fmla="*/ 1 h 149"/>
                    <a:gd name="T6" fmla="*/ 1 w 931"/>
                    <a:gd name="T7" fmla="*/ 1 h 149"/>
                    <a:gd name="T8" fmla="*/ 1 w 931"/>
                    <a:gd name="T9" fmla="*/ 1 h 149"/>
                    <a:gd name="T10" fmla="*/ 0 w 931"/>
                    <a:gd name="T11" fmla="*/ 1 h 149"/>
                    <a:gd name="T12" fmla="*/ 1 w 931"/>
                    <a:gd name="T13" fmla="*/ 1 h 149"/>
                    <a:gd name="T14" fmla="*/ 1 w 931"/>
                    <a:gd name="T15" fmla="*/ 1 h 149"/>
                    <a:gd name="T16" fmla="*/ 1 w 931"/>
                    <a:gd name="T17" fmla="*/ 1 h 149"/>
                    <a:gd name="T18" fmla="*/ 1 w 931"/>
                    <a:gd name="T19" fmla="*/ 1 h 149"/>
                    <a:gd name="T20" fmla="*/ 1 w 931"/>
                    <a:gd name="T21" fmla="*/ 1 h 149"/>
                    <a:gd name="T22" fmla="*/ 1 w 931"/>
                    <a:gd name="T23" fmla="*/ 1 h 149"/>
                    <a:gd name="T24" fmla="*/ 1 w 931"/>
                    <a:gd name="T25" fmla="*/ 1 h 149"/>
                    <a:gd name="T26" fmla="*/ 1 w 931"/>
                    <a:gd name="T27" fmla="*/ 1 h 149"/>
                    <a:gd name="T28" fmla="*/ 1 w 931"/>
                    <a:gd name="T29" fmla="*/ 1 h 149"/>
                    <a:gd name="T30" fmla="*/ 1 w 931"/>
                    <a:gd name="T31" fmla="*/ 1 h 149"/>
                    <a:gd name="T32" fmla="*/ 1 w 931"/>
                    <a:gd name="T33" fmla="*/ 1 h 149"/>
                    <a:gd name="T34" fmla="*/ 1 w 931"/>
                    <a:gd name="T35" fmla="*/ 1 h 149"/>
                    <a:gd name="T36" fmla="*/ 1 w 931"/>
                    <a:gd name="T37" fmla="*/ 1 h 149"/>
                    <a:gd name="T38" fmla="*/ 1 w 931"/>
                    <a:gd name="T39" fmla="*/ 1 h 149"/>
                    <a:gd name="T40" fmla="*/ 1 w 931"/>
                    <a:gd name="T41" fmla="*/ 1 h 149"/>
                    <a:gd name="T42" fmla="*/ 1 w 931"/>
                    <a:gd name="T43" fmla="*/ 1 h 149"/>
                    <a:gd name="T44" fmla="*/ 1 w 931"/>
                    <a:gd name="T45" fmla="*/ 1 h 149"/>
                    <a:gd name="T46" fmla="*/ 1 w 931"/>
                    <a:gd name="T47" fmla="*/ 1 h 149"/>
                    <a:gd name="T48" fmla="*/ 1 w 931"/>
                    <a:gd name="T49" fmla="*/ 1 h 149"/>
                    <a:gd name="T50" fmla="*/ 1 w 931"/>
                    <a:gd name="T51" fmla="*/ 1 h 149"/>
                    <a:gd name="T52" fmla="*/ 1 w 931"/>
                    <a:gd name="T53" fmla="*/ 1 h 149"/>
                    <a:gd name="T54" fmla="*/ 1 w 931"/>
                    <a:gd name="T55" fmla="*/ 1 h 149"/>
                    <a:gd name="T56" fmla="*/ 1 w 931"/>
                    <a:gd name="T57" fmla="*/ 1 h 149"/>
                    <a:gd name="T58" fmla="*/ 1 w 931"/>
                    <a:gd name="T59" fmla="*/ 1 h 149"/>
                    <a:gd name="T60" fmla="*/ 1 w 931"/>
                    <a:gd name="T61" fmla="*/ 1 h 149"/>
                    <a:gd name="T62" fmla="*/ 1 w 931"/>
                    <a:gd name="T63" fmla="*/ 1 h 149"/>
                    <a:gd name="T64" fmla="*/ 1 w 931"/>
                    <a:gd name="T65" fmla="*/ 1 h 149"/>
                    <a:gd name="T66" fmla="*/ 1 w 931"/>
                    <a:gd name="T67" fmla="*/ 1 h 149"/>
                    <a:gd name="T68" fmla="*/ 1 w 931"/>
                    <a:gd name="T69" fmla="*/ 1 h 149"/>
                    <a:gd name="T70" fmla="*/ 1 w 931"/>
                    <a:gd name="T71" fmla="*/ 1 h 149"/>
                    <a:gd name="T72" fmla="*/ 1 w 931"/>
                    <a:gd name="T73" fmla="*/ 1 h 1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pPr>
                    <a:defRPr/>
                  </a:pPr>
                  <a:endParaRPr lang="en-US"/>
                </a:p>
              </p:txBody>
            </p:sp>
            <p:sp>
              <p:nvSpPr>
                <p:cNvPr id="6243" name="Freeform 106"/>
                <p:cNvSpPr>
                  <a:spLocks/>
                </p:cNvSpPr>
                <p:nvPr/>
              </p:nvSpPr>
              <p:spPr bwMode="ltGray">
                <a:xfrm>
                  <a:off x="3981" y="282"/>
                  <a:ext cx="13" cy="10"/>
                </a:xfrm>
                <a:custGeom>
                  <a:avLst/>
                  <a:gdLst>
                    <a:gd name="T0" fmla="*/ 0 w 31"/>
                    <a:gd name="T1" fmla="*/ 0 h 30"/>
                    <a:gd name="T2" fmla="*/ 0 w 31"/>
                    <a:gd name="T3" fmla="*/ 0 h 30"/>
                    <a:gd name="T4" fmla="*/ 0 w 31"/>
                    <a:gd name="T5" fmla="*/ 0 h 30"/>
                    <a:gd name="T6" fmla="*/ 0 w 31"/>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pPr>
                    <a:defRPr/>
                  </a:pPr>
                  <a:endParaRPr lang="en-US"/>
                </a:p>
              </p:txBody>
            </p:sp>
            <p:sp>
              <p:nvSpPr>
                <p:cNvPr id="6244" name="Freeform 107"/>
                <p:cNvSpPr>
                  <a:spLocks/>
                </p:cNvSpPr>
                <p:nvPr/>
              </p:nvSpPr>
              <p:spPr bwMode="ltGray">
                <a:xfrm>
                  <a:off x="3966" y="296"/>
                  <a:ext cx="19" cy="11"/>
                </a:xfrm>
                <a:custGeom>
                  <a:avLst/>
                  <a:gdLst>
                    <a:gd name="T0" fmla="*/ 0 w 44"/>
                    <a:gd name="T1" fmla="*/ 0 h 32"/>
                    <a:gd name="T2" fmla="*/ 0 w 44"/>
                    <a:gd name="T3" fmla="*/ 0 h 32"/>
                    <a:gd name="T4" fmla="*/ 0 w 44"/>
                    <a:gd name="T5" fmla="*/ 0 h 32"/>
                    <a:gd name="T6" fmla="*/ 0 w 44"/>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pPr>
                    <a:defRPr/>
                  </a:pPr>
                  <a:endParaRPr lang="en-US"/>
                </a:p>
              </p:txBody>
            </p:sp>
            <p:sp>
              <p:nvSpPr>
                <p:cNvPr id="6245" name="Freeform 108"/>
                <p:cNvSpPr>
                  <a:spLocks/>
                </p:cNvSpPr>
                <p:nvPr/>
              </p:nvSpPr>
              <p:spPr bwMode="ltGray">
                <a:xfrm>
                  <a:off x="4028" y="337"/>
                  <a:ext cx="32" cy="6"/>
                </a:xfrm>
                <a:custGeom>
                  <a:avLst/>
                  <a:gdLst>
                    <a:gd name="T0" fmla="*/ 0 w 76"/>
                    <a:gd name="T1" fmla="*/ 0 h 18"/>
                    <a:gd name="T2" fmla="*/ 0 w 76"/>
                    <a:gd name="T3" fmla="*/ 0 h 18"/>
                    <a:gd name="T4" fmla="*/ 0 w 76"/>
                    <a:gd name="T5" fmla="*/ 0 h 18"/>
                    <a:gd name="T6" fmla="*/ 0 60000 65536"/>
                    <a:gd name="T7" fmla="*/ 0 60000 65536"/>
                    <a:gd name="T8" fmla="*/ 0 60000 65536"/>
                  </a:gdLst>
                  <a:ahLst/>
                  <a:cxnLst>
                    <a:cxn ang="T6">
                      <a:pos x="T0" y="T1"/>
                    </a:cxn>
                    <a:cxn ang="T7">
                      <a:pos x="T2" y="T3"/>
                    </a:cxn>
                    <a:cxn ang="T8">
                      <a:pos x="T4" y="T5"/>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pPr>
                    <a:defRPr/>
                  </a:pPr>
                  <a:endParaRPr lang="en-US"/>
                </a:p>
              </p:txBody>
            </p:sp>
            <p:sp>
              <p:nvSpPr>
                <p:cNvPr id="6246" name="Freeform 109"/>
                <p:cNvSpPr>
                  <a:spLocks/>
                </p:cNvSpPr>
                <p:nvPr/>
              </p:nvSpPr>
              <p:spPr bwMode="ltGray">
                <a:xfrm>
                  <a:off x="4083" y="336"/>
                  <a:ext cx="18" cy="15"/>
                </a:xfrm>
                <a:custGeom>
                  <a:avLst/>
                  <a:gdLst>
                    <a:gd name="T0" fmla="*/ 0 w 42"/>
                    <a:gd name="T1" fmla="*/ 0 h 44"/>
                    <a:gd name="T2" fmla="*/ 0 w 42"/>
                    <a:gd name="T3" fmla="*/ 0 h 44"/>
                    <a:gd name="T4" fmla="*/ 0 w 42"/>
                    <a:gd name="T5" fmla="*/ 0 h 44"/>
                    <a:gd name="T6" fmla="*/ 0 60000 65536"/>
                    <a:gd name="T7" fmla="*/ 0 60000 65536"/>
                    <a:gd name="T8" fmla="*/ 0 60000 65536"/>
                  </a:gdLst>
                  <a:ahLst/>
                  <a:cxnLst>
                    <a:cxn ang="T6">
                      <a:pos x="T0" y="T1"/>
                    </a:cxn>
                    <a:cxn ang="T7">
                      <a:pos x="T2" y="T3"/>
                    </a:cxn>
                    <a:cxn ang="T8">
                      <a:pos x="T4" y="T5"/>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pPr>
                    <a:defRPr/>
                  </a:pPr>
                  <a:endParaRPr lang="en-US"/>
                </a:p>
              </p:txBody>
            </p:sp>
            <p:sp>
              <p:nvSpPr>
                <p:cNvPr id="6247" name="Freeform 110"/>
                <p:cNvSpPr>
                  <a:spLocks/>
                </p:cNvSpPr>
                <p:nvPr/>
              </p:nvSpPr>
              <p:spPr bwMode="ltGray">
                <a:xfrm>
                  <a:off x="3936" y="295"/>
                  <a:ext cx="14" cy="10"/>
                </a:xfrm>
                <a:custGeom>
                  <a:avLst/>
                  <a:gdLst>
                    <a:gd name="T0" fmla="*/ 0 w 31"/>
                    <a:gd name="T1" fmla="*/ 0 h 30"/>
                    <a:gd name="T2" fmla="*/ 0 w 31"/>
                    <a:gd name="T3" fmla="*/ 0 h 30"/>
                    <a:gd name="T4" fmla="*/ 0 w 31"/>
                    <a:gd name="T5" fmla="*/ 0 h 30"/>
                    <a:gd name="T6" fmla="*/ 0 60000 65536"/>
                    <a:gd name="T7" fmla="*/ 0 60000 65536"/>
                    <a:gd name="T8" fmla="*/ 0 60000 65536"/>
                  </a:gdLst>
                  <a:ahLst/>
                  <a:cxnLst>
                    <a:cxn ang="T6">
                      <a:pos x="T0" y="T1"/>
                    </a:cxn>
                    <a:cxn ang="T7">
                      <a:pos x="T2" y="T3"/>
                    </a:cxn>
                    <a:cxn ang="T8">
                      <a:pos x="T4" y="T5"/>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pPr>
                    <a:defRPr/>
                  </a:pPr>
                  <a:endParaRPr lang="en-US"/>
                </a:p>
              </p:txBody>
            </p:sp>
          </p:grpSp>
        </p:grpSp>
        <p:grpSp>
          <p:nvGrpSpPr>
            <p:cNvPr id="6156" name="Group 111"/>
            <p:cNvGrpSpPr>
              <a:grpSpLocks/>
            </p:cNvGrpSpPr>
            <p:nvPr/>
          </p:nvGrpSpPr>
          <p:grpSpPr bwMode="auto">
            <a:xfrm>
              <a:off x="798" y="111"/>
              <a:ext cx="4702" cy="418"/>
              <a:chOff x="798" y="255"/>
              <a:chExt cx="4702" cy="418"/>
            </a:xfrm>
          </p:grpSpPr>
          <p:sp>
            <p:nvSpPr>
              <p:cNvPr id="6183" name="Line 112"/>
              <p:cNvSpPr>
                <a:spLocks noChangeShapeType="1"/>
              </p:cNvSpPr>
              <p:nvPr/>
            </p:nvSpPr>
            <p:spPr bwMode="white">
              <a:xfrm>
                <a:off x="798" y="476"/>
                <a:ext cx="4702" cy="0"/>
              </a:xfrm>
              <a:prstGeom prst="line">
                <a:avLst/>
              </a:prstGeom>
              <a:noFill/>
              <a:ln w="9525">
                <a:solidFill>
                  <a:schemeClr val="folHlink"/>
                </a:solidFill>
                <a:round/>
                <a:headEnd/>
                <a:tailEnd/>
              </a:ln>
              <a:effectLst/>
            </p:spPr>
            <p:txBody>
              <a:bodyPr wrap="none" anchor="ctr"/>
              <a:lstStyle/>
              <a:p>
                <a:pPr>
                  <a:defRPr/>
                </a:pPr>
                <a:endParaRPr lang="en-US"/>
              </a:p>
            </p:txBody>
          </p:sp>
          <p:sp>
            <p:nvSpPr>
              <p:cNvPr id="6184" name="Line 113"/>
              <p:cNvSpPr>
                <a:spLocks noChangeShapeType="1"/>
              </p:cNvSpPr>
              <p:nvPr/>
            </p:nvSpPr>
            <p:spPr bwMode="white">
              <a:xfrm>
                <a:off x="1026"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6185" name="Line 114"/>
              <p:cNvSpPr>
                <a:spLocks noChangeShapeType="1"/>
              </p:cNvSpPr>
              <p:nvPr/>
            </p:nvSpPr>
            <p:spPr bwMode="white">
              <a:xfrm>
                <a:off x="1254"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6186" name="Line 115"/>
              <p:cNvSpPr>
                <a:spLocks noChangeShapeType="1"/>
              </p:cNvSpPr>
              <p:nvPr/>
            </p:nvSpPr>
            <p:spPr bwMode="white">
              <a:xfrm>
                <a:off x="1482"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6187" name="Line 116"/>
              <p:cNvSpPr>
                <a:spLocks noChangeShapeType="1"/>
              </p:cNvSpPr>
              <p:nvPr/>
            </p:nvSpPr>
            <p:spPr bwMode="white">
              <a:xfrm>
                <a:off x="1710"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6188" name="Line 117"/>
              <p:cNvSpPr>
                <a:spLocks noChangeShapeType="1"/>
              </p:cNvSpPr>
              <p:nvPr/>
            </p:nvSpPr>
            <p:spPr bwMode="white">
              <a:xfrm>
                <a:off x="1938"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6189" name="Line 118"/>
              <p:cNvSpPr>
                <a:spLocks noChangeShapeType="1"/>
              </p:cNvSpPr>
              <p:nvPr/>
            </p:nvSpPr>
            <p:spPr bwMode="white">
              <a:xfrm>
                <a:off x="2166"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6190" name="Line 119"/>
              <p:cNvSpPr>
                <a:spLocks noChangeShapeType="1"/>
              </p:cNvSpPr>
              <p:nvPr/>
            </p:nvSpPr>
            <p:spPr bwMode="white">
              <a:xfrm>
                <a:off x="2394"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6191" name="Line 120"/>
              <p:cNvSpPr>
                <a:spLocks noChangeShapeType="1"/>
              </p:cNvSpPr>
              <p:nvPr/>
            </p:nvSpPr>
            <p:spPr bwMode="white">
              <a:xfrm>
                <a:off x="2622"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6192" name="Line 121"/>
              <p:cNvSpPr>
                <a:spLocks noChangeShapeType="1"/>
              </p:cNvSpPr>
              <p:nvPr/>
            </p:nvSpPr>
            <p:spPr bwMode="white">
              <a:xfrm>
                <a:off x="2850"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6193" name="Line 122"/>
              <p:cNvSpPr>
                <a:spLocks noChangeShapeType="1"/>
              </p:cNvSpPr>
              <p:nvPr/>
            </p:nvSpPr>
            <p:spPr bwMode="white">
              <a:xfrm>
                <a:off x="3078"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6194" name="Line 123"/>
              <p:cNvSpPr>
                <a:spLocks noChangeShapeType="1"/>
              </p:cNvSpPr>
              <p:nvPr/>
            </p:nvSpPr>
            <p:spPr bwMode="white">
              <a:xfrm>
                <a:off x="3306"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6195" name="Line 124"/>
              <p:cNvSpPr>
                <a:spLocks noChangeShapeType="1"/>
              </p:cNvSpPr>
              <p:nvPr/>
            </p:nvSpPr>
            <p:spPr bwMode="white">
              <a:xfrm>
                <a:off x="3534"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6196" name="Line 125"/>
              <p:cNvSpPr>
                <a:spLocks noChangeShapeType="1"/>
              </p:cNvSpPr>
              <p:nvPr/>
            </p:nvSpPr>
            <p:spPr bwMode="white">
              <a:xfrm>
                <a:off x="3762"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6197" name="Line 126"/>
              <p:cNvSpPr>
                <a:spLocks noChangeShapeType="1"/>
              </p:cNvSpPr>
              <p:nvPr/>
            </p:nvSpPr>
            <p:spPr bwMode="white">
              <a:xfrm>
                <a:off x="3990"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6198" name="Line 127"/>
              <p:cNvSpPr>
                <a:spLocks noChangeShapeType="1"/>
              </p:cNvSpPr>
              <p:nvPr/>
            </p:nvSpPr>
            <p:spPr bwMode="white">
              <a:xfrm>
                <a:off x="4218"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6199" name="Line 128"/>
              <p:cNvSpPr>
                <a:spLocks noChangeShapeType="1"/>
              </p:cNvSpPr>
              <p:nvPr/>
            </p:nvSpPr>
            <p:spPr bwMode="white">
              <a:xfrm>
                <a:off x="4446"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6200" name="Line 129"/>
              <p:cNvSpPr>
                <a:spLocks noChangeShapeType="1"/>
              </p:cNvSpPr>
              <p:nvPr/>
            </p:nvSpPr>
            <p:spPr bwMode="white">
              <a:xfrm>
                <a:off x="4674"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6201" name="Line 130"/>
              <p:cNvSpPr>
                <a:spLocks noChangeShapeType="1"/>
              </p:cNvSpPr>
              <p:nvPr/>
            </p:nvSpPr>
            <p:spPr bwMode="white">
              <a:xfrm>
                <a:off x="4902"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6202" name="Line 131"/>
              <p:cNvSpPr>
                <a:spLocks noChangeShapeType="1"/>
              </p:cNvSpPr>
              <p:nvPr/>
            </p:nvSpPr>
            <p:spPr bwMode="white">
              <a:xfrm>
                <a:off x="5130"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6203" name="Line 132"/>
              <p:cNvSpPr>
                <a:spLocks noChangeShapeType="1"/>
              </p:cNvSpPr>
              <p:nvPr/>
            </p:nvSpPr>
            <p:spPr bwMode="white">
              <a:xfrm>
                <a:off x="5358" y="255"/>
                <a:ext cx="0" cy="418"/>
              </a:xfrm>
              <a:prstGeom prst="line">
                <a:avLst/>
              </a:prstGeom>
              <a:noFill/>
              <a:ln w="9525">
                <a:solidFill>
                  <a:schemeClr val="folHlink"/>
                </a:solidFill>
                <a:round/>
                <a:headEnd/>
                <a:tailEnd/>
              </a:ln>
              <a:effectLst/>
            </p:spPr>
            <p:txBody>
              <a:bodyPr wrap="none" anchor="ctr"/>
              <a:lstStyle/>
              <a:p>
                <a:pPr>
                  <a:defRPr/>
                </a:pPr>
                <a:endParaRPr lang="en-US"/>
              </a:p>
            </p:txBody>
          </p:sp>
        </p:grpSp>
        <p:grpSp>
          <p:nvGrpSpPr>
            <p:cNvPr id="6157" name="Group 133"/>
            <p:cNvGrpSpPr>
              <a:grpSpLocks/>
            </p:cNvGrpSpPr>
            <p:nvPr/>
          </p:nvGrpSpPr>
          <p:grpSpPr bwMode="auto">
            <a:xfrm>
              <a:off x="1208" y="109"/>
              <a:ext cx="3694" cy="423"/>
              <a:chOff x="1034" y="245"/>
              <a:chExt cx="3694" cy="423"/>
            </a:xfrm>
          </p:grpSpPr>
          <p:sp>
            <p:nvSpPr>
              <p:cNvPr id="6158" name="Line 134"/>
              <p:cNvSpPr>
                <a:spLocks noChangeShapeType="1"/>
              </p:cNvSpPr>
              <p:nvPr/>
            </p:nvSpPr>
            <p:spPr bwMode="ltGray">
              <a:xfrm>
                <a:off x="2676" y="246"/>
                <a:ext cx="0" cy="142"/>
              </a:xfrm>
              <a:prstGeom prst="line">
                <a:avLst/>
              </a:prstGeom>
              <a:noFill/>
              <a:ln w="9525">
                <a:solidFill>
                  <a:schemeClr val="hlink"/>
                </a:solidFill>
                <a:round/>
                <a:headEnd/>
                <a:tailEnd/>
              </a:ln>
              <a:effectLst/>
            </p:spPr>
            <p:txBody>
              <a:bodyPr wrap="none" anchor="ctr"/>
              <a:lstStyle/>
              <a:p>
                <a:pPr>
                  <a:defRPr/>
                </a:pPr>
                <a:endParaRPr lang="en-US"/>
              </a:p>
            </p:txBody>
          </p:sp>
          <p:sp>
            <p:nvSpPr>
              <p:cNvPr id="6159" name="Line 135"/>
              <p:cNvSpPr>
                <a:spLocks noChangeShapeType="1"/>
              </p:cNvSpPr>
              <p:nvPr/>
            </p:nvSpPr>
            <p:spPr bwMode="ltGray">
              <a:xfrm>
                <a:off x="2798" y="468"/>
                <a:ext cx="70" cy="0"/>
              </a:xfrm>
              <a:prstGeom prst="line">
                <a:avLst/>
              </a:prstGeom>
              <a:noFill/>
              <a:ln w="9525">
                <a:solidFill>
                  <a:schemeClr val="hlink"/>
                </a:solidFill>
                <a:round/>
                <a:headEnd/>
                <a:tailEnd/>
              </a:ln>
              <a:effectLst/>
            </p:spPr>
            <p:txBody>
              <a:bodyPr wrap="none" anchor="ctr"/>
              <a:lstStyle/>
              <a:p>
                <a:pPr>
                  <a:defRPr/>
                </a:pPr>
                <a:endParaRPr lang="en-US"/>
              </a:p>
            </p:txBody>
          </p:sp>
          <p:sp>
            <p:nvSpPr>
              <p:cNvPr id="6160" name="Line 136"/>
              <p:cNvSpPr>
                <a:spLocks noChangeShapeType="1"/>
              </p:cNvSpPr>
              <p:nvPr/>
            </p:nvSpPr>
            <p:spPr bwMode="ltGray">
              <a:xfrm>
                <a:off x="2904" y="486"/>
                <a:ext cx="0" cy="28"/>
              </a:xfrm>
              <a:prstGeom prst="line">
                <a:avLst/>
              </a:prstGeom>
              <a:noFill/>
              <a:ln w="9525">
                <a:solidFill>
                  <a:schemeClr val="hlink"/>
                </a:solidFill>
                <a:round/>
                <a:headEnd/>
                <a:tailEnd/>
              </a:ln>
              <a:effectLst/>
            </p:spPr>
            <p:txBody>
              <a:bodyPr wrap="none" anchor="ctr"/>
              <a:lstStyle/>
              <a:p>
                <a:pPr>
                  <a:defRPr/>
                </a:pPr>
                <a:endParaRPr lang="en-US"/>
              </a:p>
            </p:txBody>
          </p:sp>
          <p:sp>
            <p:nvSpPr>
              <p:cNvPr id="6161" name="Line 137"/>
              <p:cNvSpPr>
                <a:spLocks noChangeShapeType="1"/>
              </p:cNvSpPr>
              <p:nvPr/>
            </p:nvSpPr>
            <p:spPr bwMode="ltGray">
              <a:xfrm>
                <a:off x="3132" y="586"/>
                <a:ext cx="0" cy="79"/>
              </a:xfrm>
              <a:prstGeom prst="line">
                <a:avLst/>
              </a:prstGeom>
              <a:noFill/>
              <a:ln w="9525">
                <a:solidFill>
                  <a:schemeClr val="hlink"/>
                </a:solidFill>
                <a:round/>
                <a:headEnd/>
                <a:tailEnd/>
              </a:ln>
              <a:effectLst/>
            </p:spPr>
            <p:txBody>
              <a:bodyPr wrap="none" anchor="ctr"/>
              <a:lstStyle/>
              <a:p>
                <a:pPr>
                  <a:defRPr/>
                </a:pPr>
                <a:endParaRPr lang="en-US"/>
              </a:p>
            </p:txBody>
          </p:sp>
          <p:sp>
            <p:nvSpPr>
              <p:cNvPr id="6162" name="Line 138"/>
              <p:cNvSpPr>
                <a:spLocks noChangeShapeType="1"/>
              </p:cNvSpPr>
              <p:nvPr/>
            </p:nvSpPr>
            <p:spPr bwMode="ltGray">
              <a:xfrm>
                <a:off x="3816" y="358"/>
                <a:ext cx="0" cy="180"/>
              </a:xfrm>
              <a:prstGeom prst="line">
                <a:avLst/>
              </a:prstGeom>
              <a:noFill/>
              <a:ln w="9525">
                <a:solidFill>
                  <a:schemeClr val="hlink"/>
                </a:solidFill>
                <a:round/>
                <a:headEnd/>
                <a:tailEnd/>
              </a:ln>
              <a:effectLst/>
            </p:spPr>
            <p:txBody>
              <a:bodyPr wrap="none" anchor="ctr"/>
              <a:lstStyle/>
              <a:p>
                <a:pPr>
                  <a:defRPr/>
                </a:pPr>
                <a:endParaRPr lang="en-US"/>
              </a:p>
            </p:txBody>
          </p:sp>
          <p:sp>
            <p:nvSpPr>
              <p:cNvPr id="6163" name="Line 139"/>
              <p:cNvSpPr>
                <a:spLocks noChangeShapeType="1"/>
              </p:cNvSpPr>
              <p:nvPr/>
            </p:nvSpPr>
            <p:spPr bwMode="ltGray">
              <a:xfrm>
                <a:off x="3722" y="468"/>
                <a:ext cx="348" cy="0"/>
              </a:xfrm>
              <a:prstGeom prst="line">
                <a:avLst/>
              </a:prstGeom>
              <a:noFill/>
              <a:ln w="9525">
                <a:solidFill>
                  <a:schemeClr val="hlink"/>
                </a:solidFill>
                <a:round/>
                <a:headEnd/>
                <a:tailEnd/>
              </a:ln>
              <a:effectLst/>
            </p:spPr>
            <p:txBody>
              <a:bodyPr wrap="none" anchor="ctr"/>
              <a:lstStyle/>
              <a:p>
                <a:pPr>
                  <a:defRPr/>
                </a:pPr>
                <a:endParaRPr lang="en-US"/>
              </a:p>
            </p:txBody>
          </p:sp>
          <p:sp>
            <p:nvSpPr>
              <p:cNvPr id="6164" name="Line 140"/>
              <p:cNvSpPr>
                <a:spLocks noChangeShapeType="1"/>
              </p:cNvSpPr>
              <p:nvPr/>
            </p:nvSpPr>
            <p:spPr bwMode="ltGray">
              <a:xfrm>
                <a:off x="4044" y="372"/>
                <a:ext cx="0" cy="294"/>
              </a:xfrm>
              <a:prstGeom prst="line">
                <a:avLst/>
              </a:prstGeom>
              <a:noFill/>
              <a:ln w="9525">
                <a:solidFill>
                  <a:schemeClr val="hlink"/>
                </a:solidFill>
                <a:round/>
                <a:headEnd/>
                <a:tailEnd/>
              </a:ln>
              <a:effectLst/>
            </p:spPr>
            <p:txBody>
              <a:bodyPr wrap="none" anchor="ctr"/>
              <a:lstStyle/>
              <a:p>
                <a:pPr>
                  <a:defRPr/>
                </a:pPr>
                <a:endParaRPr lang="en-US"/>
              </a:p>
            </p:txBody>
          </p:sp>
          <p:sp>
            <p:nvSpPr>
              <p:cNvPr id="6165" name="Line 141"/>
              <p:cNvSpPr>
                <a:spLocks noChangeShapeType="1"/>
              </p:cNvSpPr>
              <p:nvPr/>
            </p:nvSpPr>
            <p:spPr bwMode="ltGray">
              <a:xfrm flipV="1">
                <a:off x="4046" y="248"/>
                <a:ext cx="0" cy="50"/>
              </a:xfrm>
              <a:prstGeom prst="line">
                <a:avLst/>
              </a:prstGeom>
              <a:noFill/>
              <a:ln w="9525">
                <a:solidFill>
                  <a:schemeClr val="hlink"/>
                </a:solidFill>
                <a:round/>
                <a:headEnd/>
                <a:tailEnd/>
              </a:ln>
              <a:effectLst/>
            </p:spPr>
            <p:txBody>
              <a:bodyPr wrap="none" anchor="ctr"/>
              <a:lstStyle/>
              <a:p>
                <a:pPr>
                  <a:defRPr/>
                </a:pPr>
                <a:endParaRPr lang="en-US"/>
              </a:p>
            </p:txBody>
          </p:sp>
          <p:sp>
            <p:nvSpPr>
              <p:cNvPr id="6166" name="Line 142"/>
              <p:cNvSpPr>
                <a:spLocks noChangeShapeType="1"/>
              </p:cNvSpPr>
              <p:nvPr/>
            </p:nvSpPr>
            <p:spPr bwMode="ltGray">
              <a:xfrm flipV="1">
                <a:off x="4272" y="246"/>
                <a:ext cx="0" cy="182"/>
              </a:xfrm>
              <a:prstGeom prst="line">
                <a:avLst/>
              </a:prstGeom>
              <a:noFill/>
              <a:ln w="9525">
                <a:solidFill>
                  <a:schemeClr val="hlink"/>
                </a:solidFill>
                <a:round/>
                <a:headEnd/>
                <a:tailEnd/>
              </a:ln>
              <a:effectLst/>
            </p:spPr>
            <p:txBody>
              <a:bodyPr wrap="none" anchor="ctr"/>
              <a:lstStyle/>
              <a:p>
                <a:pPr>
                  <a:defRPr/>
                </a:pPr>
                <a:endParaRPr lang="en-US"/>
              </a:p>
            </p:txBody>
          </p:sp>
          <p:sp>
            <p:nvSpPr>
              <p:cNvPr id="6167" name="Line 143"/>
              <p:cNvSpPr>
                <a:spLocks noChangeShapeType="1"/>
              </p:cNvSpPr>
              <p:nvPr/>
            </p:nvSpPr>
            <p:spPr bwMode="ltGray">
              <a:xfrm flipH="1">
                <a:off x="4422" y="468"/>
                <a:ext cx="78" cy="0"/>
              </a:xfrm>
              <a:prstGeom prst="line">
                <a:avLst/>
              </a:prstGeom>
              <a:noFill/>
              <a:ln w="9525">
                <a:solidFill>
                  <a:schemeClr val="hlink"/>
                </a:solidFill>
                <a:round/>
                <a:headEnd/>
                <a:tailEnd/>
              </a:ln>
              <a:effectLst/>
            </p:spPr>
            <p:txBody>
              <a:bodyPr wrap="none" anchor="ctr"/>
              <a:lstStyle/>
              <a:p>
                <a:pPr>
                  <a:defRPr/>
                </a:pPr>
                <a:endParaRPr lang="en-US"/>
              </a:p>
            </p:txBody>
          </p:sp>
          <p:sp>
            <p:nvSpPr>
              <p:cNvPr id="6168" name="Line 144"/>
              <p:cNvSpPr>
                <a:spLocks noChangeShapeType="1"/>
              </p:cNvSpPr>
              <p:nvPr/>
            </p:nvSpPr>
            <p:spPr bwMode="ltGray">
              <a:xfrm flipH="1">
                <a:off x="4290" y="468"/>
                <a:ext cx="62" cy="0"/>
              </a:xfrm>
              <a:prstGeom prst="line">
                <a:avLst/>
              </a:prstGeom>
              <a:noFill/>
              <a:ln w="9525">
                <a:solidFill>
                  <a:schemeClr val="hlink"/>
                </a:solidFill>
                <a:round/>
                <a:headEnd/>
                <a:tailEnd/>
              </a:ln>
              <a:effectLst/>
            </p:spPr>
            <p:txBody>
              <a:bodyPr wrap="none" anchor="ctr"/>
              <a:lstStyle/>
              <a:p>
                <a:pPr>
                  <a:defRPr/>
                </a:pPr>
                <a:endParaRPr lang="en-US"/>
              </a:p>
            </p:txBody>
          </p:sp>
          <p:sp>
            <p:nvSpPr>
              <p:cNvPr id="6169" name="Line 145"/>
              <p:cNvSpPr>
                <a:spLocks noChangeShapeType="1"/>
              </p:cNvSpPr>
              <p:nvPr/>
            </p:nvSpPr>
            <p:spPr bwMode="ltGray">
              <a:xfrm flipV="1">
                <a:off x="4500" y="246"/>
                <a:ext cx="0" cy="270"/>
              </a:xfrm>
              <a:prstGeom prst="line">
                <a:avLst/>
              </a:prstGeom>
              <a:noFill/>
              <a:ln w="9525">
                <a:solidFill>
                  <a:schemeClr val="hlink"/>
                </a:solidFill>
                <a:round/>
                <a:headEnd/>
                <a:tailEnd/>
              </a:ln>
              <a:effectLst/>
            </p:spPr>
            <p:txBody>
              <a:bodyPr wrap="none" anchor="ctr"/>
              <a:lstStyle/>
              <a:p>
                <a:pPr>
                  <a:defRPr/>
                </a:pPr>
                <a:endParaRPr lang="en-US"/>
              </a:p>
            </p:txBody>
          </p:sp>
          <p:sp>
            <p:nvSpPr>
              <p:cNvPr id="6170" name="Line 146"/>
              <p:cNvSpPr>
                <a:spLocks noChangeShapeType="1"/>
              </p:cNvSpPr>
              <p:nvPr/>
            </p:nvSpPr>
            <p:spPr bwMode="ltGray">
              <a:xfrm>
                <a:off x="4728" y="606"/>
                <a:ext cx="0" cy="34"/>
              </a:xfrm>
              <a:prstGeom prst="line">
                <a:avLst/>
              </a:prstGeom>
              <a:noFill/>
              <a:ln w="9525">
                <a:solidFill>
                  <a:schemeClr val="hlink"/>
                </a:solidFill>
                <a:round/>
                <a:headEnd/>
                <a:tailEnd/>
              </a:ln>
              <a:effectLst/>
            </p:spPr>
            <p:txBody>
              <a:bodyPr wrap="none" anchor="ctr"/>
              <a:lstStyle/>
              <a:p>
                <a:pPr>
                  <a:defRPr/>
                </a:pPr>
                <a:endParaRPr lang="en-US"/>
              </a:p>
            </p:txBody>
          </p:sp>
          <p:sp>
            <p:nvSpPr>
              <p:cNvPr id="6171" name="Line 147"/>
              <p:cNvSpPr>
                <a:spLocks noChangeShapeType="1"/>
              </p:cNvSpPr>
              <p:nvPr/>
            </p:nvSpPr>
            <p:spPr bwMode="ltGray">
              <a:xfrm>
                <a:off x="1992" y="250"/>
                <a:ext cx="0" cy="62"/>
              </a:xfrm>
              <a:prstGeom prst="line">
                <a:avLst/>
              </a:prstGeom>
              <a:noFill/>
              <a:ln w="9525">
                <a:solidFill>
                  <a:schemeClr val="hlink"/>
                </a:solidFill>
                <a:round/>
                <a:headEnd/>
                <a:tailEnd/>
              </a:ln>
              <a:effectLst/>
            </p:spPr>
            <p:txBody>
              <a:bodyPr wrap="none" anchor="ctr"/>
              <a:lstStyle/>
              <a:p>
                <a:pPr>
                  <a:defRPr/>
                </a:pPr>
                <a:endParaRPr lang="en-US"/>
              </a:p>
            </p:txBody>
          </p:sp>
          <p:sp>
            <p:nvSpPr>
              <p:cNvPr id="6172" name="Line 148"/>
              <p:cNvSpPr>
                <a:spLocks noChangeShapeType="1"/>
              </p:cNvSpPr>
              <p:nvPr/>
            </p:nvSpPr>
            <p:spPr bwMode="ltGray">
              <a:xfrm>
                <a:off x="1764" y="247"/>
                <a:ext cx="0" cy="337"/>
              </a:xfrm>
              <a:prstGeom prst="line">
                <a:avLst/>
              </a:prstGeom>
              <a:noFill/>
              <a:ln w="9525">
                <a:solidFill>
                  <a:schemeClr val="hlink"/>
                </a:solidFill>
                <a:round/>
                <a:headEnd/>
                <a:tailEnd/>
              </a:ln>
              <a:effectLst/>
            </p:spPr>
            <p:txBody>
              <a:bodyPr wrap="none" anchor="ctr"/>
              <a:lstStyle/>
              <a:p>
                <a:pPr>
                  <a:defRPr/>
                </a:pPr>
                <a:endParaRPr lang="en-US"/>
              </a:p>
            </p:txBody>
          </p:sp>
          <p:sp>
            <p:nvSpPr>
              <p:cNvPr id="6173" name="Line 149"/>
              <p:cNvSpPr>
                <a:spLocks noChangeShapeType="1"/>
              </p:cNvSpPr>
              <p:nvPr/>
            </p:nvSpPr>
            <p:spPr bwMode="ltGray">
              <a:xfrm flipH="1">
                <a:off x="1738" y="468"/>
                <a:ext cx="68" cy="0"/>
              </a:xfrm>
              <a:prstGeom prst="line">
                <a:avLst/>
              </a:prstGeom>
              <a:noFill/>
              <a:ln w="9525">
                <a:solidFill>
                  <a:schemeClr val="hlink"/>
                </a:solidFill>
                <a:round/>
                <a:headEnd/>
                <a:tailEnd/>
              </a:ln>
              <a:effectLst/>
            </p:spPr>
            <p:txBody>
              <a:bodyPr wrap="none" anchor="ctr"/>
              <a:lstStyle/>
              <a:p>
                <a:pPr>
                  <a:defRPr/>
                </a:pPr>
                <a:endParaRPr lang="en-US"/>
              </a:p>
            </p:txBody>
          </p:sp>
          <p:sp>
            <p:nvSpPr>
              <p:cNvPr id="6174" name="Line 150"/>
              <p:cNvSpPr>
                <a:spLocks noChangeShapeType="1"/>
              </p:cNvSpPr>
              <p:nvPr/>
            </p:nvSpPr>
            <p:spPr bwMode="ltGray">
              <a:xfrm>
                <a:off x="1604" y="468"/>
                <a:ext cx="60" cy="0"/>
              </a:xfrm>
              <a:prstGeom prst="line">
                <a:avLst/>
              </a:prstGeom>
              <a:noFill/>
              <a:ln w="9525">
                <a:solidFill>
                  <a:schemeClr val="hlink"/>
                </a:solidFill>
                <a:round/>
                <a:headEnd/>
                <a:tailEnd/>
              </a:ln>
              <a:effectLst/>
            </p:spPr>
            <p:txBody>
              <a:bodyPr wrap="none" anchor="ctr"/>
              <a:lstStyle/>
              <a:p>
                <a:pPr>
                  <a:defRPr/>
                </a:pPr>
                <a:endParaRPr lang="en-US"/>
              </a:p>
            </p:txBody>
          </p:sp>
          <p:sp>
            <p:nvSpPr>
              <p:cNvPr id="6175" name="Line 151"/>
              <p:cNvSpPr>
                <a:spLocks noChangeShapeType="1"/>
              </p:cNvSpPr>
              <p:nvPr/>
            </p:nvSpPr>
            <p:spPr bwMode="ltGray">
              <a:xfrm flipH="1">
                <a:off x="1404" y="468"/>
                <a:ext cx="82" cy="0"/>
              </a:xfrm>
              <a:prstGeom prst="line">
                <a:avLst/>
              </a:prstGeom>
              <a:noFill/>
              <a:ln w="9525">
                <a:solidFill>
                  <a:schemeClr val="hlink"/>
                </a:solidFill>
                <a:round/>
                <a:headEnd/>
                <a:tailEnd/>
              </a:ln>
              <a:effectLst/>
            </p:spPr>
            <p:txBody>
              <a:bodyPr wrap="none" anchor="ctr"/>
              <a:lstStyle/>
              <a:p>
                <a:pPr>
                  <a:defRPr/>
                </a:pPr>
                <a:endParaRPr lang="en-US"/>
              </a:p>
            </p:txBody>
          </p:sp>
          <p:sp>
            <p:nvSpPr>
              <p:cNvPr id="6176" name="Line 152"/>
              <p:cNvSpPr>
                <a:spLocks noChangeShapeType="1"/>
              </p:cNvSpPr>
              <p:nvPr/>
            </p:nvSpPr>
            <p:spPr bwMode="ltGray">
              <a:xfrm>
                <a:off x="1034" y="468"/>
                <a:ext cx="348" cy="0"/>
              </a:xfrm>
              <a:prstGeom prst="line">
                <a:avLst/>
              </a:prstGeom>
              <a:noFill/>
              <a:ln w="9525">
                <a:solidFill>
                  <a:schemeClr val="hlink"/>
                </a:solidFill>
                <a:round/>
                <a:headEnd/>
                <a:tailEnd/>
              </a:ln>
              <a:effectLst/>
            </p:spPr>
            <p:txBody>
              <a:bodyPr wrap="none" anchor="ctr"/>
              <a:lstStyle/>
              <a:p>
                <a:pPr>
                  <a:defRPr/>
                </a:pPr>
                <a:endParaRPr lang="en-US"/>
              </a:p>
            </p:txBody>
          </p:sp>
          <p:sp>
            <p:nvSpPr>
              <p:cNvPr id="6177" name="Line 153"/>
              <p:cNvSpPr>
                <a:spLocks noChangeShapeType="1"/>
              </p:cNvSpPr>
              <p:nvPr/>
            </p:nvSpPr>
            <p:spPr bwMode="ltGray">
              <a:xfrm>
                <a:off x="1306" y="370"/>
                <a:ext cx="0" cy="298"/>
              </a:xfrm>
              <a:prstGeom prst="line">
                <a:avLst/>
              </a:prstGeom>
              <a:noFill/>
              <a:ln w="9525">
                <a:solidFill>
                  <a:schemeClr val="hlink"/>
                </a:solidFill>
                <a:round/>
                <a:headEnd/>
                <a:tailEnd/>
              </a:ln>
              <a:effectLst/>
            </p:spPr>
            <p:txBody>
              <a:bodyPr wrap="none" anchor="ctr"/>
              <a:lstStyle/>
              <a:p>
                <a:pPr>
                  <a:defRPr/>
                </a:pPr>
                <a:endParaRPr lang="en-US"/>
              </a:p>
            </p:txBody>
          </p:sp>
          <p:sp>
            <p:nvSpPr>
              <p:cNvPr id="6178" name="Line 154"/>
              <p:cNvSpPr>
                <a:spLocks noChangeShapeType="1"/>
              </p:cNvSpPr>
              <p:nvPr/>
            </p:nvSpPr>
            <p:spPr bwMode="ltGray">
              <a:xfrm>
                <a:off x="1080" y="388"/>
                <a:ext cx="0" cy="156"/>
              </a:xfrm>
              <a:prstGeom prst="line">
                <a:avLst/>
              </a:prstGeom>
              <a:noFill/>
              <a:ln w="9525">
                <a:solidFill>
                  <a:schemeClr val="hlink"/>
                </a:solidFill>
                <a:round/>
                <a:headEnd/>
                <a:tailEnd/>
              </a:ln>
              <a:effectLst/>
            </p:spPr>
            <p:txBody>
              <a:bodyPr wrap="none" anchor="ctr"/>
              <a:lstStyle/>
              <a:p>
                <a:pPr>
                  <a:defRPr/>
                </a:pPr>
                <a:endParaRPr lang="en-US"/>
              </a:p>
            </p:txBody>
          </p:sp>
          <p:sp>
            <p:nvSpPr>
              <p:cNvPr id="6179" name="Line 155"/>
              <p:cNvSpPr>
                <a:spLocks noChangeShapeType="1"/>
              </p:cNvSpPr>
              <p:nvPr/>
            </p:nvSpPr>
            <p:spPr bwMode="ltGray">
              <a:xfrm flipH="1" flipV="1">
                <a:off x="1308" y="245"/>
                <a:ext cx="0" cy="27"/>
              </a:xfrm>
              <a:prstGeom prst="line">
                <a:avLst/>
              </a:prstGeom>
              <a:noFill/>
              <a:ln w="9525">
                <a:solidFill>
                  <a:schemeClr val="hlink"/>
                </a:solidFill>
                <a:round/>
                <a:headEnd/>
                <a:tailEnd/>
              </a:ln>
              <a:effectLst/>
            </p:spPr>
            <p:txBody>
              <a:bodyPr wrap="none" anchor="ctr"/>
              <a:lstStyle/>
              <a:p>
                <a:pPr>
                  <a:defRPr/>
                </a:pPr>
                <a:endParaRPr lang="en-US"/>
              </a:p>
            </p:txBody>
          </p:sp>
          <p:sp>
            <p:nvSpPr>
              <p:cNvPr id="6180" name="Line 156"/>
              <p:cNvSpPr>
                <a:spLocks noChangeShapeType="1"/>
              </p:cNvSpPr>
              <p:nvPr/>
            </p:nvSpPr>
            <p:spPr bwMode="ltGray">
              <a:xfrm>
                <a:off x="1536" y="316"/>
                <a:ext cx="0" cy="96"/>
              </a:xfrm>
              <a:prstGeom prst="line">
                <a:avLst/>
              </a:prstGeom>
              <a:noFill/>
              <a:ln w="9525">
                <a:solidFill>
                  <a:schemeClr val="hlink"/>
                </a:solidFill>
                <a:round/>
                <a:headEnd/>
                <a:tailEnd/>
              </a:ln>
              <a:effectLst/>
            </p:spPr>
            <p:txBody>
              <a:bodyPr wrap="none" anchor="ctr"/>
              <a:lstStyle/>
              <a:p>
                <a:pPr>
                  <a:defRPr/>
                </a:pPr>
                <a:endParaRPr lang="en-US"/>
              </a:p>
            </p:txBody>
          </p:sp>
          <p:sp>
            <p:nvSpPr>
              <p:cNvPr id="6181" name="Line 157"/>
              <p:cNvSpPr>
                <a:spLocks noChangeShapeType="1"/>
              </p:cNvSpPr>
              <p:nvPr/>
            </p:nvSpPr>
            <p:spPr bwMode="ltGray">
              <a:xfrm flipV="1">
                <a:off x="1536" y="247"/>
                <a:ext cx="0" cy="22"/>
              </a:xfrm>
              <a:prstGeom prst="line">
                <a:avLst/>
              </a:prstGeom>
              <a:noFill/>
              <a:ln w="9525">
                <a:solidFill>
                  <a:schemeClr val="hlink"/>
                </a:solidFill>
                <a:round/>
                <a:headEnd/>
                <a:tailEnd/>
              </a:ln>
              <a:effectLst/>
            </p:spPr>
            <p:txBody>
              <a:bodyPr wrap="none" anchor="ctr"/>
              <a:lstStyle/>
              <a:p>
                <a:pPr>
                  <a:defRPr/>
                </a:pPr>
                <a:endParaRPr lang="en-US"/>
              </a:p>
            </p:txBody>
          </p:sp>
          <p:sp>
            <p:nvSpPr>
              <p:cNvPr id="6182" name="Line 158"/>
              <p:cNvSpPr>
                <a:spLocks noChangeShapeType="1"/>
              </p:cNvSpPr>
              <p:nvPr/>
            </p:nvSpPr>
            <p:spPr bwMode="ltGray">
              <a:xfrm>
                <a:off x="4095" y="467"/>
                <a:ext cx="80" cy="0"/>
              </a:xfrm>
              <a:prstGeom prst="line">
                <a:avLst/>
              </a:prstGeom>
              <a:noFill/>
              <a:ln w="9525">
                <a:solidFill>
                  <a:schemeClr val="hlink"/>
                </a:solidFill>
                <a:round/>
                <a:headEnd/>
                <a:tailEnd/>
              </a:ln>
              <a:effectLst/>
            </p:spPr>
            <p:txBody>
              <a:bodyPr wrap="none" anchor="ctr"/>
              <a:lstStyle/>
              <a:p>
                <a:pPr>
                  <a:defRPr/>
                </a:pPr>
                <a:endParaRPr lang="en-US"/>
              </a:p>
            </p:txBody>
          </p:sp>
        </p:grpSp>
      </p:grpSp>
      <p:pic>
        <p:nvPicPr>
          <p:cNvPr id="6153" name="Picture 163"/>
          <p:cNvPicPr>
            <a:picLocks noChangeAspect="1" noChangeArrowheads="1"/>
          </p:cNvPicPr>
          <p:nvPr userDrawn="1"/>
        </p:nvPicPr>
        <p:blipFill>
          <a:blip r:embed="rId15">
            <a:extLst>
              <a:ext uri="{28A0092B-C50C-407E-A947-70E740481C1C}">
                <a14:useLocalDpi xmlns:a14="http://schemas.microsoft.com/office/drawing/2010/main" val="0"/>
              </a:ext>
            </a:extLst>
          </a:blip>
          <a:srcRect r="86342" b="43593"/>
          <a:stretch>
            <a:fillRect/>
          </a:stretch>
        </p:blipFill>
        <p:spPr bwMode="auto">
          <a:xfrm>
            <a:off x="8305800" y="6400800"/>
            <a:ext cx="838200" cy="45720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0334" r:id="rId1"/>
    <p:sldLayoutId id="2147490335" r:id="rId2"/>
    <p:sldLayoutId id="2147490336" r:id="rId3"/>
    <p:sldLayoutId id="2147490337" r:id="rId4"/>
    <p:sldLayoutId id="2147490338" r:id="rId5"/>
    <p:sldLayoutId id="2147490339" r:id="rId6"/>
    <p:sldLayoutId id="2147490340" r:id="rId7"/>
    <p:sldLayoutId id="2147490341" r:id="rId8"/>
    <p:sldLayoutId id="2147490342" r:id="rId9"/>
    <p:sldLayoutId id="2147490343" r:id="rId10"/>
    <p:sldLayoutId id="2147490344" r:id="rId11"/>
    <p:sldLayoutId id="2147490345" r:id="rId12"/>
  </p:sldLayoutIdLst>
  <p:txStyles>
    <p:titleStyle>
      <a:lvl1pPr algn="l" rtl="0" eaLnBrk="0" fontAlgn="base" hangingPunct="0">
        <a:lnSpc>
          <a:spcPct val="90000"/>
        </a:lnSpc>
        <a:spcBef>
          <a:spcPct val="0"/>
        </a:spcBef>
        <a:spcAft>
          <a:spcPct val="0"/>
        </a:spcAft>
        <a:defRPr sz="3600" i="1">
          <a:solidFill>
            <a:schemeClr val="tx2"/>
          </a:solidFill>
          <a:latin typeface="+mj-lt"/>
          <a:ea typeface="+mj-ea"/>
          <a:cs typeface="+mj-cs"/>
        </a:defRPr>
      </a:lvl1pPr>
      <a:lvl2pPr algn="l" rtl="0" eaLnBrk="0" fontAlgn="base" hangingPunct="0">
        <a:lnSpc>
          <a:spcPct val="90000"/>
        </a:lnSpc>
        <a:spcBef>
          <a:spcPct val="0"/>
        </a:spcBef>
        <a:spcAft>
          <a:spcPct val="0"/>
        </a:spcAft>
        <a:defRPr sz="3600" i="1">
          <a:solidFill>
            <a:schemeClr val="tx2"/>
          </a:solidFill>
          <a:latin typeface="Helvetica Neue Black Condensed" charset="0"/>
        </a:defRPr>
      </a:lvl2pPr>
      <a:lvl3pPr algn="l" rtl="0" eaLnBrk="0" fontAlgn="base" hangingPunct="0">
        <a:lnSpc>
          <a:spcPct val="90000"/>
        </a:lnSpc>
        <a:spcBef>
          <a:spcPct val="0"/>
        </a:spcBef>
        <a:spcAft>
          <a:spcPct val="0"/>
        </a:spcAft>
        <a:defRPr sz="3600" i="1">
          <a:solidFill>
            <a:schemeClr val="tx2"/>
          </a:solidFill>
          <a:latin typeface="Helvetica Neue Black Condensed" charset="0"/>
        </a:defRPr>
      </a:lvl3pPr>
      <a:lvl4pPr algn="l" rtl="0" eaLnBrk="0" fontAlgn="base" hangingPunct="0">
        <a:lnSpc>
          <a:spcPct val="90000"/>
        </a:lnSpc>
        <a:spcBef>
          <a:spcPct val="0"/>
        </a:spcBef>
        <a:spcAft>
          <a:spcPct val="0"/>
        </a:spcAft>
        <a:defRPr sz="3600" i="1">
          <a:solidFill>
            <a:schemeClr val="tx2"/>
          </a:solidFill>
          <a:latin typeface="Helvetica Neue Black Condensed" charset="0"/>
        </a:defRPr>
      </a:lvl4pPr>
      <a:lvl5pPr algn="l" rtl="0" eaLnBrk="0" fontAlgn="base" hangingPunct="0">
        <a:lnSpc>
          <a:spcPct val="90000"/>
        </a:lnSpc>
        <a:spcBef>
          <a:spcPct val="0"/>
        </a:spcBef>
        <a:spcAft>
          <a:spcPct val="0"/>
        </a:spcAft>
        <a:defRPr sz="3600" i="1">
          <a:solidFill>
            <a:schemeClr val="tx2"/>
          </a:solidFill>
          <a:latin typeface="Helvetica Neue Black Condensed" charset="0"/>
        </a:defRPr>
      </a:lvl5pPr>
      <a:lvl6pPr marL="457200" algn="l" rtl="0" fontAlgn="base">
        <a:lnSpc>
          <a:spcPct val="90000"/>
        </a:lnSpc>
        <a:spcBef>
          <a:spcPct val="0"/>
        </a:spcBef>
        <a:spcAft>
          <a:spcPct val="0"/>
        </a:spcAft>
        <a:defRPr sz="3600" i="1">
          <a:solidFill>
            <a:schemeClr val="tx2"/>
          </a:solidFill>
          <a:latin typeface="Helvetica Neue Black Condensed" charset="0"/>
        </a:defRPr>
      </a:lvl6pPr>
      <a:lvl7pPr marL="914400" algn="l" rtl="0" fontAlgn="base">
        <a:lnSpc>
          <a:spcPct val="90000"/>
        </a:lnSpc>
        <a:spcBef>
          <a:spcPct val="0"/>
        </a:spcBef>
        <a:spcAft>
          <a:spcPct val="0"/>
        </a:spcAft>
        <a:defRPr sz="3600" i="1">
          <a:solidFill>
            <a:schemeClr val="tx2"/>
          </a:solidFill>
          <a:latin typeface="Helvetica Neue Black Condensed" charset="0"/>
        </a:defRPr>
      </a:lvl7pPr>
      <a:lvl8pPr marL="1371600" algn="l" rtl="0" fontAlgn="base">
        <a:lnSpc>
          <a:spcPct val="90000"/>
        </a:lnSpc>
        <a:spcBef>
          <a:spcPct val="0"/>
        </a:spcBef>
        <a:spcAft>
          <a:spcPct val="0"/>
        </a:spcAft>
        <a:defRPr sz="3600" i="1">
          <a:solidFill>
            <a:schemeClr val="tx2"/>
          </a:solidFill>
          <a:latin typeface="Helvetica Neue Black Condensed" charset="0"/>
        </a:defRPr>
      </a:lvl8pPr>
      <a:lvl9pPr marL="1828800" algn="l" rtl="0" fontAlgn="base">
        <a:lnSpc>
          <a:spcPct val="90000"/>
        </a:lnSpc>
        <a:spcBef>
          <a:spcPct val="0"/>
        </a:spcBef>
        <a:spcAft>
          <a:spcPct val="0"/>
        </a:spcAft>
        <a:defRPr sz="3600" i="1">
          <a:solidFill>
            <a:schemeClr val="tx2"/>
          </a:solidFill>
          <a:latin typeface="Helvetica Neue Black Condensed" charset="0"/>
        </a:defRPr>
      </a:lvl9pPr>
    </p:titleStyle>
    <p:bodyStyle>
      <a:lvl1pPr marL="342900" indent="-342900" algn="l" rtl="0" eaLnBrk="0" fontAlgn="base" hangingPunct="0">
        <a:spcBef>
          <a:spcPct val="20000"/>
        </a:spcBef>
        <a:spcAft>
          <a:spcPct val="0"/>
        </a:spcAft>
        <a:buBlip>
          <a:blip r:embed="rId16"/>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Blip>
          <a:blip r:embed="rId17"/>
        </a:buBlip>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2700000" scaled="1"/>
        </a:gradFill>
        <a:effectLst/>
      </p:bgPr>
    </p:bg>
    <p:spTree>
      <p:nvGrpSpPr>
        <p:cNvPr id="1" name=""/>
        <p:cNvGrpSpPr/>
        <p:nvPr/>
      </p:nvGrpSpPr>
      <p:grpSpPr>
        <a:xfrm>
          <a:off x="0" y="0"/>
          <a:ext cx="0" cy="0"/>
          <a:chOff x="0" y="0"/>
          <a:chExt cx="0" cy="0"/>
        </a:xfrm>
      </p:grpSpPr>
      <p:pic>
        <p:nvPicPr>
          <p:cNvPr id="7170" name="Picture 2" descr="&#10;World Art.bmp                                                  000022C7Rosebud                        B3DED69B:"/>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600" y="333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title"/>
          </p:nvPr>
        </p:nvSpPr>
        <p:spPr bwMode="auto">
          <a:xfrm>
            <a:off x="228600" y="838200"/>
            <a:ext cx="8440738"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2" name="Rectangle 4"/>
          <p:cNvSpPr>
            <a:spLocks noGrp="1" noChangeArrowheads="1"/>
          </p:cNvSpPr>
          <p:nvPr>
            <p:ph type="body" idx="1"/>
          </p:nvPr>
        </p:nvSpPr>
        <p:spPr bwMode="auto">
          <a:xfrm>
            <a:off x="685800" y="1981200"/>
            <a:ext cx="7772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9157" name="Rectangle 5"/>
          <p:cNvSpPr>
            <a:spLocks noGrp="1" noChangeArrowheads="1"/>
          </p:cNvSpPr>
          <p:nvPr>
            <p:ph type="dt" sz="half" idx="2"/>
          </p:nvPr>
        </p:nvSpPr>
        <p:spPr bwMode="auto">
          <a:xfrm>
            <a:off x="685800" y="6324600"/>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400">
                <a:solidFill>
                  <a:srgbClr val="000000"/>
                </a:solidFill>
                <a:latin typeface="Times New Roman" pitchFamily="18" charset="0"/>
                <a:cs typeface="+mn-cs"/>
              </a:defRPr>
            </a:lvl1pPr>
          </a:lstStyle>
          <a:p>
            <a:pPr>
              <a:defRPr/>
            </a:pPr>
            <a:endParaRPr lang="en-US"/>
          </a:p>
        </p:txBody>
      </p:sp>
      <p:sp>
        <p:nvSpPr>
          <p:cNvPr id="49158" name="Rectangle 6"/>
          <p:cNvSpPr>
            <a:spLocks noGrp="1" noChangeArrowheads="1"/>
          </p:cNvSpPr>
          <p:nvPr>
            <p:ph type="ftr" sz="quarter" idx="3"/>
          </p:nvPr>
        </p:nvSpPr>
        <p:spPr bwMode="auto">
          <a:xfrm>
            <a:off x="3124200" y="63246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eaLnBrk="1" hangingPunct="1">
              <a:defRPr sz="1400">
                <a:solidFill>
                  <a:srgbClr val="000000"/>
                </a:solidFill>
                <a:latin typeface="Times New Roman" pitchFamily="18" charset="0"/>
                <a:cs typeface="+mn-cs"/>
              </a:defRPr>
            </a:lvl1pPr>
          </a:lstStyle>
          <a:p>
            <a:pPr>
              <a:defRPr/>
            </a:pPr>
            <a:endParaRPr lang="en-US"/>
          </a:p>
        </p:txBody>
      </p:sp>
      <p:sp>
        <p:nvSpPr>
          <p:cNvPr id="49159" name="Rectangle 7"/>
          <p:cNvSpPr>
            <a:spLocks noGrp="1" noChangeArrowheads="1"/>
          </p:cNvSpPr>
          <p:nvPr>
            <p:ph type="sldNum" sz="quarter" idx="4"/>
          </p:nvPr>
        </p:nvSpPr>
        <p:spPr bwMode="auto">
          <a:xfrm>
            <a:off x="6553200" y="6324600"/>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400">
                <a:solidFill>
                  <a:srgbClr val="000000"/>
                </a:solidFill>
                <a:latin typeface="Times New Roman" pitchFamily="18" charset="0"/>
                <a:cs typeface="+mn-cs"/>
              </a:defRPr>
            </a:lvl1pPr>
          </a:lstStyle>
          <a:p>
            <a:pPr>
              <a:defRPr/>
            </a:pPr>
            <a:fld id="{47DE040D-F654-435B-8468-FCAAD491D356}" type="slidenum">
              <a:rPr lang="en-US"/>
              <a:pPr>
                <a:defRPr/>
              </a:pPr>
              <a:t>‹#›</a:t>
            </a:fld>
            <a:endParaRPr lang="en-US"/>
          </a:p>
        </p:txBody>
      </p:sp>
      <p:grpSp>
        <p:nvGrpSpPr>
          <p:cNvPr id="7176" name="Group 8"/>
          <p:cNvGrpSpPr>
            <a:grpSpLocks/>
          </p:cNvGrpSpPr>
          <p:nvPr/>
        </p:nvGrpSpPr>
        <p:grpSpPr bwMode="auto">
          <a:xfrm>
            <a:off x="1054100" y="165100"/>
            <a:ext cx="7696200" cy="685800"/>
            <a:chOff x="664" y="104"/>
            <a:chExt cx="4848" cy="432"/>
          </a:xfrm>
        </p:grpSpPr>
        <p:sp>
          <p:nvSpPr>
            <p:cNvPr id="7178" name="Freeform 9"/>
            <p:cNvSpPr>
              <a:spLocks/>
            </p:cNvSpPr>
            <p:nvPr/>
          </p:nvSpPr>
          <p:spPr bwMode="ltGray">
            <a:xfrm>
              <a:off x="664" y="104"/>
              <a:ext cx="4848" cy="432"/>
            </a:xfrm>
            <a:custGeom>
              <a:avLst/>
              <a:gdLst>
                <a:gd name="T0" fmla="*/ 4848 w 4848"/>
                <a:gd name="T1" fmla="*/ 48 h 432"/>
                <a:gd name="T2" fmla="*/ 4848 w 4848"/>
                <a:gd name="T3" fmla="*/ 432 h 432"/>
                <a:gd name="T4" fmla="*/ 0 w 4848"/>
                <a:gd name="T5" fmla="*/ 432 h 432"/>
                <a:gd name="T6" fmla="*/ 0 w 4848"/>
                <a:gd name="T7" fmla="*/ 0 h 432"/>
                <a:gd name="T8" fmla="*/ 4848 w 4848"/>
                <a:gd name="T9" fmla="*/ 0 h 432"/>
                <a:gd name="T10" fmla="*/ 4848 w 4848"/>
                <a:gd name="T11" fmla="*/ 48 h 4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48" h="432">
                  <a:moveTo>
                    <a:pt x="4848" y="48"/>
                  </a:moveTo>
                  <a:lnTo>
                    <a:pt x="4848" y="432"/>
                  </a:lnTo>
                  <a:cubicBezTo>
                    <a:pt x="4848" y="432"/>
                    <a:pt x="2424" y="432"/>
                    <a:pt x="0" y="432"/>
                  </a:cubicBezTo>
                  <a:cubicBezTo>
                    <a:pt x="161" y="345"/>
                    <a:pt x="169" y="61"/>
                    <a:pt x="0" y="0"/>
                  </a:cubicBezTo>
                  <a:cubicBezTo>
                    <a:pt x="2424" y="0"/>
                    <a:pt x="4848" y="0"/>
                    <a:pt x="4848" y="0"/>
                  </a:cubicBezTo>
                  <a:lnTo>
                    <a:pt x="4848" y="48"/>
                  </a:lnTo>
                  <a:close/>
                </a:path>
              </a:pathLst>
            </a:custGeom>
            <a:solidFill>
              <a:schemeClr val="hlink"/>
            </a:solidFill>
            <a:ln w="9525">
              <a:solidFill>
                <a:schemeClr val="bg2"/>
              </a:solidFill>
              <a:round/>
              <a:headEnd/>
              <a:tailEnd/>
            </a:ln>
            <a:effectLst/>
          </p:spPr>
          <p:txBody>
            <a:bodyPr wrap="none" anchor="ctr"/>
            <a:lstStyle/>
            <a:p>
              <a:pPr>
                <a:defRPr/>
              </a:pPr>
              <a:endParaRPr lang="en-US"/>
            </a:p>
          </p:txBody>
        </p:sp>
        <p:grpSp>
          <p:nvGrpSpPr>
            <p:cNvPr id="7179" name="Group 10"/>
            <p:cNvGrpSpPr>
              <a:grpSpLocks/>
            </p:cNvGrpSpPr>
            <p:nvPr/>
          </p:nvGrpSpPr>
          <p:grpSpPr bwMode="auto">
            <a:xfrm>
              <a:off x="1195" y="104"/>
              <a:ext cx="3827" cy="429"/>
              <a:chOff x="1021" y="240"/>
              <a:chExt cx="3827" cy="429"/>
            </a:xfrm>
          </p:grpSpPr>
          <p:grpSp>
            <p:nvGrpSpPr>
              <p:cNvPr id="7228" name="Group 11"/>
              <p:cNvGrpSpPr>
                <a:grpSpLocks/>
              </p:cNvGrpSpPr>
              <p:nvPr/>
            </p:nvGrpSpPr>
            <p:grpSpPr bwMode="auto">
              <a:xfrm>
                <a:off x="1021" y="241"/>
                <a:ext cx="2208" cy="427"/>
                <a:chOff x="1021" y="241"/>
                <a:chExt cx="2208" cy="427"/>
              </a:xfrm>
            </p:grpSpPr>
            <p:sp>
              <p:nvSpPr>
                <p:cNvPr id="7272" name="Freeform 12"/>
                <p:cNvSpPr>
                  <a:spLocks/>
                </p:cNvSpPr>
                <p:nvPr/>
              </p:nvSpPr>
              <p:spPr bwMode="ltGray">
                <a:xfrm>
                  <a:off x="2257" y="633"/>
                  <a:ext cx="7" cy="8"/>
                </a:xfrm>
                <a:custGeom>
                  <a:avLst/>
                  <a:gdLst>
                    <a:gd name="T0" fmla="*/ 0 w 15"/>
                    <a:gd name="T1" fmla="*/ 0 h 23"/>
                    <a:gd name="T2" fmla="*/ 0 w 15"/>
                    <a:gd name="T3" fmla="*/ 0 h 23"/>
                    <a:gd name="T4" fmla="*/ 0 w 15"/>
                    <a:gd name="T5" fmla="*/ 0 h 23"/>
                    <a:gd name="T6" fmla="*/ 0 w 15"/>
                    <a:gd name="T7" fmla="*/ 0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w="9525">
                  <a:noFill/>
                  <a:round/>
                  <a:headEnd/>
                  <a:tailEnd/>
                </a:ln>
                <a:effectLst/>
              </p:spPr>
              <p:txBody>
                <a:bodyPr wrap="none" anchor="ctr"/>
                <a:lstStyle/>
                <a:p>
                  <a:pPr>
                    <a:defRPr/>
                  </a:pPr>
                  <a:endParaRPr lang="en-US"/>
                </a:p>
              </p:txBody>
            </p:sp>
            <p:sp>
              <p:nvSpPr>
                <p:cNvPr id="7273" name="Freeform 13"/>
                <p:cNvSpPr>
                  <a:spLocks/>
                </p:cNvSpPr>
                <p:nvPr/>
              </p:nvSpPr>
              <p:spPr bwMode="ltGray">
                <a:xfrm>
                  <a:off x="2332" y="660"/>
                  <a:ext cx="9" cy="8"/>
                </a:xfrm>
                <a:custGeom>
                  <a:avLst/>
                  <a:gdLst>
                    <a:gd name="T0" fmla="*/ 0 w 20"/>
                    <a:gd name="T1" fmla="*/ 0 h 23"/>
                    <a:gd name="T2" fmla="*/ 0 w 20"/>
                    <a:gd name="T3" fmla="*/ 0 h 23"/>
                    <a:gd name="T4" fmla="*/ 0 w 20"/>
                    <a:gd name="T5" fmla="*/ 0 h 23"/>
                    <a:gd name="T6" fmla="*/ 0 w 20"/>
                    <a:gd name="T7" fmla="*/ 0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w="9525">
                  <a:noFill/>
                  <a:round/>
                  <a:headEnd/>
                  <a:tailEnd/>
                </a:ln>
                <a:effectLst/>
              </p:spPr>
              <p:txBody>
                <a:bodyPr wrap="none" anchor="ctr"/>
                <a:lstStyle/>
                <a:p>
                  <a:pPr>
                    <a:defRPr/>
                  </a:pPr>
                  <a:endParaRPr lang="en-US"/>
                </a:p>
              </p:txBody>
            </p:sp>
            <p:sp>
              <p:nvSpPr>
                <p:cNvPr id="7274" name="Freeform 14"/>
                <p:cNvSpPr>
                  <a:spLocks/>
                </p:cNvSpPr>
                <p:nvPr/>
              </p:nvSpPr>
              <p:spPr bwMode="ltGray">
                <a:xfrm>
                  <a:off x="2120" y="616"/>
                  <a:ext cx="13" cy="14"/>
                </a:xfrm>
                <a:custGeom>
                  <a:avLst/>
                  <a:gdLst>
                    <a:gd name="T0" fmla="*/ 0 w 30"/>
                    <a:gd name="T1" fmla="*/ 0 h 42"/>
                    <a:gd name="T2" fmla="*/ 0 w 30"/>
                    <a:gd name="T3" fmla="*/ 0 h 42"/>
                    <a:gd name="T4" fmla="*/ 0 w 30"/>
                    <a:gd name="T5" fmla="*/ 0 h 42"/>
                    <a:gd name="T6" fmla="*/ 0 w 30"/>
                    <a:gd name="T7" fmla="*/ 0 h 42"/>
                    <a:gd name="T8" fmla="*/ 0 w 30"/>
                    <a:gd name="T9" fmla="*/ 0 h 42"/>
                    <a:gd name="T10" fmla="*/ 0 w 30"/>
                    <a:gd name="T11" fmla="*/ 0 h 42"/>
                    <a:gd name="T12" fmla="*/ 0 w 30"/>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pPr>
                    <a:defRPr/>
                  </a:pPr>
                  <a:endParaRPr lang="en-US"/>
                </a:p>
              </p:txBody>
            </p:sp>
            <p:sp>
              <p:nvSpPr>
                <p:cNvPr id="7275" name="Freeform 15"/>
                <p:cNvSpPr>
                  <a:spLocks/>
                </p:cNvSpPr>
                <p:nvPr/>
              </p:nvSpPr>
              <p:spPr bwMode="ltGray">
                <a:xfrm>
                  <a:off x="1967" y="629"/>
                  <a:ext cx="11" cy="5"/>
                </a:xfrm>
                <a:custGeom>
                  <a:avLst/>
                  <a:gdLst>
                    <a:gd name="T0" fmla="*/ 0 w 25"/>
                    <a:gd name="T1" fmla="*/ 0 h 16"/>
                    <a:gd name="T2" fmla="*/ 0 w 25"/>
                    <a:gd name="T3" fmla="*/ 0 h 16"/>
                    <a:gd name="T4" fmla="*/ 0 w 25"/>
                    <a:gd name="T5" fmla="*/ 0 h 16"/>
                    <a:gd name="T6" fmla="*/ 0 w 25"/>
                    <a:gd name="T7" fmla="*/ 0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pPr>
                    <a:defRPr/>
                  </a:pPr>
                  <a:endParaRPr lang="en-US"/>
                </a:p>
              </p:txBody>
            </p:sp>
            <p:sp>
              <p:nvSpPr>
                <p:cNvPr id="7276" name="Freeform 16"/>
                <p:cNvSpPr>
                  <a:spLocks/>
                </p:cNvSpPr>
                <p:nvPr/>
              </p:nvSpPr>
              <p:spPr bwMode="ltGray">
                <a:xfrm>
                  <a:off x="1921" y="635"/>
                  <a:ext cx="28" cy="16"/>
                </a:xfrm>
                <a:custGeom>
                  <a:avLst/>
                  <a:gdLst>
                    <a:gd name="T0" fmla="*/ 0 w 65"/>
                    <a:gd name="T1" fmla="*/ 0 h 46"/>
                    <a:gd name="T2" fmla="*/ 0 w 65"/>
                    <a:gd name="T3" fmla="*/ 0 h 46"/>
                    <a:gd name="T4" fmla="*/ 0 w 65"/>
                    <a:gd name="T5" fmla="*/ 0 h 46"/>
                    <a:gd name="T6" fmla="*/ 0 w 65"/>
                    <a:gd name="T7" fmla="*/ 0 h 46"/>
                    <a:gd name="T8" fmla="*/ 0 w 65"/>
                    <a:gd name="T9" fmla="*/ 0 h 46"/>
                    <a:gd name="T10" fmla="*/ 0 w 65"/>
                    <a:gd name="T11" fmla="*/ 0 h 46"/>
                    <a:gd name="T12" fmla="*/ 0 w 65"/>
                    <a:gd name="T13" fmla="*/ 0 h 46"/>
                    <a:gd name="T14" fmla="*/ 0 w 65"/>
                    <a:gd name="T15" fmla="*/ 0 h 46"/>
                    <a:gd name="T16" fmla="*/ 0 w 65"/>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pPr>
                    <a:defRPr/>
                  </a:pPr>
                  <a:endParaRPr lang="en-US"/>
                </a:p>
              </p:txBody>
            </p:sp>
            <p:sp>
              <p:nvSpPr>
                <p:cNvPr id="7277" name="Freeform 17"/>
                <p:cNvSpPr>
                  <a:spLocks/>
                </p:cNvSpPr>
                <p:nvPr/>
              </p:nvSpPr>
              <p:spPr bwMode="ltGray">
                <a:xfrm>
                  <a:off x="1892" y="634"/>
                  <a:ext cx="29" cy="16"/>
                </a:xfrm>
                <a:custGeom>
                  <a:avLst/>
                  <a:gdLst>
                    <a:gd name="T0" fmla="*/ 0 w 69"/>
                    <a:gd name="T1" fmla="*/ 0 h 47"/>
                    <a:gd name="T2" fmla="*/ 0 w 69"/>
                    <a:gd name="T3" fmla="*/ 0 h 47"/>
                    <a:gd name="T4" fmla="*/ 0 w 69"/>
                    <a:gd name="T5" fmla="*/ 0 h 47"/>
                    <a:gd name="T6" fmla="*/ 0 w 69"/>
                    <a:gd name="T7" fmla="*/ 0 h 47"/>
                    <a:gd name="T8" fmla="*/ 0 w 69"/>
                    <a:gd name="T9" fmla="*/ 0 h 47"/>
                    <a:gd name="T10" fmla="*/ 0 w 69"/>
                    <a:gd name="T11" fmla="*/ 0 h 47"/>
                    <a:gd name="T12" fmla="*/ 0 w 69"/>
                    <a:gd name="T13" fmla="*/ 0 h 47"/>
                    <a:gd name="T14" fmla="*/ 0 w 69"/>
                    <a:gd name="T15" fmla="*/ 0 h 47"/>
                    <a:gd name="T16" fmla="*/ 0 w 69"/>
                    <a:gd name="T17" fmla="*/ 0 h 47"/>
                    <a:gd name="T18" fmla="*/ 0 w 69"/>
                    <a:gd name="T19" fmla="*/ 0 h 47"/>
                    <a:gd name="T20" fmla="*/ 0 w 69"/>
                    <a:gd name="T21" fmla="*/ 0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pPr>
                    <a:defRPr/>
                  </a:pPr>
                  <a:endParaRPr lang="en-US"/>
                </a:p>
              </p:txBody>
            </p:sp>
            <p:sp>
              <p:nvSpPr>
                <p:cNvPr id="7278" name="Freeform 18"/>
                <p:cNvSpPr>
                  <a:spLocks/>
                </p:cNvSpPr>
                <p:nvPr/>
              </p:nvSpPr>
              <p:spPr bwMode="ltGray">
                <a:xfrm>
                  <a:off x="1735" y="547"/>
                  <a:ext cx="151" cy="93"/>
                </a:xfrm>
                <a:custGeom>
                  <a:avLst/>
                  <a:gdLst>
                    <a:gd name="T0" fmla="*/ 0 w 355"/>
                    <a:gd name="T1" fmla="*/ 0 h 277"/>
                    <a:gd name="T2" fmla="*/ 0 w 355"/>
                    <a:gd name="T3" fmla="*/ 0 h 277"/>
                    <a:gd name="T4" fmla="*/ 0 w 355"/>
                    <a:gd name="T5" fmla="*/ 0 h 277"/>
                    <a:gd name="T6" fmla="*/ 0 w 355"/>
                    <a:gd name="T7" fmla="*/ 0 h 277"/>
                    <a:gd name="T8" fmla="*/ 0 w 355"/>
                    <a:gd name="T9" fmla="*/ 0 h 277"/>
                    <a:gd name="T10" fmla="*/ 0 w 355"/>
                    <a:gd name="T11" fmla="*/ 0 h 277"/>
                    <a:gd name="T12" fmla="*/ 0 w 355"/>
                    <a:gd name="T13" fmla="*/ 0 h 277"/>
                    <a:gd name="T14" fmla="*/ 0 w 355"/>
                    <a:gd name="T15" fmla="*/ 0 h 277"/>
                    <a:gd name="T16" fmla="*/ 0 w 355"/>
                    <a:gd name="T17" fmla="*/ 0 h 277"/>
                    <a:gd name="T18" fmla="*/ 0 w 355"/>
                    <a:gd name="T19" fmla="*/ 0 h 277"/>
                    <a:gd name="T20" fmla="*/ 0 w 355"/>
                    <a:gd name="T21" fmla="*/ 0 h 277"/>
                    <a:gd name="T22" fmla="*/ 0 w 355"/>
                    <a:gd name="T23" fmla="*/ 0 h 277"/>
                    <a:gd name="T24" fmla="*/ 0 w 355"/>
                    <a:gd name="T25" fmla="*/ 0 h 277"/>
                    <a:gd name="T26" fmla="*/ 0 w 355"/>
                    <a:gd name="T27" fmla="*/ 0 h 277"/>
                    <a:gd name="T28" fmla="*/ 0 w 355"/>
                    <a:gd name="T29" fmla="*/ 0 h 277"/>
                    <a:gd name="T30" fmla="*/ 0 w 355"/>
                    <a:gd name="T31" fmla="*/ 0 h 277"/>
                    <a:gd name="T32" fmla="*/ 0 w 355"/>
                    <a:gd name="T33" fmla="*/ 0 h 277"/>
                    <a:gd name="T34" fmla="*/ 0 w 355"/>
                    <a:gd name="T35" fmla="*/ 0 h 277"/>
                    <a:gd name="T36" fmla="*/ 0 w 355"/>
                    <a:gd name="T37" fmla="*/ 0 h 277"/>
                    <a:gd name="T38" fmla="*/ 0 w 355"/>
                    <a:gd name="T39" fmla="*/ 0 h 277"/>
                    <a:gd name="T40" fmla="*/ 0 w 355"/>
                    <a:gd name="T41" fmla="*/ 0 h 277"/>
                    <a:gd name="T42" fmla="*/ 0 w 355"/>
                    <a:gd name="T43" fmla="*/ 0 h 277"/>
                    <a:gd name="T44" fmla="*/ 0 w 355"/>
                    <a:gd name="T45" fmla="*/ 0 h 277"/>
                    <a:gd name="T46" fmla="*/ 0 w 355"/>
                    <a:gd name="T47" fmla="*/ 0 h 277"/>
                    <a:gd name="T48" fmla="*/ 0 w 355"/>
                    <a:gd name="T49" fmla="*/ 0 h 277"/>
                    <a:gd name="T50" fmla="*/ 0 w 355"/>
                    <a:gd name="T51" fmla="*/ 0 h 277"/>
                    <a:gd name="T52" fmla="*/ 0 w 355"/>
                    <a:gd name="T53" fmla="*/ 0 h 277"/>
                    <a:gd name="T54" fmla="*/ 0 w 355"/>
                    <a:gd name="T55" fmla="*/ 0 h 277"/>
                    <a:gd name="T56" fmla="*/ 0 w 355"/>
                    <a:gd name="T57" fmla="*/ 0 h 277"/>
                    <a:gd name="T58" fmla="*/ 0 w 355"/>
                    <a:gd name="T59" fmla="*/ 0 h 277"/>
                    <a:gd name="T60" fmla="*/ 0 w 355"/>
                    <a:gd name="T61" fmla="*/ 0 h 277"/>
                    <a:gd name="T62" fmla="*/ 0 w 355"/>
                    <a:gd name="T63" fmla="*/ 0 h 277"/>
                    <a:gd name="T64" fmla="*/ 0 w 355"/>
                    <a:gd name="T65" fmla="*/ 0 h 277"/>
                    <a:gd name="T66" fmla="*/ 0 w 355"/>
                    <a:gd name="T67" fmla="*/ 0 h 277"/>
                    <a:gd name="T68" fmla="*/ 0 w 355"/>
                    <a:gd name="T69" fmla="*/ 0 h 277"/>
                    <a:gd name="T70" fmla="*/ 0 w 355"/>
                    <a:gd name="T71" fmla="*/ 0 h 277"/>
                    <a:gd name="T72" fmla="*/ 0 w 355"/>
                    <a:gd name="T73" fmla="*/ 0 h 277"/>
                    <a:gd name="T74" fmla="*/ 0 w 355"/>
                    <a:gd name="T75" fmla="*/ 0 h 277"/>
                    <a:gd name="T76" fmla="*/ 0 w 355"/>
                    <a:gd name="T77" fmla="*/ 0 h 277"/>
                    <a:gd name="T78" fmla="*/ 0 w 355"/>
                    <a:gd name="T79" fmla="*/ 0 h 2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pPr>
                    <a:defRPr/>
                  </a:pPr>
                  <a:endParaRPr lang="en-US"/>
                </a:p>
              </p:txBody>
            </p:sp>
            <p:sp>
              <p:nvSpPr>
                <p:cNvPr id="7279" name="Freeform 19"/>
                <p:cNvSpPr>
                  <a:spLocks/>
                </p:cNvSpPr>
                <p:nvPr/>
              </p:nvSpPr>
              <p:spPr bwMode="ltGray">
                <a:xfrm>
                  <a:off x="1827" y="541"/>
                  <a:ext cx="67" cy="68"/>
                </a:xfrm>
                <a:custGeom>
                  <a:avLst/>
                  <a:gdLst>
                    <a:gd name="T0" fmla="*/ 0 w 156"/>
                    <a:gd name="T1" fmla="*/ 0 h 206"/>
                    <a:gd name="T2" fmla="*/ 0 w 156"/>
                    <a:gd name="T3" fmla="*/ 0 h 206"/>
                    <a:gd name="T4" fmla="*/ 0 w 156"/>
                    <a:gd name="T5" fmla="*/ 0 h 206"/>
                    <a:gd name="T6" fmla="*/ 0 w 156"/>
                    <a:gd name="T7" fmla="*/ 0 h 206"/>
                    <a:gd name="T8" fmla="*/ 0 w 156"/>
                    <a:gd name="T9" fmla="*/ 0 h 206"/>
                    <a:gd name="T10" fmla="*/ 0 w 156"/>
                    <a:gd name="T11" fmla="*/ 0 h 206"/>
                    <a:gd name="T12" fmla="*/ 0 w 156"/>
                    <a:gd name="T13" fmla="*/ 0 h 206"/>
                    <a:gd name="T14" fmla="*/ 0 w 156"/>
                    <a:gd name="T15" fmla="*/ 0 h 206"/>
                    <a:gd name="T16" fmla="*/ 0 w 156"/>
                    <a:gd name="T17" fmla="*/ 0 h 206"/>
                    <a:gd name="T18" fmla="*/ 0 w 156"/>
                    <a:gd name="T19" fmla="*/ 0 h 206"/>
                    <a:gd name="T20" fmla="*/ 0 w 156"/>
                    <a:gd name="T21" fmla="*/ 0 h 206"/>
                    <a:gd name="T22" fmla="*/ 0 w 156"/>
                    <a:gd name="T23" fmla="*/ 0 h 206"/>
                    <a:gd name="T24" fmla="*/ 0 w 156"/>
                    <a:gd name="T25" fmla="*/ 0 h 206"/>
                    <a:gd name="T26" fmla="*/ 0 w 156"/>
                    <a:gd name="T27" fmla="*/ 0 h 206"/>
                    <a:gd name="T28" fmla="*/ 0 w 156"/>
                    <a:gd name="T29" fmla="*/ 0 h 206"/>
                    <a:gd name="T30" fmla="*/ 0 w 156"/>
                    <a:gd name="T31" fmla="*/ 0 h 206"/>
                    <a:gd name="T32" fmla="*/ 0 w 156"/>
                    <a:gd name="T33" fmla="*/ 0 h 206"/>
                    <a:gd name="T34" fmla="*/ 0 w 156"/>
                    <a:gd name="T35" fmla="*/ 0 h 206"/>
                    <a:gd name="T36" fmla="*/ 0 w 156"/>
                    <a:gd name="T37" fmla="*/ 0 h 206"/>
                    <a:gd name="T38" fmla="*/ 0 w 156"/>
                    <a:gd name="T39" fmla="*/ 0 h 206"/>
                    <a:gd name="T40" fmla="*/ 0 w 156"/>
                    <a:gd name="T41" fmla="*/ 0 h 206"/>
                    <a:gd name="T42" fmla="*/ 0 w 156"/>
                    <a:gd name="T43" fmla="*/ 0 h 206"/>
                    <a:gd name="T44" fmla="*/ 0 w 156"/>
                    <a:gd name="T45" fmla="*/ 0 h 206"/>
                    <a:gd name="T46" fmla="*/ 0 w 156"/>
                    <a:gd name="T47" fmla="*/ 0 h 206"/>
                    <a:gd name="T48" fmla="*/ 0 w 156"/>
                    <a:gd name="T49" fmla="*/ 0 h 206"/>
                    <a:gd name="T50" fmla="*/ 0 w 156"/>
                    <a:gd name="T51" fmla="*/ 0 h 206"/>
                    <a:gd name="T52" fmla="*/ 0 w 156"/>
                    <a:gd name="T53" fmla="*/ 0 h 206"/>
                    <a:gd name="T54" fmla="*/ 0 w 156"/>
                    <a:gd name="T55" fmla="*/ 0 h 206"/>
                    <a:gd name="T56" fmla="*/ 0 w 156"/>
                    <a:gd name="T57" fmla="*/ 0 h 206"/>
                    <a:gd name="T58" fmla="*/ 0 w 156"/>
                    <a:gd name="T59" fmla="*/ 0 h 206"/>
                    <a:gd name="T60" fmla="*/ 0 w 156"/>
                    <a:gd name="T61" fmla="*/ 0 h 206"/>
                    <a:gd name="T62" fmla="*/ 0 w 156"/>
                    <a:gd name="T63" fmla="*/ 0 h 2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pPr>
                    <a:defRPr/>
                  </a:pPr>
                  <a:endParaRPr lang="en-US"/>
                </a:p>
              </p:txBody>
            </p:sp>
            <p:sp>
              <p:nvSpPr>
                <p:cNvPr id="7280" name="Freeform 20"/>
                <p:cNvSpPr>
                  <a:spLocks/>
                </p:cNvSpPr>
                <p:nvPr/>
              </p:nvSpPr>
              <p:spPr bwMode="ltGray">
                <a:xfrm>
                  <a:off x="1892" y="572"/>
                  <a:ext cx="47" cy="13"/>
                </a:xfrm>
                <a:custGeom>
                  <a:avLst/>
                  <a:gdLst>
                    <a:gd name="T0" fmla="*/ 0 w 109"/>
                    <a:gd name="T1" fmla="*/ 0 h 38"/>
                    <a:gd name="T2" fmla="*/ 0 w 109"/>
                    <a:gd name="T3" fmla="*/ 0 h 38"/>
                    <a:gd name="T4" fmla="*/ 0 w 109"/>
                    <a:gd name="T5" fmla="*/ 0 h 38"/>
                    <a:gd name="T6" fmla="*/ 0 w 109"/>
                    <a:gd name="T7" fmla="*/ 0 h 38"/>
                    <a:gd name="T8" fmla="*/ 0 w 109"/>
                    <a:gd name="T9" fmla="*/ 0 h 38"/>
                    <a:gd name="T10" fmla="*/ 0 w 109"/>
                    <a:gd name="T11" fmla="*/ 0 h 38"/>
                    <a:gd name="T12" fmla="*/ 0 w 109"/>
                    <a:gd name="T13" fmla="*/ 0 h 38"/>
                    <a:gd name="T14" fmla="*/ 0 w 109"/>
                    <a:gd name="T15" fmla="*/ 0 h 38"/>
                    <a:gd name="T16" fmla="*/ 0 w 109"/>
                    <a:gd name="T17" fmla="*/ 0 h 38"/>
                    <a:gd name="T18" fmla="*/ 0 w 109"/>
                    <a:gd name="T19" fmla="*/ 0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pPr>
                    <a:defRPr/>
                  </a:pPr>
                  <a:endParaRPr lang="en-US"/>
                </a:p>
              </p:txBody>
            </p:sp>
            <p:sp>
              <p:nvSpPr>
                <p:cNvPr id="7281" name="Freeform 21"/>
                <p:cNvSpPr>
                  <a:spLocks/>
                </p:cNvSpPr>
                <p:nvPr/>
              </p:nvSpPr>
              <p:spPr bwMode="ltGray">
                <a:xfrm>
                  <a:off x="1890" y="588"/>
                  <a:ext cx="32" cy="34"/>
                </a:xfrm>
                <a:custGeom>
                  <a:avLst/>
                  <a:gdLst>
                    <a:gd name="T0" fmla="*/ 0 w 76"/>
                    <a:gd name="T1" fmla="*/ 0 h 104"/>
                    <a:gd name="T2" fmla="*/ 0 w 76"/>
                    <a:gd name="T3" fmla="*/ 0 h 104"/>
                    <a:gd name="T4" fmla="*/ 0 w 76"/>
                    <a:gd name="T5" fmla="*/ 0 h 104"/>
                    <a:gd name="T6" fmla="*/ 0 w 76"/>
                    <a:gd name="T7" fmla="*/ 0 h 104"/>
                    <a:gd name="T8" fmla="*/ 0 w 76"/>
                    <a:gd name="T9" fmla="*/ 0 h 104"/>
                    <a:gd name="T10" fmla="*/ 0 w 76"/>
                    <a:gd name="T11" fmla="*/ 0 h 104"/>
                    <a:gd name="T12" fmla="*/ 0 w 76"/>
                    <a:gd name="T13" fmla="*/ 0 h 104"/>
                    <a:gd name="T14" fmla="*/ 0 w 76"/>
                    <a:gd name="T15" fmla="*/ 0 h 104"/>
                    <a:gd name="T16" fmla="*/ 0 w 76"/>
                    <a:gd name="T17" fmla="*/ 0 h 104"/>
                    <a:gd name="T18" fmla="*/ 0 w 76"/>
                    <a:gd name="T19" fmla="*/ 0 h 104"/>
                    <a:gd name="T20" fmla="*/ 0 w 76"/>
                    <a:gd name="T21" fmla="*/ 0 h 104"/>
                    <a:gd name="T22" fmla="*/ 0 w 76"/>
                    <a:gd name="T23" fmla="*/ 0 h 104"/>
                    <a:gd name="T24" fmla="*/ 0 w 76"/>
                    <a:gd name="T25" fmla="*/ 0 h 104"/>
                    <a:gd name="T26" fmla="*/ 0 w 76"/>
                    <a:gd name="T27" fmla="*/ 0 h 104"/>
                    <a:gd name="T28" fmla="*/ 0 w 76"/>
                    <a:gd name="T29" fmla="*/ 0 h 104"/>
                    <a:gd name="T30" fmla="*/ 0 w 76"/>
                    <a:gd name="T31" fmla="*/ 0 h 104"/>
                    <a:gd name="T32" fmla="*/ 0 w 76"/>
                    <a:gd name="T33" fmla="*/ 0 h 104"/>
                    <a:gd name="T34" fmla="*/ 0 w 76"/>
                    <a:gd name="T35" fmla="*/ 0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pPr>
                    <a:defRPr/>
                  </a:pPr>
                  <a:endParaRPr lang="en-US"/>
                </a:p>
              </p:txBody>
            </p:sp>
            <p:sp>
              <p:nvSpPr>
                <p:cNvPr id="7282" name="Freeform 22"/>
                <p:cNvSpPr>
                  <a:spLocks/>
                </p:cNvSpPr>
                <p:nvPr/>
              </p:nvSpPr>
              <p:spPr bwMode="ltGray">
                <a:xfrm>
                  <a:off x="1944" y="569"/>
                  <a:ext cx="16" cy="20"/>
                </a:xfrm>
                <a:custGeom>
                  <a:avLst/>
                  <a:gdLst>
                    <a:gd name="T0" fmla="*/ 0 w 37"/>
                    <a:gd name="T1" fmla="*/ 0 h 61"/>
                    <a:gd name="T2" fmla="*/ 0 w 37"/>
                    <a:gd name="T3" fmla="*/ 0 h 61"/>
                    <a:gd name="T4" fmla="*/ 0 w 37"/>
                    <a:gd name="T5" fmla="*/ 0 h 61"/>
                    <a:gd name="T6" fmla="*/ 0 w 37"/>
                    <a:gd name="T7" fmla="*/ 0 h 61"/>
                    <a:gd name="T8" fmla="*/ 0 w 37"/>
                    <a:gd name="T9" fmla="*/ 0 h 61"/>
                    <a:gd name="T10" fmla="*/ 0 w 37"/>
                    <a:gd name="T11" fmla="*/ 0 h 61"/>
                    <a:gd name="T12" fmla="*/ 0 w 37"/>
                    <a:gd name="T13" fmla="*/ 0 h 61"/>
                    <a:gd name="T14" fmla="*/ 0 w 37"/>
                    <a:gd name="T15" fmla="*/ 0 h 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pPr>
                    <a:defRPr/>
                  </a:pPr>
                  <a:endParaRPr lang="en-US"/>
                </a:p>
              </p:txBody>
            </p:sp>
            <p:sp>
              <p:nvSpPr>
                <p:cNvPr id="7283" name="Freeform 23"/>
                <p:cNvSpPr>
                  <a:spLocks/>
                </p:cNvSpPr>
                <p:nvPr/>
              </p:nvSpPr>
              <p:spPr bwMode="ltGray">
                <a:xfrm>
                  <a:off x="1948" y="600"/>
                  <a:ext cx="20" cy="10"/>
                </a:xfrm>
                <a:custGeom>
                  <a:avLst/>
                  <a:gdLst>
                    <a:gd name="T0" fmla="*/ 0 w 49"/>
                    <a:gd name="T1" fmla="*/ 0 h 29"/>
                    <a:gd name="T2" fmla="*/ 0 w 49"/>
                    <a:gd name="T3" fmla="*/ 0 h 29"/>
                    <a:gd name="T4" fmla="*/ 0 w 49"/>
                    <a:gd name="T5" fmla="*/ 0 h 29"/>
                    <a:gd name="T6" fmla="*/ 0 w 49"/>
                    <a:gd name="T7" fmla="*/ 0 h 29"/>
                    <a:gd name="T8" fmla="*/ 0 w 49"/>
                    <a:gd name="T9" fmla="*/ 0 h 29"/>
                    <a:gd name="T10" fmla="*/ 0 w 49"/>
                    <a:gd name="T11" fmla="*/ 0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pPr>
                    <a:defRPr/>
                  </a:pPr>
                  <a:endParaRPr lang="en-US"/>
                </a:p>
              </p:txBody>
            </p:sp>
            <p:sp>
              <p:nvSpPr>
                <p:cNvPr id="7284" name="Freeform 24"/>
                <p:cNvSpPr>
                  <a:spLocks/>
                </p:cNvSpPr>
                <p:nvPr/>
              </p:nvSpPr>
              <p:spPr bwMode="ltGray">
                <a:xfrm>
                  <a:off x="1969" y="585"/>
                  <a:ext cx="26" cy="17"/>
                </a:xfrm>
                <a:custGeom>
                  <a:avLst/>
                  <a:gdLst>
                    <a:gd name="T0" fmla="*/ 0 w 61"/>
                    <a:gd name="T1" fmla="*/ 0 h 48"/>
                    <a:gd name="T2" fmla="*/ 0 w 61"/>
                    <a:gd name="T3" fmla="*/ 0 h 48"/>
                    <a:gd name="T4" fmla="*/ 0 w 61"/>
                    <a:gd name="T5" fmla="*/ 0 h 48"/>
                    <a:gd name="T6" fmla="*/ 0 w 61"/>
                    <a:gd name="T7" fmla="*/ 0 h 48"/>
                    <a:gd name="T8" fmla="*/ 0 w 61"/>
                    <a:gd name="T9" fmla="*/ 0 h 48"/>
                    <a:gd name="T10" fmla="*/ 0 w 61"/>
                    <a:gd name="T11" fmla="*/ 0 h 48"/>
                    <a:gd name="T12" fmla="*/ 0 w 61"/>
                    <a:gd name="T13" fmla="*/ 0 h 48"/>
                    <a:gd name="T14" fmla="*/ 0 w 61"/>
                    <a:gd name="T15" fmla="*/ 0 h 48"/>
                    <a:gd name="T16" fmla="*/ 0 w 61"/>
                    <a:gd name="T17" fmla="*/ 0 h 48"/>
                    <a:gd name="T18" fmla="*/ 0 w 61"/>
                    <a:gd name="T19" fmla="*/ 0 h 48"/>
                    <a:gd name="T20" fmla="*/ 0 w 61"/>
                    <a:gd name="T21" fmla="*/ 0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pPr>
                    <a:defRPr/>
                  </a:pPr>
                  <a:endParaRPr lang="en-US"/>
                </a:p>
              </p:txBody>
            </p:sp>
            <p:sp>
              <p:nvSpPr>
                <p:cNvPr id="7285" name="Freeform 25"/>
                <p:cNvSpPr>
                  <a:spLocks/>
                </p:cNvSpPr>
                <p:nvPr/>
              </p:nvSpPr>
              <p:spPr bwMode="ltGray">
                <a:xfrm>
                  <a:off x="1976" y="593"/>
                  <a:ext cx="122" cy="61"/>
                </a:xfrm>
                <a:custGeom>
                  <a:avLst/>
                  <a:gdLst>
                    <a:gd name="T0" fmla="*/ 0 w 286"/>
                    <a:gd name="T1" fmla="*/ 0 h 182"/>
                    <a:gd name="T2" fmla="*/ 0 w 286"/>
                    <a:gd name="T3" fmla="*/ 0 h 182"/>
                    <a:gd name="T4" fmla="*/ 0 w 286"/>
                    <a:gd name="T5" fmla="*/ 0 h 182"/>
                    <a:gd name="T6" fmla="*/ 0 w 286"/>
                    <a:gd name="T7" fmla="*/ 0 h 182"/>
                    <a:gd name="T8" fmla="*/ 0 w 286"/>
                    <a:gd name="T9" fmla="*/ 0 h 182"/>
                    <a:gd name="T10" fmla="*/ 0 w 286"/>
                    <a:gd name="T11" fmla="*/ 0 h 182"/>
                    <a:gd name="T12" fmla="*/ 0 w 286"/>
                    <a:gd name="T13" fmla="*/ 0 h 182"/>
                    <a:gd name="T14" fmla="*/ 0 w 286"/>
                    <a:gd name="T15" fmla="*/ 0 h 182"/>
                    <a:gd name="T16" fmla="*/ 0 w 286"/>
                    <a:gd name="T17" fmla="*/ 0 h 182"/>
                    <a:gd name="T18" fmla="*/ 0 w 286"/>
                    <a:gd name="T19" fmla="*/ 0 h 182"/>
                    <a:gd name="T20" fmla="*/ 0 w 286"/>
                    <a:gd name="T21" fmla="*/ 0 h 182"/>
                    <a:gd name="T22" fmla="*/ 0 w 286"/>
                    <a:gd name="T23" fmla="*/ 0 h 182"/>
                    <a:gd name="T24" fmla="*/ 0 w 286"/>
                    <a:gd name="T25" fmla="*/ 0 h 182"/>
                    <a:gd name="T26" fmla="*/ 0 w 286"/>
                    <a:gd name="T27" fmla="*/ 0 h 182"/>
                    <a:gd name="T28" fmla="*/ 0 w 286"/>
                    <a:gd name="T29" fmla="*/ 0 h 182"/>
                    <a:gd name="T30" fmla="*/ 0 w 286"/>
                    <a:gd name="T31" fmla="*/ 0 h 182"/>
                    <a:gd name="T32" fmla="*/ 0 w 286"/>
                    <a:gd name="T33" fmla="*/ 0 h 182"/>
                    <a:gd name="T34" fmla="*/ 0 w 286"/>
                    <a:gd name="T35" fmla="*/ 0 h 182"/>
                    <a:gd name="T36" fmla="*/ 0 w 286"/>
                    <a:gd name="T37" fmla="*/ 0 h 182"/>
                    <a:gd name="T38" fmla="*/ 0 w 286"/>
                    <a:gd name="T39" fmla="*/ 0 h 182"/>
                    <a:gd name="T40" fmla="*/ 0 w 286"/>
                    <a:gd name="T41" fmla="*/ 0 h 182"/>
                    <a:gd name="T42" fmla="*/ 0 w 286"/>
                    <a:gd name="T43" fmla="*/ 0 h 182"/>
                    <a:gd name="T44" fmla="*/ 0 w 286"/>
                    <a:gd name="T45" fmla="*/ 0 h 182"/>
                    <a:gd name="T46" fmla="*/ 0 w 286"/>
                    <a:gd name="T47" fmla="*/ 0 h 182"/>
                    <a:gd name="T48" fmla="*/ 0 w 286"/>
                    <a:gd name="T49" fmla="*/ 0 h 182"/>
                    <a:gd name="T50" fmla="*/ 0 w 286"/>
                    <a:gd name="T51" fmla="*/ 0 h 182"/>
                    <a:gd name="T52" fmla="*/ 0 w 286"/>
                    <a:gd name="T53" fmla="*/ 0 h 182"/>
                    <a:gd name="T54" fmla="*/ 0 w 286"/>
                    <a:gd name="T55" fmla="*/ 0 h 182"/>
                    <a:gd name="T56" fmla="*/ 0 w 286"/>
                    <a:gd name="T57" fmla="*/ 0 h 182"/>
                    <a:gd name="T58" fmla="*/ 0 w 286"/>
                    <a:gd name="T59" fmla="*/ 0 h 182"/>
                    <a:gd name="T60" fmla="*/ 0 w 286"/>
                    <a:gd name="T61" fmla="*/ 0 h 182"/>
                    <a:gd name="T62" fmla="*/ 0 w 286"/>
                    <a:gd name="T63" fmla="*/ 0 h 182"/>
                    <a:gd name="T64" fmla="*/ 0 w 286"/>
                    <a:gd name="T65" fmla="*/ 0 h 182"/>
                    <a:gd name="T66" fmla="*/ 0 w 286"/>
                    <a:gd name="T67" fmla="*/ 0 h 182"/>
                    <a:gd name="T68" fmla="*/ 0 w 286"/>
                    <a:gd name="T69" fmla="*/ 0 h 182"/>
                    <a:gd name="T70" fmla="*/ 0 w 286"/>
                    <a:gd name="T71" fmla="*/ 0 h 182"/>
                    <a:gd name="T72" fmla="*/ 0 w 286"/>
                    <a:gd name="T73" fmla="*/ 0 h 182"/>
                    <a:gd name="T74" fmla="*/ 0 w 286"/>
                    <a:gd name="T75" fmla="*/ 0 h 182"/>
                    <a:gd name="T76" fmla="*/ 0 w 286"/>
                    <a:gd name="T77" fmla="*/ 0 h 182"/>
                    <a:gd name="T78" fmla="*/ 0 w 286"/>
                    <a:gd name="T79" fmla="*/ 0 h 182"/>
                    <a:gd name="T80" fmla="*/ 0 w 286"/>
                    <a:gd name="T81" fmla="*/ 0 h 182"/>
                    <a:gd name="T82" fmla="*/ 0 w 286"/>
                    <a:gd name="T83" fmla="*/ 0 h 182"/>
                    <a:gd name="T84" fmla="*/ 0 w 286"/>
                    <a:gd name="T85" fmla="*/ 0 h 1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pPr>
                    <a:defRPr/>
                  </a:pPr>
                  <a:endParaRPr lang="en-US"/>
                </a:p>
              </p:txBody>
            </p:sp>
            <p:sp>
              <p:nvSpPr>
                <p:cNvPr id="7286" name="Freeform 26"/>
                <p:cNvSpPr>
                  <a:spLocks/>
                </p:cNvSpPr>
                <p:nvPr/>
              </p:nvSpPr>
              <p:spPr bwMode="ltGray">
                <a:xfrm>
                  <a:off x="2082" y="599"/>
                  <a:ext cx="33" cy="26"/>
                </a:xfrm>
                <a:custGeom>
                  <a:avLst/>
                  <a:gdLst>
                    <a:gd name="T0" fmla="*/ 0 w 78"/>
                    <a:gd name="T1" fmla="*/ 0 h 78"/>
                    <a:gd name="T2" fmla="*/ 0 w 78"/>
                    <a:gd name="T3" fmla="*/ 0 h 78"/>
                    <a:gd name="T4" fmla="*/ 0 w 78"/>
                    <a:gd name="T5" fmla="*/ 0 h 78"/>
                    <a:gd name="T6" fmla="*/ 0 w 78"/>
                    <a:gd name="T7" fmla="*/ 0 h 78"/>
                    <a:gd name="T8" fmla="*/ 0 w 78"/>
                    <a:gd name="T9" fmla="*/ 0 h 78"/>
                    <a:gd name="T10" fmla="*/ 0 w 78"/>
                    <a:gd name="T11" fmla="*/ 0 h 78"/>
                    <a:gd name="T12" fmla="*/ 0 w 78"/>
                    <a:gd name="T13" fmla="*/ 0 h 78"/>
                    <a:gd name="T14" fmla="*/ 0 w 78"/>
                    <a:gd name="T15" fmla="*/ 0 h 78"/>
                    <a:gd name="T16" fmla="*/ 0 w 78"/>
                    <a:gd name="T17" fmla="*/ 0 h 78"/>
                    <a:gd name="T18" fmla="*/ 0 w 78"/>
                    <a:gd name="T19" fmla="*/ 0 h 78"/>
                    <a:gd name="T20" fmla="*/ 0 w 78"/>
                    <a:gd name="T21" fmla="*/ 0 h 78"/>
                    <a:gd name="T22" fmla="*/ 0 w 78"/>
                    <a:gd name="T23" fmla="*/ 0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pPr>
                    <a:defRPr/>
                  </a:pPr>
                  <a:endParaRPr lang="en-US"/>
                </a:p>
              </p:txBody>
            </p:sp>
            <p:sp>
              <p:nvSpPr>
                <p:cNvPr id="7287" name="Freeform 27"/>
                <p:cNvSpPr>
                  <a:spLocks/>
                </p:cNvSpPr>
                <p:nvPr/>
              </p:nvSpPr>
              <p:spPr bwMode="ltGray">
                <a:xfrm>
                  <a:off x="2152" y="544"/>
                  <a:ext cx="8" cy="6"/>
                </a:xfrm>
                <a:custGeom>
                  <a:avLst/>
                  <a:gdLst>
                    <a:gd name="T0" fmla="*/ 0 w 17"/>
                    <a:gd name="T1" fmla="*/ 0 h 18"/>
                    <a:gd name="T2" fmla="*/ 0 w 17"/>
                    <a:gd name="T3" fmla="*/ 0 h 18"/>
                    <a:gd name="T4" fmla="*/ 0 w 17"/>
                    <a:gd name="T5" fmla="*/ 0 h 18"/>
                    <a:gd name="T6" fmla="*/ 0 60000 65536"/>
                    <a:gd name="T7" fmla="*/ 0 60000 65536"/>
                    <a:gd name="T8" fmla="*/ 0 60000 65536"/>
                  </a:gdLst>
                  <a:ahLst/>
                  <a:cxnLst>
                    <a:cxn ang="T6">
                      <a:pos x="T0" y="T1"/>
                    </a:cxn>
                    <a:cxn ang="T7">
                      <a:pos x="T2" y="T3"/>
                    </a:cxn>
                    <a:cxn ang="T8">
                      <a:pos x="T4" y="T5"/>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pPr>
                    <a:defRPr/>
                  </a:pPr>
                  <a:endParaRPr lang="en-US"/>
                </a:p>
              </p:txBody>
            </p:sp>
            <p:sp>
              <p:nvSpPr>
                <p:cNvPr id="7288" name="Freeform 28"/>
                <p:cNvSpPr>
                  <a:spLocks/>
                </p:cNvSpPr>
                <p:nvPr/>
              </p:nvSpPr>
              <p:spPr bwMode="ltGray">
                <a:xfrm>
                  <a:off x="2194" y="584"/>
                  <a:ext cx="11" cy="8"/>
                </a:xfrm>
                <a:custGeom>
                  <a:avLst/>
                  <a:gdLst>
                    <a:gd name="T0" fmla="*/ 0 w 26"/>
                    <a:gd name="T1" fmla="*/ 0 h 22"/>
                    <a:gd name="T2" fmla="*/ 0 w 26"/>
                    <a:gd name="T3" fmla="*/ 0 h 22"/>
                    <a:gd name="T4" fmla="*/ 0 w 26"/>
                    <a:gd name="T5" fmla="*/ 0 h 22"/>
                    <a:gd name="T6" fmla="*/ 0 w 26"/>
                    <a:gd name="T7" fmla="*/ 0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w="9525">
                  <a:noFill/>
                  <a:round/>
                  <a:headEnd/>
                  <a:tailEnd/>
                </a:ln>
                <a:effectLst/>
              </p:spPr>
              <p:txBody>
                <a:bodyPr wrap="none" anchor="ctr"/>
                <a:lstStyle/>
                <a:p>
                  <a:pPr>
                    <a:defRPr/>
                  </a:pPr>
                  <a:endParaRPr lang="en-US"/>
                </a:p>
              </p:txBody>
            </p:sp>
            <p:sp>
              <p:nvSpPr>
                <p:cNvPr id="7289" name="Freeform 29"/>
                <p:cNvSpPr>
                  <a:spLocks/>
                </p:cNvSpPr>
                <p:nvPr/>
              </p:nvSpPr>
              <p:spPr bwMode="ltGray">
                <a:xfrm>
                  <a:off x="2059" y="494"/>
                  <a:ext cx="8" cy="5"/>
                </a:xfrm>
                <a:custGeom>
                  <a:avLst/>
                  <a:gdLst>
                    <a:gd name="T0" fmla="*/ 0 w 20"/>
                    <a:gd name="T1" fmla="*/ 0 h 15"/>
                    <a:gd name="T2" fmla="*/ 0 w 20"/>
                    <a:gd name="T3" fmla="*/ 0 h 15"/>
                    <a:gd name="T4" fmla="*/ 0 w 20"/>
                    <a:gd name="T5" fmla="*/ 0 h 15"/>
                    <a:gd name="T6" fmla="*/ 0 w 20"/>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pPr>
                    <a:defRPr/>
                  </a:pPr>
                  <a:endParaRPr lang="en-US"/>
                </a:p>
              </p:txBody>
            </p:sp>
            <p:sp>
              <p:nvSpPr>
                <p:cNvPr id="7290" name="Freeform 30"/>
                <p:cNvSpPr>
                  <a:spLocks/>
                </p:cNvSpPr>
                <p:nvPr/>
              </p:nvSpPr>
              <p:spPr bwMode="ltGray">
                <a:xfrm>
                  <a:off x="1988" y="536"/>
                  <a:ext cx="8" cy="5"/>
                </a:xfrm>
                <a:custGeom>
                  <a:avLst/>
                  <a:gdLst>
                    <a:gd name="T0" fmla="*/ 0 w 20"/>
                    <a:gd name="T1" fmla="*/ 0 h 15"/>
                    <a:gd name="T2" fmla="*/ 0 w 20"/>
                    <a:gd name="T3" fmla="*/ 0 h 15"/>
                    <a:gd name="T4" fmla="*/ 0 w 20"/>
                    <a:gd name="T5" fmla="*/ 0 h 15"/>
                    <a:gd name="T6" fmla="*/ 0 w 20"/>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pPr>
                    <a:defRPr/>
                  </a:pPr>
                  <a:endParaRPr lang="en-US"/>
                </a:p>
              </p:txBody>
            </p:sp>
            <p:sp>
              <p:nvSpPr>
                <p:cNvPr id="7291" name="Freeform 31"/>
                <p:cNvSpPr>
                  <a:spLocks/>
                </p:cNvSpPr>
                <p:nvPr/>
              </p:nvSpPr>
              <p:spPr bwMode="ltGray">
                <a:xfrm>
                  <a:off x="1910" y="523"/>
                  <a:ext cx="34" cy="27"/>
                </a:xfrm>
                <a:custGeom>
                  <a:avLst/>
                  <a:gdLst>
                    <a:gd name="T0" fmla="*/ 0 w 80"/>
                    <a:gd name="T1" fmla="*/ 0 h 80"/>
                    <a:gd name="T2" fmla="*/ 0 w 80"/>
                    <a:gd name="T3" fmla="*/ 0 h 80"/>
                    <a:gd name="T4" fmla="*/ 0 w 80"/>
                    <a:gd name="T5" fmla="*/ 0 h 80"/>
                    <a:gd name="T6" fmla="*/ 0 w 80"/>
                    <a:gd name="T7" fmla="*/ 0 h 80"/>
                    <a:gd name="T8" fmla="*/ 0 w 80"/>
                    <a:gd name="T9" fmla="*/ 0 h 80"/>
                    <a:gd name="T10" fmla="*/ 0 w 80"/>
                    <a:gd name="T11" fmla="*/ 0 h 80"/>
                    <a:gd name="T12" fmla="*/ 0 w 80"/>
                    <a:gd name="T13" fmla="*/ 0 h 80"/>
                    <a:gd name="T14" fmla="*/ 0 w 80"/>
                    <a:gd name="T15" fmla="*/ 0 h 80"/>
                    <a:gd name="T16" fmla="*/ 0 w 80"/>
                    <a:gd name="T17" fmla="*/ 0 h 80"/>
                    <a:gd name="T18" fmla="*/ 0 w 80"/>
                    <a:gd name="T19" fmla="*/ 0 h 80"/>
                    <a:gd name="T20" fmla="*/ 0 w 80"/>
                    <a:gd name="T21" fmla="*/ 0 h 80"/>
                    <a:gd name="T22" fmla="*/ 0 w 80"/>
                    <a:gd name="T23" fmla="*/ 0 h 80"/>
                    <a:gd name="T24" fmla="*/ 0 w 80"/>
                    <a:gd name="T25" fmla="*/ 0 h 80"/>
                    <a:gd name="T26" fmla="*/ 0 w 80"/>
                    <a:gd name="T27" fmla="*/ 0 h 80"/>
                    <a:gd name="T28" fmla="*/ 0 w 80"/>
                    <a:gd name="T29" fmla="*/ 0 h 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pPr>
                    <a:defRPr/>
                  </a:pPr>
                  <a:endParaRPr lang="en-US"/>
                </a:p>
              </p:txBody>
            </p:sp>
            <p:sp>
              <p:nvSpPr>
                <p:cNvPr id="7292" name="Freeform 32"/>
                <p:cNvSpPr>
                  <a:spLocks/>
                </p:cNvSpPr>
                <p:nvPr/>
              </p:nvSpPr>
              <p:spPr bwMode="ltGray">
                <a:xfrm>
                  <a:off x="1899" y="466"/>
                  <a:ext cx="40" cy="58"/>
                </a:xfrm>
                <a:custGeom>
                  <a:avLst/>
                  <a:gdLst>
                    <a:gd name="T0" fmla="*/ 0 w 94"/>
                    <a:gd name="T1" fmla="*/ 0 h 174"/>
                    <a:gd name="T2" fmla="*/ 0 w 94"/>
                    <a:gd name="T3" fmla="*/ 0 h 174"/>
                    <a:gd name="T4" fmla="*/ 0 w 94"/>
                    <a:gd name="T5" fmla="*/ 0 h 174"/>
                    <a:gd name="T6" fmla="*/ 0 w 94"/>
                    <a:gd name="T7" fmla="*/ 0 h 174"/>
                    <a:gd name="T8" fmla="*/ 0 w 94"/>
                    <a:gd name="T9" fmla="*/ 0 h 174"/>
                    <a:gd name="T10" fmla="*/ 0 w 94"/>
                    <a:gd name="T11" fmla="*/ 0 h 174"/>
                    <a:gd name="T12" fmla="*/ 0 w 94"/>
                    <a:gd name="T13" fmla="*/ 0 h 174"/>
                    <a:gd name="T14" fmla="*/ 0 w 94"/>
                    <a:gd name="T15" fmla="*/ 0 h 174"/>
                    <a:gd name="T16" fmla="*/ 0 w 94"/>
                    <a:gd name="T17" fmla="*/ 0 h 174"/>
                    <a:gd name="T18" fmla="*/ 0 w 94"/>
                    <a:gd name="T19" fmla="*/ 0 h 174"/>
                    <a:gd name="T20" fmla="*/ 0 w 94"/>
                    <a:gd name="T21" fmla="*/ 0 h 174"/>
                    <a:gd name="T22" fmla="*/ 0 w 94"/>
                    <a:gd name="T23" fmla="*/ 0 h 174"/>
                    <a:gd name="T24" fmla="*/ 0 w 94"/>
                    <a:gd name="T25" fmla="*/ 0 h 174"/>
                    <a:gd name="T26" fmla="*/ 0 w 94"/>
                    <a:gd name="T27" fmla="*/ 0 h 174"/>
                    <a:gd name="T28" fmla="*/ 0 w 94"/>
                    <a:gd name="T29" fmla="*/ 0 h 174"/>
                    <a:gd name="T30" fmla="*/ 0 w 94"/>
                    <a:gd name="T31" fmla="*/ 0 h 174"/>
                    <a:gd name="T32" fmla="*/ 0 w 94"/>
                    <a:gd name="T33" fmla="*/ 0 h 174"/>
                    <a:gd name="T34" fmla="*/ 0 w 94"/>
                    <a:gd name="T35" fmla="*/ 0 h 174"/>
                    <a:gd name="T36" fmla="*/ 0 w 94"/>
                    <a:gd name="T37" fmla="*/ 0 h 174"/>
                    <a:gd name="T38" fmla="*/ 0 w 94"/>
                    <a:gd name="T39" fmla="*/ 0 h 174"/>
                    <a:gd name="T40" fmla="*/ 0 w 94"/>
                    <a:gd name="T41" fmla="*/ 0 h 1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pPr>
                    <a:defRPr/>
                  </a:pPr>
                  <a:endParaRPr lang="en-US"/>
                </a:p>
              </p:txBody>
            </p:sp>
            <p:sp>
              <p:nvSpPr>
                <p:cNvPr id="7293" name="Freeform 33"/>
                <p:cNvSpPr>
                  <a:spLocks/>
                </p:cNvSpPr>
                <p:nvPr/>
              </p:nvSpPr>
              <p:spPr bwMode="ltGray">
                <a:xfrm>
                  <a:off x="1909" y="508"/>
                  <a:ext cx="14" cy="17"/>
                </a:xfrm>
                <a:custGeom>
                  <a:avLst/>
                  <a:gdLst>
                    <a:gd name="T0" fmla="*/ 0 w 32"/>
                    <a:gd name="T1" fmla="*/ 0 h 50"/>
                    <a:gd name="T2" fmla="*/ 0 w 32"/>
                    <a:gd name="T3" fmla="*/ 0 h 50"/>
                    <a:gd name="T4" fmla="*/ 0 w 32"/>
                    <a:gd name="T5" fmla="*/ 0 h 50"/>
                    <a:gd name="T6" fmla="*/ 0 w 32"/>
                    <a:gd name="T7" fmla="*/ 0 h 50"/>
                    <a:gd name="T8" fmla="*/ 0 w 32"/>
                    <a:gd name="T9" fmla="*/ 0 h 50"/>
                    <a:gd name="T10" fmla="*/ 0 w 32"/>
                    <a:gd name="T11" fmla="*/ 0 h 50"/>
                    <a:gd name="T12" fmla="*/ 0 w 32"/>
                    <a:gd name="T13" fmla="*/ 0 h 50"/>
                    <a:gd name="T14" fmla="*/ 0 w 32"/>
                    <a:gd name="T15" fmla="*/ 0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pPr>
                    <a:defRPr/>
                  </a:pPr>
                  <a:endParaRPr lang="en-US"/>
                </a:p>
              </p:txBody>
            </p:sp>
            <p:sp>
              <p:nvSpPr>
                <p:cNvPr id="7294" name="Freeform 34"/>
                <p:cNvSpPr>
                  <a:spLocks/>
                </p:cNvSpPr>
                <p:nvPr/>
              </p:nvSpPr>
              <p:spPr bwMode="ltGray">
                <a:xfrm>
                  <a:off x="1881" y="512"/>
                  <a:ext cx="19" cy="17"/>
                </a:xfrm>
                <a:custGeom>
                  <a:avLst/>
                  <a:gdLst>
                    <a:gd name="T0" fmla="*/ 0 w 43"/>
                    <a:gd name="T1" fmla="*/ 0 h 50"/>
                    <a:gd name="T2" fmla="*/ 0 w 43"/>
                    <a:gd name="T3" fmla="*/ 0 h 50"/>
                    <a:gd name="T4" fmla="*/ 0 w 43"/>
                    <a:gd name="T5" fmla="*/ 0 h 50"/>
                    <a:gd name="T6" fmla="*/ 0 w 43"/>
                    <a:gd name="T7" fmla="*/ 0 h 50"/>
                    <a:gd name="T8" fmla="*/ 0 w 43"/>
                    <a:gd name="T9" fmla="*/ 0 h 50"/>
                    <a:gd name="T10" fmla="*/ 0 w 43"/>
                    <a:gd name="T11" fmla="*/ 0 h 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pPr>
                    <a:defRPr/>
                  </a:pPr>
                  <a:endParaRPr lang="en-US"/>
                </a:p>
              </p:txBody>
            </p:sp>
            <p:sp>
              <p:nvSpPr>
                <p:cNvPr id="7295" name="Freeform 35"/>
                <p:cNvSpPr>
                  <a:spLocks/>
                </p:cNvSpPr>
                <p:nvPr/>
              </p:nvSpPr>
              <p:spPr bwMode="ltGray">
                <a:xfrm>
                  <a:off x="2930" y="489"/>
                  <a:ext cx="299" cy="179"/>
                </a:xfrm>
                <a:custGeom>
                  <a:avLst/>
                  <a:gdLst>
                    <a:gd name="T0" fmla="*/ 1 w 471"/>
                    <a:gd name="T1" fmla="*/ 1 h 281"/>
                    <a:gd name="T2" fmla="*/ 1 w 471"/>
                    <a:gd name="T3" fmla="*/ 1 h 281"/>
                    <a:gd name="T4" fmla="*/ 1 w 471"/>
                    <a:gd name="T5" fmla="*/ 1 h 281"/>
                    <a:gd name="T6" fmla="*/ 1 w 471"/>
                    <a:gd name="T7" fmla="*/ 1 h 281"/>
                    <a:gd name="T8" fmla="*/ 1 w 471"/>
                    <a:gd name="T9" fmla="*/ 1 h 281"/>
                    <a:gd name="T10" fmla="*/ 0 w 471"/>
                    <a:gd name="T11" fmla="*/ 1 h 281"/>
                    <a:gd name="T12" fmla="*/ 1 w 471"/>
                    <a:gd name="T13" fmla="*/ 1 h 281"/>
                    <a:gd name="T14" fmla="*/ 1 w 471"/>
                    <a:gd name="T15" fmla="*/ 1 h 281"/>
                    <a:gd name="T16" fmla="*/ 1 w 471"/>
                    <a:gd name="T17" fmla="*/ 1 h 281"/>
                    <a:gd name="T18" fmla="*/ 1 w 471"/>
                    <a:gd name="T19" fmla="*/ 1 h 281"/>
                    <a:gd name="T20" fmla="*/ 1 w 471"/>
                    <a:gd name="T21" fmla="*/ 1 h 281"/>
                    <a:gd name="T22" fmla="*/ 1 w 471"/>
                    <a:gd name="T23" fmla="*/ 1 h 281"/>
                    <a:gd name="T24" fmla="*/ 1 w 471"/>
                    <a:gd name="T25" fmla="*/ 1 h 281"/>
                    <a:gd name="T26" fmla="*/ 1 w 471"/>
                    <a:gd name="T27" fmla="*/ 1 h 281"/>
                    <a:gd name="T28" fmla="*/ 1 w 471"/>
                    <a:gd name="T29" fmla="*/ 1 h 281"/>
                    <a:gd name="T30" fmla="*/ 1 w 471"/>
                    <a:gd name="T31" fmla="*/ 1 h 281"/>
                    <a:gd name="T32" fmla="*/ 1 w 471"/>
                    <a:gd name="T33" fmla="*/ 1 h 281"/>
                    <a:gd name="T34" fmla="*/ 1 w 471"/>
                    <a:gd name="T35" fmla="*/ 0 h 281"/>
                    <a:gd name="T36" fmla="*/ 1 w 471"/>
                    <a:gd name="T37" fmla="*/ 1 h 281"/>
                    <a:gd name="T38" fmla="*/ 1 w 471"/>
                    <a:gd name="T39" fmla="*/ 1 h 281"/>
                    <a:gd name="T40" fmla="*/ 1 w 471"/>
                    <a:gd name="T41" fmla="*/ 1 h 281"/>
                    <a:gd name="T42" fmla="*/ 1 w 471"/>
                    <a:gd name="T43" fmla="*/ 1 h 281"/>
                    <a:gd name="T44" fmla="*/ 1 w 471"/>
                    <a:gd name="T45" fmla="*/ 1 h 281"/>
                    <a:gd name="T46" fmla="*/ 1 w 471"/>
                    <a:gd name="T47" fmla="*/ 1 h 281"/>
                    <a:gd name="T48" fmla="*/ 1 w 471"/>
                    <a:gd name="T49" fmla="*/ 1 h 281"/>
                    <a:gd name="T50" fmla="*/ 1 w 471"/>
                    <a:gd name="T51" fmla="*/ 1 h 281"/>
                    <a:gd name="T52" fmla="*/ 1 w 471"/>
                    <a:gd name="T53" fmla="*/ 1 h 281"/>
                    <a:gd name="T54" fmla="*/ 1 w 471"/>
                    <a:gd name="T55" fmla="*/ 1 h 281"/>
                    <a:gd name="T56" fmla="*/ 1 w 471"/>
                    <a:gd name="T57" fmla="*/ 1 h 281"/>
                    <a:gd name="T58" fmla="*/ 1 w 471"/>
                    <a:gd name="T59" fmla="*/ 1 h 281"/>
                    <a:gd name="T60" fmla="*/ 1 w 471"/>
                    <a:gd name="T61" fmla="*/ 1 h 281"/>
                    <a:gd name="T62" fmla="*/ 1 w 471"/>
                    <a:gd name="T63" fmla="*/ 1 h 281"/>
                    <a:gd name="T64" fmla="*/ 1 w 471"/>
                    <a:gd name="T65" fmla="*/ 1 h 281"/>
                    <a:gd name="T66" fmla="*/ 1 w 471"/>
                    <a:gd name="T67" fmla="*/ 1 h 281"/>
                    <a:gd name="T68" fmla="*/ 1 w 471"/>
                    <a:gd name="T69" fmla="*/ 1 h 281"/>
                    <a:gd name="T70" fmla="*/ 1 w 471"/>
                    <a:gd name="T71" fmla="*/ 1 h 281"/>
                    <a:gd name="T72" fmla="*/ 1 w 471"/>
                    <a:gd name="T73" fmla="*/ 1 h 281"/>
                    <a:gd name="T74" fmla="*/ 1 w 471"/>
                    <a:gd name="T75" fmla="*/ 1 h 281"/>
                    <a:gd name="T76" fmla="*/ 1 w 471"/>
                    <a:gd name="T77" fmla="*/ 1 h 281"/>
                    <a:gd name="T78" fmla="*/ 1 w 471"/>
                    <a:gd name="T79" fmla="*/ 1 h 281"/>
                    <a:gd name="T80" fmla="*/ 1 w 471"/>
                    <a:gd name="T81" fmla="*/ 1 h 281"/>
                    <a:gd name="T82" fmla="*/ 1 w 471"/>
                    <a:gd name="T83" fmla="*/ 1 h 281"/>
                    <a:gd name="T84" fmla="*/ 1 w 471"/>
                    <a:gd name="T85" fmla="*/ 1 h 281"/>
                    <a:gd name="T86" fmla="*/ 1 w 471"/>
                    <a:gd name="T87" fmla="*/ 1 h 281"/>
                    <a:gd name="T88" fmla="*/ 1 w 471"/>
                    <a:gd name="T89" fmla="*/ 1 h 281"/>
                    <a:gd name="T90" fmla="*/ 1 w 471"/>
                    <a:gd name="T91" fmla="*/ 1 h 281"/>
                    <a:gd name="T92" fmla="*/ 1 w 471"/>
                    <a:gd name="T93" fmla="*/ 1 h 281"/>
                    <a:gd name="T94" fmla="*/ 1 w 471"/>
                    <a:gd name="T95" fmla="*/ 1 h 281"/>
                    <a:gd name="T96" fmla="*/ 1 w 471"/>
                    <a:gd name="T97" fmla="*/ 1 h 281"/>
                    <a:gd name="T98" fmla="*/ 1 w 471"/>
                    <a:gd name="T99" fmla="*/ 1 h 281"/>
                    <a:gd name="T100" fmla="*/ 1 w 471"/>
                    <a:gd name="T101" fmla="*/ 1 h 281"/>
                    <a:gd name="T102" fmla="*/ 1 w 471"/>
                    <a:gd name="T103" fmla="*/ 1 h 281"/>
                    <a:gd name="T104" fmla="*/ 1 w 471"/>
                    <a:gd name="T105" fmla="*/ 1 h 281"/>
                    <a:gd name="T106" fmla="*/ 1 w 471"/>
                    <a:gd name="T107" fmla="*/ 1 h 28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w="9525">
                  <a:noFill/>
                  <a:round/>
                  <a:headEnd/>
                  <a:tailEnd/>
                </a:ln>
                <a:effectLst/>
              </p:spPr>
              <p:txBody>
                <a:bodyPr wrap="none" anchor="ctr"/>
                <a:lstStyle/>
                <a:p>
                  <a:pPr>
                    <a:defRPr/>
                  </a:pPr>
                  <a:endParaRPr lang="en-US"/>
                </a:p>
              </p:txBody>
            </p:sp>
            <p:sp>
              <p:nvSpPr>
                <p:cNvPr id="7296" name="Freeform 36"/>
                <p:cNvSpPr>
                  <a:spLocks/>
                </p:cNvSpPr>
                <p:nvPr/>
              </p:nvSpPr>
              <p:spPr bwMode="ltGray">
                <a:xfrm>
                  <a:off x="2534" y="242"/>
                  <a:ext cx="420" cy="283"/>
                </a:xfrm>
                <a:custGeom>
                  <a:avLst/>
                  <a:gdLst>
                    <a:gd name="T0" fmla="*/ 0 w 984"/>
                    <a:gd name="T1" fmla="*/ 0 h 844"/>
                    <a:gd name="T2" fmla="*/ 0 w 984"/>
                    <a:gd name="T3" fmla="*/ 0 h 844"/>
                    <a:gd name="T4" fmla="*/ 0 w 984"/>
                    <a:gd name="T5" fmla="*/ 0 h 844"/>
                    <a:gd name="T6" fmla="*/ 0 w 984"/>
                    <a:gd name="T7" fmla="*/ 0 h 844"/>
                    <a:gd name="T8" fmla="*/ 0 w 984"/>
                    <a:gd name="T9" fmla="*/ 0 h 844"/>
                    <a:gd name="T10" fmla="*/ 0 w 984"/>
                    <a:gd name="T11" fmla="*/ 0 h 844"/>
                    <a:gd name="T12" fmla="*/ 0 w 984"/>
                    <a:gd name="T13" fmla="*/ 0 h 844"/>
                    <a:gd name="T14" fmla="*/ 0 w 984"/>
                    <a:gd name="T15" fmla="*/ 0 h 844"/>
                    <a:gd name="T16" fmla="*/ 0 w 984"/>
                    <a:gd name="T17" fmla="*/ 0 h 844"/>
                    <a:gd name="T18" fmla="*/ 0 w 984"/>
                    <a:gd name="T19" fmla="*/ 0 h 844"/>
                    <a:gd name="T20" fmla="*/ 0 w 984"/>
                    <a:gd name="T21" fmla="*/ 0 h 844"/>
                    <a:gd name="T22" fmla="*/ 0 w 984"/>
                    <a:gd name="T23" fmla="*/ 0 h 844"/>
                    <a:gd name="T24" fmla="*/ 0 w 984"/>
                    <a:gd name="T25" fmla="*/ 0 h 844"/>
                    <a:gd name="T26" fmla="*/ 0 w 984"/>
                    <a:gd name="T27" fmla="*/ 0 h 844"/>
                    <a:gd name="T28" fmla="*/ 0 w 984"/>
                    <a:gd name="T29" fmla="*/ 0 h 844"/>
                    <a:gd name="T30" fmla="*/ 0 w 984"/>
                    <a:gd name="T31" fmla="*/ 0 h 844"/>
                    <a:gd name="T32" fmla="*/ 0 w 984"/>
                    <a:gd name="T33" fmla="*/ 0 h 844"/>
                    <a:gd name="T34" fmla="*/ 0 w 984"/>
                    <a:gd name="T35" fmla="*/ 0 h 844"/>
                    <a:gd name="T36" fmla="*/ 0 w 984"/>
                    <a:gd name="T37" fmla="*/ 0 h 844"/>
                    <a:gd name="T38" fmla="*/ 0 w 984"/>
                    <a:gd name="T39" fmla="*/ 0 h 844"/>
                    <a:gd name="T40" fmla="*/ 0 w 984"/>
                    <a:gd name="T41" fmla="*/ 0 h 844"/>
                    <a:gd name="T42" fmla="*/ 0 w 984"/>
                    <a:gd name="T43" fmla="*/ 0 h 844"/>
                    <a:gd name="T44" fmla="*/ 0 w 984"/>
                    <a:gd name="T45" fmla="*/ 0 h 844"/>
                    <a:gd name="T46" fmla="*/ 0 w 984"/>
                    <a:gd name="T47" fmla="*/ 0 h 844"/>
                    <a:gd name="T48" fmla="*/ 0 w 984"/>
                    <a:gd name="T49" fmla="*/ 0 h 844"/>
                    <a:gd name="T50" fmla="*/ 0 w 984"/>
                    <a:gd name="T51" fmla="*/ 0 h 844"/>
                    <a:gd name="T52" fmla="*/ 0 w 984"/>
                    <a:gd name="T53" fmla="*/ 0 h 844"/>
                    <a:gd name="T54" fmla="*/ 0 w 984"/>
                    <a:gd name="T55" fmla="*/ 0 h 844"/>
                    <a:gd name="T56" fmla="*/ 0 w 984"/>
                    <a:gd name="T57" fmla="*/ 0 h 844"/>
                    <a:gd name="T58" fmla="*/ 0 w 984"/>
                    <a:gd name="T59" fmla="*/ 0 h 844"/>
                    <a:gd name="T60" fmla="*/ 0 w 984"/>
                    <a:gd name="T61" fmla="*/ 0 h 844"/>
                    <a:gd name="T62" fmla="*/ 0 w 984"/>
                    <a:gd name="T63" fmla="*/ 0 h 844"/>
                    <a:gd name="T64" fmla="*/ 0 w 984"/>
                    <a:gd name="T65" fmla="*/ 0 h 844"/>
                    <a:gd name="T66" fmla="*/ 0 w 984"/>
                    <a:gd name="T67" fmla="*/ 0 h 844"/>
                    <a:gd name="T68" fmla="*/ 0 w 984"/>
                    <a:gd name="T69" fmla="*/ 0 h 844"/>
                    <a:gd name="T70" fmla="*/ 0 w 984"/>
                    <a:gd name="T71" fmla="*/ 0 h 844"/>
                    <a:gd name="T72" fmla="*/ 0 w 984"/>
                    <a:gd name="T73" fmla="*/ 0 h 844"/>
                    <a:gd name="T74" fmla="*/ 0 w 984"/>
                    <a:gd name="T75" fmla="*/ 0 h 844"/>
                    <a:gd name="T76" fmla="*/ 0 w 984"/>
                    <a:gd name="T77" fmla="*/ 0 h 844"/>
                    <a:gd name="T78" fmla="*/ 0 w 984"/>
                    <a:gd name="T79" fmla="*/ 0 h 844"/>
                    <a:gd name="T80" fmla="*/ 0 w 984"/>
                    <a:gd name="T81" fmla="*/ 0 h 844"/>
                    <a:gd name="T82" fmla="*/ 0 w 984"/>
                    <a:gd name="T83" fmla="*/ 0 h 844"/>
                    <a:gd name="T84" fmla="*/ 0 w 984"/>
                    <a:gd name="T85" fmla="*/ 0 h 844"/>
                    <a:gd name="T86" fmla="*/ 0 w 984"/>
                    <a:gd name="T87" fmla="*/ 0 h 844"/>
                    <a:gd name="T88" fmla="*/ 0 w 984"/>
                    <a:gd name="T89" fmla="*/ 0 h 844"/>
                    <a:gd name="T90" fmla="*/ 0 w 984"/>
                    <a:gd name="T91" fmla="*/ 0 h 844"/>
                    <a:gd name="T92" fmla="*/ 0 w 984"/>
                    <a:gd name="T93" fmla="*/ 0 h 844"/>
                    <a:gd name="T94" fmla="*/ 0 w 984"/>
                    <a:gd name="T95" fmla="*/ 0 h 844"/>
                    <a:gd name="T96" fmla="*/ 0 w 984"/>
                    <a:gd name="T97" fmla="*/ 0 h 844"/>
                    <a:gd name="T98" fmla="*/ 0 w 984"/>
                    <a:gd name="T99" fmla="*/ 0 h 844"/>
                    <a:gd name="T100" fmla="*/ 0 w 984"/>
                    <a:gd name="T101" fmla="*/ 0 h 844"/>
                    <a:gd name="T102" fmla="*/ 0 w 984"/>
                    <a:gd name="T103" fmla="*/ 0 h 844"/>
                    <a:gd name="T104" fmla="*/ 0 w 984"/>
                    <a:gd name="T105" fmla="*/ 0 h 844"/>
                    <a:gd name="T106" fmla="*/ 0 w 984"/>
                    <a:gd name="T107" fmla="*/ 0 h 844"/>
                    <a:gd name="T108" fmla="*/ 0 w 984"/>
                    <a:gd name="T109" fmla="*/ 0 h 84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w="9525">
                  <a:noFill/>
                  <a:round/>
                  <a:headEnd/>
                  <a:tailEnd/>
                </a:ln>
                <a:effectLst/>
              </p:spPr>
              <p:txBody>
                <a:bodyPr wrap="none" anchor="ctr"/>
                <a:lstStyle/>
                <a:p>
                  <a:pPr>
                    <a:defRPr/>
                  </a:pPr>
                  <a:endParaRPr lang="en-US"/>
                </a:p>
              </p:txBody>
            </p:sp>
            <p:sp>
              <p:nvSpPr>
                <p:cNvPr id="7297" name="Freeform 37"/>
                <p:cNvSpPr>
                  <a:spLocks/>
                </p:cNvSpPr>
                <p:nvPr/>
              </p:nvSpPr>
              <p:spPr bwMode="ltGray">
                <a:xfrm>
                  <a:off x="2405" y="445"/>
                  <a:ext cx="15" cy="16"/>
                </a:xfrm>
                <a:custGeom>
                  <a:avLst/>
                  <a:gdLst>
                    <a:gd name="T0" fmla="*/ 0 w 36"/>
                    <a:gd name="T1" fmla="*/ 0 h 48"/>
                    <a:gd name="T2" fmla="*/ 0 w 36"/>
                    <a:gd name="T3" fmla="*/ 0 h 48"/>
                    <a:gd name="T4" fmla="*/ 0 w 36"/>
                    <a:gd name="T5" fmla="*/ 0 h 48"/>
                    <a:gd name="T6" fmla="*/ 0 60000 65536"/>
                    <a:gd name="T7" fmla="*/ 0 60000 65536"/>
                    <a:gd name="T8" fmla="*/ 0 60000 65536"/>
                  </a:gdLst>
                  <a:ahLst/>
                  <a:cxnLst>
                    <a:cxn ang="T6">
                      <a:pos x="T0" y="T1"/>
                    </a:cxn>
                    <a:cxn ang="T7">
                      <a:pos x="T2" y="T3"/>
                    </a:cxn>
                    <a:cxn ang="T8">
                      <a:pos x="T4" y="T5"/>
                    </a:cxn>
                  </a:cxnLst>
                  <a:rect l="0" t="0" r="r" b="b"/>
                  <a:pathLst>
                    <a:path w="36" h="48">
                      <a:moveTo>
                        <a:pt x="6" y="28"/>
                      </a:moveTo>
                      <a:cubicBezTo>
                        <a:pt x="25" y="0"/>
                        <a:pt x="36" y="31"/>
                        <a:pt x="10" y="48"/>
                      </a:cubicBezTo>
                      <a:cubicBezTo>
                        <a:pt x="0" y="34"/>
                        <a:pt x="0" y="40"/>
                        <a:pt x="6" y="28"/>
                      </a:cubicBezTo>
                      <a:close/>
                    </a:path>
                  </a:pathLst>
                </a:custGeom>
                <a:solidFill>
                  <a:schemeClr val="folHlink"/>
                </a:solidFill>
                <a:ln w="9525">
                  <a:noFill/>
                  <a:round/>
                  <a:headEnd/>
                  <a:tailEnd/>
                </a:ln>
                <a:effectLst/>
              </p:spPr>
              <p:txBody>
                <a:bodyPr wrap="none" anchor="ctr"/>
                <a:lstStyle/>
                <a:p>
                  <a:pPr>
                    <a:defRPr/>
                  </a:pPr>
                  <a:endParaRPr lang="en-US"/>
                </a:p>
              </p:txBody>
            </p:sp>
            <p:sp>
              <p:nvSpPr>
                <p:cNvPr id="7298" name="Freeform 38"/>
                <p:cNvSpPr>
                  <a:spLocks/>
                </p:cNvSpPr>
                <p:nvPr/>
              </p:nvSpPr>
              <p:spPr bwMode="ltGray">
                <a:xfrm>
                  <a:off x="2393" y="439"/>
                  <a:ext cx="16" cy="12"/>
                </a:xfrm>
                <a:custGeom>
                  <a:avLst/>
                  <a:gdLst>
                    <a:gd name="T0" fmla="*/ 0 w 36"/>
                    <a:gd name="T1" fmla="*/ 0 h 37"/>
                    <a:gd name="T2" fmla="*/ 0 w 36"/>
                    <a:gd name="T3" fmla="*/ 0 h 37"/>
                    <a:gd name="T4" fmla="*/ 0 w 36"/>
                    <a:gd name="T5" fmla="*/ 0 h 37"/>
                    <a:gd name="T6" fmla="*/ 0 w 36"/>
                    <a:gd name="T7" fmla="*/ 0 h 37"/>
                    <a:gd name="T8" fmla="*/ 0 w 36"/>
                    <a:gd name="T9" fmla="*/ 0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w="9525">
                  <a:noFill/>
                  <a:round/>
                  <a:headEnd/>
                  <a:tailEnd/>
                </a:ln>
                <a:effectLst/>
              </p:spPr>
              <p:txBody>
                <a:bodyPr wrap="none" anchor="ctr"/>
                <a:lstStyle/>
                <a:p>
                  <a:pPr>
                    <a:defRPr/>
                  </a:pPr>
                  <a:endParaRPr lang="en-US"/>
                </a:p>
              </p:txBody>
            </p:sp>
            <p:sp>
              <p:nvSpPr>
                <p:cNvPr id="7299" name="Freeform 39"/>
                <p:cNvSpPr>
                  <a:spLocks/>
                </p:cNvSpPr>
                <p:nvPr/>
              </p:nvSpPr>
              <p:spPr bwMode="ltGray">
                <a:xfrm>
                  <a:off x="2878" y="406"/>
                  <a:ext cx="73" cy="33"/>
                </a:xfrm>
                <a:custGeom>
                  <a:avLst/>
                  <a:gdLst>
                    <a:gd name="T0" fmla="*/ 0 w 170"/>
                    <a:gd name="T1" fmla="*/ 0 h 96"/>
                    <a:gd name="T2" fmla="*/ 0 w 170"/>
                    <a:gd name="T3" fmla="*/ 0 h 96"/>
                    <a:gd name="T4" fmla="*/ 0 w 170"/>
                    <a:gd name="T5" fmla="*/ 0 h 96"/>
                    <a:gd name="T6" fmla="*/ 0 w 170"/>
                    <a:gd name="T7" fmla="*/ 0 h 96"/>
                    <a:gd name="T8" fmla="*/ 0 w 170"/>
                    <a:gd name="T9" fmla="*/ 0 h 96"/>
                    <a:gd name="T10" fmla="*/ 0 w 170"/>
                    <a:gd name="T11" fmla="*/ 0 h 96"/>
                    <a:gd name="T12" fmla="*/ 0 w 170"/>
                    <a:gd name="T13" fmla="*/ 0 h 96"/>
                    <a:gd name="T14" fmla="*/ 0 w 170"/>
                    <a:gd name="T15" fmla="*/ 0 h 96"/>
                    <a:gd name="T16" fmla="*/ 0 w 170"/>
                    <a:gd name="T17" fmla="*/ 0 h 96"/>
                    <a:gd name="T18" fmla="*/ 0 w 170"/>
                    <a:gd name="T19" fmla="*/ 0 h 96"/>
                    <a:gd name="T20" fmla="*/ 0 w 170"/>
                    <a:gd name="T21" fmla="*/ 0 h 96"/>
                    <a:gd name="T22" fmla="*/ 0 w 170"/>
                    <a:gd name="T23" fmla="*/ 0 h 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w="9525">
                  <a:noFill/>
                  <a:round/>
                  <a:headEnd/>
                  <a:tailEnd/>
                </a:ln>
                <a:effectLst/>
              </p:spPr>
              <p:txBody>
                <a:bodyPr wrap="none" anchor="ctr"/>
                <a:lstStyle/>
                <a:p>
                  <a:pPr>
                    <a:defRPr/>
                  </a:pPr>
                  <a:endParaRPr lang="en-US"/>
                </a:p>
              </p:txBody>
            </p:sp>
            <p:sp>
              <p:nvSpPr>
                <p:cNvPr id="7300" name="Freeform 40"/>
                <p:cNvSpPr>
                  <a:spLocks/>
                </p:cNvSpPr>
                <p:nvPr/>
              </p:nvSpPr>
              <p:spPr bwMode="ltGray">
                <a:xfrm>
                  <a:off x="2955" y="433"/>
                  <a:ext cx="59" cy="15"/>
                </a:xfrm>
                <a:custGeom>
                  <a:avLst/>
                  <a:gdLst>
                    <a:gd name="T0" fmla="*/ 0 w 138"/>
                    <a:gd name="T1" fmla="*/ 0 h 44"/>
                    <a:gd name="T2" fmla="*/ 0 w 138"/>
                    <a:gd name="T3" fmla="*/ 0 h 44"/>
                    <a:gd name="T4" fmla="*/ 0 w 138"/>
                    <a:gd name="T5" fmla="*/ 0 h 44"/>
                    <a:gd name="T6" fmla="*/ 0 w 138"/>
                    <a:gd name="T7" fmla="*/ 0 h 44"/>
                    <a:gd name="T8" fmla="*/ 0 w 138"/>
                    <a:gd name="T9" fmla="*/ 0 h 44"/>
                    <a:gd name="T10" fmla="*/ 0 w 138"/>
                    <a:gd name="T11" fmla="*/ 0 h 44"/>
                    <a:gd name="T12" fmla="*/ 0 w 138"/>
                    <a:gd name="T13" fmla="*/ 0 h 44"/>
                    <a:gd name="T14" fmla="*/ 0 w 138"/>
                    <a:gd name="T15" fmla="*/ 0 h 44"/>
                    <a:gd name="T16" fmla="*/ 0 w 138"/>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w="9525">
                  <a:noFill/>
                  <a:round/>
                  <a:headEnd/>
                  <a:tailEnd/>
                </a:ln>
                <a:effectLst/>
              </p:spPr>
              <p:txBody>
                <a:bodyPr wrap="none" anchor="ctr"/>
                <a:lstStyle/>
                <a:p>
                  <a:pPr>
                    <a:defRPr/>
                  </a:pPr>
                  <a:endParaRPr lang="en-US"/>
                </a:p>
              </p:txBody>
            </p:sp>
            <p:sp>
              <p:nvSpPr>
                <p:cNvPr id="7301" name="Freeform 41"/>
                <p:cNvSpPr>
                  <a:spLocks/>
                </p:cNvSpPr>
                <p:nvPr/>
              </p:nvSpPr>
              <p:spPr bwMode="ltGray">
                <a:xfrm>
                  <a:off x="2924" y="441"/>
                  <a:ext cx="24" cy="14"/>
                </a:xfrm>
                <a:custGeom>
                  <a:avLst/>
                  <a:gdLst>
                    <a:gd name="T0" fmla="*/ 0 w 57"/>
                    <a:gd name="T1" fmla="*/ 0 h 42"/>
                    <a:gd name="T2" fmla="*/ 0 w 57"/>
                    <a:gd name="T3" fmla="*/ 0 h 42"/>
                    <a:gd name="T4" fmla="*/ 0 w 57"/>
                    <a:gd name="T5" fmla="*/ 0 h 42"/>
                    <a:gd name="T6" fmla="*/ 0 60000 65536"/>
                    <a:gd name="T7" fmla="*/ 0 60000 65536"/>
                    <a:gd name="T8" fmla="*/ 0 60000 65536"/>
                  </a:gdLst>
                  <a:ahLst/>
                  <a:cxnLst>
                    <a:cxn ang="T6">
                      <a:pos x="T0" y="T1"/>
                    </a:cxn>
                    <a:cxn ang="T7">
                      <a:pos x="T2" y="T3"/>
                    </a:cxn>
                    <a:cxn ang="T8">
                      <a:pos x="T4" y="T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w="9525">
                  <a:noFill/>
                  <a:round/>
                  <a:headEnd/>
                  <a:tailEnd/>
                </a:ln>
                <a:effectLst/>
              </p:spPr>
              <p:txBody>
                <a:bodyPr wrap="none" anchor="ctr"/>
                <a:lstStyle/>
                <a:p>
                  <a:pPr>
                    <a:defRPr/>
                  </a:pPr>
                  <a:endParaRPr lang="en-US"/>
                </a:p>
              </p:txBody>
            </p:sp>
            <p:sp>
              <p:nvSpPr>
                <p:cNvPr id="7302" name="Freeform 42"/>
                <p:cNvSpPr>
                  <a:spLocks/>
                </p:cNvSpPr>
                <p:nvPr/>
              </p:nvSpPr>
              <p:spPr bwMode="ltGray">
                <a:xfrm>
                  <a:off x="2908" y="398"/>
                  <a:ext cx="16" cy="18"/>
                </a:xfrm>
                <a:custGeom>
                  <a:avLst/>
                  <a:gdLst>
                    <a:gd name="T0" fmla="*/ 0 w 39"/>
                    <a:gd name="T1" fmla="*/ 0 h 52"/>
                    <a:gd name="T2" fmla="*/ 0 w 39"/>
                    <a:gd name="T3" fmla="*/ 0 h 52"/>
                    <a:gd name="T4" fmla="*/ 0 w 39"/>
                    <a:gd name="T5" fmla="*/ 0 h 52"/>
                    <a:gd name="T6" fmla="*/ 0 60000 65536"/>
                    <a:gd name="T7" fmla="*/ 0 60000 65536"/>
                    <a:gd name="T8" fmla="*/ 0 60000 65536"/>
                  </a:gdLst>
                  <a:ahLst/>
                  <a:cxnLst>
                    <a:cxn ang="T6">
                      <a:pos x="T0" y="T1"/>
                    </a:cxn>
                    <a:cxn ang="T7">
                      <a:pos x="T2" y="T3"/>
                    </a:cxn>
                    <a:cxn ang="T8">
                      <a:pos x="T4" y="T5"/>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w="9525">
                  <a:noFill/>
                  <a:round/>
                  <a:headEnd/>
                  <a:tailEnd/>
                </a:ln>
                <a:effectLst/>
              </p:spPr>
              <p:txBody>
                <a:bodyPr wrap="none" anchor="ctr"/>
                <a:lstStyle/>
                <a:p>
                  <a:pPr>
                    <a:defRPr/>
                  </a:pPr>
                  <a:endParaRPr lang="en-US"/>
                </a:p>
              </p:txBody>
            </p:sp>
            <p:sp>
              <p:nvSpPr>
                <p:cNvPr id="7303" name="Freeform 43"/>
                <p:cNvSpPr>
                  <a:spLocks/>
                </p:cNvSpPr>
                <p:nvPr/>
              </p:nvSpPr>
              <p:spPr bwMode="ltGray">
                <a:xfrm>
                  <a:off x="3035" y="452"/>
                  <a:ext cx="19" cy="27"/>
                </a:xfrm>
                <a:custGeom>
                  <a:avLst/>
                  <a:gdLst>
                    <a:gd name="T0" fmla="*/ 0 w 44"/>
                    <a:gd name="T1" fmla="*/ 0 h 80"/>
                    <a:gd name="T2" fmla="*/ 0 w 44"/>
                    <a:gd name="T3" fmla="*/ 0 h 80"/>
                    <a:gd name="T4" fmla="*/ 0 w 44"/>
                    <a:gd name="T5" fmla="*/ 0 h 80"/>
                    <a:gd name="T6" fmla="*/ 0 w 44"/>
                    <a:gd name="T7" fmla="*/ 0 h 80"/>
                    <a:gd name="T8" fmla="*/ 0 w 44"/>
                    <a:gd name="T9" fmla="*/ 0 h 80"/>
                    <a:gd name="T10" fmla="*/ 0 w 44"/>
                    <a:gd name="T11" fmla="*/ 0 h 80"/>
                    <a:gd name="T12" fmla="*/ 0 w 44"/>
                    <a:gd name="T13" fmla="*/ 0 h 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w="9525">
                  <a:noFill/>
                  <a:round/>
                  <a:headEnd/>
                  <a:tailEnd/>
                </a:ln>
                <a:effectLst/>
              </p:spPr>
              <p:txBody>
                <a:bodyPr wrap="none" anchor="ctr"/>
                <a:lstStyle/>
                <a:p>
                  <a:pPr>
                    <a:defRPr/>
                  </a:pPr>
                  <a:endParaRPr lang="en-US"/>
                </a:p>
              </p:txBody>
            </p:sp>
            <p:sp>
              <p:nvSpPr>
                <p:cNvPr id="7304" name="Freeform 44"/>
                <p:cNvSpPr>
                  <a:spLocks/>
                </p:cNvSpPr>
                <p:nvPr/>
              </p:nvSpPr>
              <p:spPr bwMode="ltGray">
                <a:xfrm>
                  <a:off x="2696" y="247"/>
                  <a:ext cx="205" cy="41"/>
                </a:xfrm>
                <a:custGeom>
                  <a:avLst/>
                  <a:gdLst>
                    <a:gd name="T0" fmla="*/ 1 w 323"/>
                    <a:gd name="T1" fmla="*/ 1 h 64"/>
                    <a:gd name="T2" fmla="*/ 1 w 323"/>
                    <a:gd name="T3" fmla="*/ 1 h 64"/>
                    <a:gd name="T4" fmla="*/ 1 w 323"/>
                    <a:gd name="T5" fmla="*/ 0 h 64"/>
                    <a:gd name="T6" fmla="*/ 1 w 323"/>
                    <a:gd name="T7" fmla="*/ 0 h 64"/>
                    <a:gd name="T8" fmla="*/ 1 w 323"/>
                    <a:gd name="T9" fmla="*/ 1 h 64"/>
                    <a:gd name="T10" fmla="*/ 1 w 323"/>
                    <a:gd name="T11" fmla="*/ 1 h 64"/>
                    <a:gd name="T12" fmla="*/ 1 w 323"/>
                    <a:gd name="T13" fmla="*/ 1 h 64"/>
                    <a:gd name="T14" fmla="*/ 1 w 323"/>
                    <a:gd name="T15" fmla="*/ 1 h 64"/>
                    <a:gd name="T16" fmla="*/ 1 w 323"/>
                    <a:gd name="T17" fmla="*/ 1 h 64"/>
                    <a:gd name="T18" fmla="*/ 1 w 323"/>
                    <a:gd name="T19" fmla="*/ 1 h 64"/>
                    <a:gd name="T20" fmla="*/ 1 w 323"/>
                    <a:gd name="T21" fmla="*/ 1 h 64"/>
                    <a:gd name="T22" fmla="*/ 1 w 323"/>
                    <a:gd name="T23" fmla="*/ 1 h 64"/>
                    <a:gd name="T24" fmla="*/ 1 w 323"/>
                    <a:gd name="T25" fmla="*/ 1 h 64"/>
                    <a:gd name="T26" fmla="*/ 1 w 323"/>
                    <a:gd name="T27" fmla="*/ 1 h 64"/>
                    <a:gd name="T28" fmla="*/ 1 w 323"/>
                    <a:gd name="T29" fmla="*/ 1 h 64"/>
                    <a:gd name="T30" fmla="*/ 1 w 323"/>
                    <a:gd name="T31" fmla="*/ 1 h 64"/>
                    <a:gd name="T32" fmla="*/ 1 w 323"/>
                    <a:gd name="T33" fmla="*/ 1 h 64"/>
                    <a:gd name="T34" fmla="*/ 1 w 323"/>
                    <a:gd name="T35" fmla="*/ 1 h 64"/>
                    <a:gd name="T36" fmla="*/ 1 w 323"/>
                    <a:gd name="T37" fmla="*/ 1 h 64"/>
                    <a:gd name="T38" fmla="*/ 1 w 323"/>
                    <a:gd name="T39" fmla="*/ 1 h 64"/>
                    <a:gd name="T40" fmla="*/ 1 w 323"/>
                    <a:gd name="T41" fmla="*/ 1 h 64"/>
                    <a:gd name="T42" fmla="*/ 1 w 323"/>
                    <a:gd name="T43" fmla="*/ 1 h 64"/>
                    <a:gd name="T44" fmla="*/ 1 w 323"/>
                    <a:gd name="T45" fmla="*/ 1 h 64"/>
                    <a:gd name="T46" fmla="*/ 1 w 323"/>
                    <a:gd name="T47" fmla="*/ 1 h 64"/>
                    <a:gd name="T48" fmla="*/ 1 w 323"/>
                    <a:gd name="T49" fmla="*/ 1 h 64"/>
                    <a:gd name="T50" fmla="*/ 1 w 323"/>
                    <a:gd name="T51" fmla="*/ 1 h 64"/>
                    <a:gd name="T52" fmla="*/ 1 w 323"/>
                    <a:gd name="T53" fmla="*/ 0 h 64"/>
                    <a:gd name="T54" fmla="*/ 1 w 323"/>
                    <a:gd name="T55" fmla="*/ 1 h 6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w="9525">
                  <a:noFill/>
                  <a:round/>
                  <a:headEnd/>
                  <a:tailEnd/>
                </a:ln>
                <a:effectLst/>
              </p:spPr>
              <p:txBody>
                <a:bodyPr wrap="none" anchor="ctr"/>
                <a:lstStyle/>
                <a:p>
                  <a:pPr>
                    <a:defRPr/>
                  </a:pPr>
                  <a:endParaRPr lang="en-US"/>
                </a:p>
              </p:txBody>
            </p:sp>
            <p:sp>
              <p:nvSpPr>
                <p:cNvPr id="7305" name="Freeform 45"/>
                <p:cNvSpPr>
                  <a:spLocks/>
                </p:cNvSpPr>
                <p:nvPr/>
              </p:nvSpPr>
              <p:spPr bwMode="ltGray">
                <a:xfrm>
                  <a:off x="2515" y="246"/>
                  <a:ext cx="190" cy="20"/>
                </a:xfrm>
                <a:custGeom>
                  <a:avLst/>
                  <a:gdLst>
                    <a:gd name="T0" fmla="*/ 1 w 300"/>
                    <a:gd name="T1" fmla="*/ 1 h 31"/>
                    <a:gd name="T2" fmla="*/ 1 w 300"/>
                    <a:gd name="T3" fmla="*/ 1 h 31"/>
                    <a:gd name="T4" fmla="*/ 1 w 300"/>
                    <a:gd name="T5" fmla="*/ 0 h 31"/>
                    <a:gd name="T6" fmla="*/ 1 w 300"/>
                    <a:gd name="T7" fmla="*/ 1 h 31"/>
                    <a:gd name="T8" fmla="*/ 1 w 300"/>
                    <a:gd name="T9" fmla="*/ 1 h 31"/>
                    <a:gd name="T10" fmla="*/ 1 w 300"/>
                    <a:gd name="T11" fmla="*/ 1 h 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w="9525">
                  <a:noFill/>
                  <a:round/>
                  <a:headEnd/>
                  <a:tailEnd/>
                </a:ln>
                <a:effectLst/>
              </p:spPr>
              <p:txBody>
                <a:bodyPr wrap="none" anchor="ctr"/>
                <a:lstStyle/>
                <a:p>
                  <a:pPr>
                    <a:defRPr/>
                  </a:pPr>
                  <a:endParaRPr lang="en-US"/>
                </a:p>
              </p:txBody>
            </p:sp>
            <p:sp>
              <p:nvSpPr>
                <p:cNvPr id="7306" name="Freeform 46"/>
                <p:cNvSpPr>
                  <a:spLocks/>
                </p:cNvSpPr>
                <p:nvPr/>
              </p:nvSpPr>
              <p:spPr bwMode="ltGray">
                <a:xfrm>
                  <a:off x="2096" y="275"/>
                  <a:ext cx="18" cy="10"/>
                </a:xfrm>
                <a:custGeom>
                  <a:avLst/>
                  <a:gdLst>
                    <a:gd name="T0" fmla="*/ 0 w 41"/>
                    <a:gd name="T1" fmla="*/ 0 h 29"/>
                    <a:gd name="T2" fmla="*/ 0 w 41"/>
                    <a:gd name="T3" fmla="*/ 0 h 29"/>
                    <a:gd name="T4" fmla="*/ 0 w 41"/>
                    <a:gd name="T5" fmla="*/ 0 h 29"/>
                    <a:gd name="T6" fmla="*/ 0 60000 65536"/>
                    <a:gd name="T7" fmla="*/ 0 60000 65536"/>
                    <a:gd name="T8" fmla="*/ 0 60000 65536"/>
                  </a:gdLst>
                  <a:ahLst/>
                  <a:cxnLst>
                    <a:cxn ang="T6">
                      <a:pos x="T0" y="T1"/>
                    </a:cxn>
                    <a:cxn ang="T7">
                      <a:pos x="T2" y="T3"/>
                    </a:cxn>
                    <a:cxn ang="T8">
                      <a:pos x="T4" y="T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pPr>
                    <a:defRPr/>
                  </a:pPr>
                  <a:endParaRPr lang="en-US"/>
                </a:p>
              </p:txBody>
            </p:sp>
            <p:sp>
              <p:nvSpPr>
                <p:cNvPr id="7307" name="Freeform 47"/>
                <p:cNvSpPr>
                  <a:spLocks/>
                </p:cNvSpPr>
                <p:nvPr/>
              </p:nvSpPr>
              <p:spPr bwMode="ltGray">
                <a:xfrm>
                  <a:off x="1606" y="246"/>
                  <a:ext cx="436" cy="152"/>
                </a:xfrm>
                <a:custGeom>
                  <a:avLst/>
                  <a:gdLst>
                    <a:gd name="T0" fmla="*/ 73 w 436"/>
                    <a:gd name="T1" fmla="*/ 1 h 152"/>
                    <a:gd name="T2" fmla="*/ 436 w 436"/>
                    <a:gd name="T3" fmla="*/ 0 h 152"/>
                    <a:gd name="T4" fmla="*/ 416 w 436"/>
                    <a:gd name="T5" fmla="*/ 54 h 152"/>
                    <a:gd name="T6" fmla="*/ 397 w 436"/>
                    <a:gd name="T7" fmla="*/ 68 h 152"/>
                    <a:gd name="T8" fmla="*/ 392 w 436"/>
                    <a:gd name="T9" fmla="*/ 70 h 152"/>
                    <a:gd name="T10" fmla="*/ 375 w 436"/>
                    <a:gd name="T11" fmla="*/ 73 h 152"/>
                    <a:gd name="T12" fmla="*/ 361 w 436"/>
                    <a:gd name="T13" fmla="*/ 88 h 152"/>
                    <a:gd name="T14" fmla="*/ 362 w 436"/>
                    <a:gd name="T15" fmla="*/ 99 h 152"/>
                    <a:gd name="T16" fmla="*/ 364 w 436"/>
                    <a:gd name="T17" fmla="*/ 107 h 152"/>
                    <a:gd name="T18" fmla="*/ 366 w 436"/>
                    <a:gd name="T19" fmla="*/ 113 h 152"/>
                    <a:gd name="T20" fmla="*/ 362 w 436"/>
                    <a:gd name="T21" fmla="*/ 122 h 152"/>
                    <a:gd name="T22" fmla="*/ 351 w 436"/>
                    <a:gd name="T23" fmla="*/ 120 h 152"/>
                    <a:gd name="T24" fmla="*/ 342 w 436"/>
                    <a:gd name="T25" fmla="*/ 129 h 152"/>
                    <a:gd name="T26" fmla="*/ 347 w 436"/>
                    <a:gd name="T27" fmla="*/ 105 h 152"/>
                    <a:gd name="T28" fmla="*/ 338 w 436"/>
                    <a:gd name="T29" fmla="*/ 100 h 152"/>
                    <a:gd name="T30" fmla="*/ 344 w 436"/>
                    <a:gd name="T31" fmla="*/ 93 h 152"/>
                    <a:gd name="T32" fmla="*/ 342 w 436"/>
                    <a:gd name="T33" fmla="*/ 89 h 152"/>
                    <a:gd name="T34" fmla="*/ 320 w 436"/>
                    <a:gd name="T35" fmla="*/ 94 h 152"/>
                    <a:gd name="T36" fmla="*/ 317 w 436"/>
                    <a:gd name="T37" fmla="*/ 85 h 152"/>
                    <a:gd name="T38" fmla="*/ 297 w 436"/>
                    <a:gd name="T39" fmla="*/ 94 h 152"/>
                    <a:gd name="T40" fmla="*/ 320 w 436"/>
                    <a:gd name="T41" fmla="*/ 103 h 152"/>
                    <a:gd name="T42" fmla="*/ 305 w 436"/>
                    <a:gd name="T43" fmla="*/ 117 h 152"/>
                    <a:gd name="T44" fmla="*/ 311 w 436"/>
                    <a:gd name="T45" fmla="*/ 126 h 152"/>
                    <a:gd name="T46" fmla="*/ 315 w 436"/>
                    <a:gd name="T47" fmla="*/ 138 h 152"/>
                    <a:gd name="T48" fmla="*/ 309 w 436"/>
                    <a:gd name="T49" fmla="*/ 139 h 152"/>
                    <a:gd name="T50" fmla="*/ 314 w 436"/>
                    <a:gd name="T51" fmla="*/ 144 h 152"/>
                    <a:gd name="T52" fmla="*/ 307 w 436"/>
                    <a:gd name="T53" fmla="*/ 152 h 152"/>
                    <a:gd name="T54" fmla="*/ 0 w 436"/>
                    <a:gd name="T55" fmla="*/ 149 h 152"/>
                    <a:gd name="T56" fmla="*/ 73 w 436"/>
                    <a:gd name="T57" fmla="*/ 1 h 1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pPr>
                    <a:defRPr/>
                  </a:pPr>
                  <a:endParaRPr lang="en-US"/>
                </a:p>
              </p:txBody>
            </p:sp>
            <p:sp>
              <p:nvSpPr>
                <p:cNvPr id="7308" name="Freeform 48"/>
                <p:cNvSpPr>
                  <a:spLocks/>
                </p:cNvSpPr>
                <p:nvPr/>
              </p:nvSpPr>
              <p:spPr bwMode="ltGray">
                <a:xfrm>
                  <a:off x="2043" y="241"/>
                  <a:ext cx="20" cy="55"/>
                </a:xfrm>
                <a:custGeom>
                  <a:avLst/>
                  <a:gdLst>
                    <a:gd name="T0" fmla="*/ 0 w 47"/>
                    <a:gd name="T1" fmla="*/ 0 h 165"/>
                    <a:gd name="T2" fmla="*/ 0 w 47"/>
                    <a:gd name="T3" fmla="*/ 0 h 165"/>
                    <a:gd name="T4" fmla="*/ 0 w 47"/>
                    <a:gd name="T5" fmla="*/ 0 h 165"/>
                    <a:gd name="T6" fmla="*/ 0 w 47"/>
                    <a:gd name="T7" fmla="*/ 0 h 165"/>
                    <a:gd name="T8" fmla="*/ 0 w 47"/>
                    <a:gd name="T9" fmla="*/ 0 h 165"/>
                    <a:gd name="T10" fmla="*/ 0 w 47"/>
                    <a:gd name="T11" fmla="*/ 0 h 165"/>
                    <a:gd name="T12" fmla="*/ 0 w 47"/>
                    <a:gd name="T13" fmla="*/ 0 h 165"/>
                    <a:gd name="T14" fmla="*/ 0 w 47"/>
                    <a:gd name="T15" fmla="*/ 0 h 165"/>
                    <a:gd name="T16" fmla="*/ 0 w 47"/>
                    <a:gd name="T17" fmla="*/ 0 h 165"/>
                    <a:gd name="T18" fmla="*/ 0 w 47"/>
                    <a:gd name="T19" fmla="*/ 0 h 165"/>
                    <a:gd name="T20" fmla="*/ 0 w 47"/>
                    <a:gd name="T21" fmla="*/ 0 h 165"/>
                    <a:gd name="T22" fmla="*/ 0 w 47"/>
                    <a:gd name="T23" fmla="*/ 0 h 165"/>
                    <a:gd name="T24" fmla="*/ 0 w 47"/>
                    <a:gd name="T25" fmla="*/ 0 h 165"/>
                    <a:gd name="T26" fmla="*/ 0 w 47"/>
                    <a:gd name="T27" fmla="*/ 0 h 165"/>
                    <a:gd name="T28" fmla="*/ 0 w 47"/>
                    <a:gd name="T29" fmla="*/ 0 h 165"/>
                    <a:gd name="T30" fmla="*/ 0 w 47"/>
                    <a:gd name="T31" fmla="*/ 0 h 165"/>
                    <a:gd name="T32" fmla="*/ 0 w 47"/>
                    <a:gd name="T33" fmla="*/ 0 h 1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pPr>
                    <a:defRPr/>
                  </a:pPr>
                  <a:endParaRPr lang="en-US"/>
                </a:p>
              </p:txBody>
            </p:sp>
            <p:sp>
              <p:nvSpPr>
                <p:cNvPr id="7309" name="Freeform 49"/>
                <p:cNvSpPr>
                  <a:spLocks/>
                </p:cNvSpPr>
                <p:nvPr/>
              </p:nvSpPr>
              <p:spPr bwMode="ltGray">
                <a:xfrm>
                  <a:off x="2031" y="287"/>
                  <a:ext cx="59" cy="34"/>
                </a:xfrm>
                <a:custGeom>
                  <a:avLst/>
                  <a:gdLst>
                    <a:gd name="T0" fmla="*/ 0 w 138"/>
                    <a:gd name="T1" fmla="*/ 0 h 103"/>
                    <a:gd name="T2" fmla="*/ 0 w 138"/>
                    <a:gd name="T3" fmla="*/ 0 h 103"/>
                    <a:gd name="T4" fmla="*/ 0 w 138"/>
                    <a:gd name="T5" fmla="*/ 0 h 103"/>
                    <a:gd name="T6" fmla="*/ 0 w 138"/>
                    <a:gd name="T7" fmla="*/ 0 h 103"/>
                    <a:gd name="T8" fmla="*/ 0 w 138"/>
                    <a:gd name="T9" fmla="*/ 0 h 103"/>
                    <a:gd name="T10" fmla="*/ 0 w 138"/>
                    <a:gd name="T11" fmla="*/ 0 h 103"/>
                    <a:gd name="T12" fmla="*/ 0 w 138"/>
                    <a:gd name="T13" fmla="*/ 0 h 103"/>
                    <a:gd name="T14" fmla="*/ 0 w 138"/>
                    <a:gd name="T15" fmla="*/ 0 h 103"/>
                    <a:gd name="T16" fmla="*/ 0 w 138"/>
                    <a:gd name="T17" fmla="*/ 0 h 103"/>
                    <a:gd name="T18" fmla="*/ 0 w 138"/>
                    <a:gd name="T19" fmla="*/ 0 h 103"/>
                    <a:gd name="T20" fmla="*/ 0 w 138"/>
                    <a:gd name="T21" fmla="*/ 0 h 103"/>
                    <a:gd name="T22" fmla="*/ 0 w 138"/>
                    <a:gd name="T23" fmla="*/ 0 h 103"/>
                    <a:gd name="T24" fmla="*/ 0 w 138"/>
                    <a:gd name="T25" fmla="*/ 0 h 103"/>
                    <a:gd name="T26" fmla="*/ 0 w 138"/>
                    <a:gd name="T27" fmla="*/ 0 h 103"/>
                    <a:gd name="T28" fmla="*/ 0 w 138"/>
                    <a:gd name="T29" fmla="*/ 0 h 103"/>
                    <a:gd name="T30" fmla="*/ 0 w 138"/>
                    <a:gd name="T31" fmla="*/ 0 h 103"/>
                    <a:gd name="T32" fmla="*/ 0 w 138"/>
                    <a:gd name="T33" fmla="*/ 0 h 103"/>
                    <a:gd name="T34" fmla="*/ 0 w 138"/>
                    <a:gd name="T35" fmla="*/ 0 h 103"/>
                    <a:gd name="T36" fmla="*/ 0 w 138"/>
                    <a:gd name="T37" fmla="*/ 0 h 1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pPr>
                    <a:defRPr/>
                  </a:pPr>
                  <a:endParaRPr lang="en-US"/>
                </a:p>
              </p:txBody>
            </p:sp>
            <p:sp>
              <p:nvSpPr>
                <p:cNvPr id="7310" name="Freeform 50"/>
                <p:cNvSpPr>
                  <a:spLocks/>
                </p:cNvSpPr>
                <p:nvPr/>
              </p:nvSpPr>
              <p:spPr bwMode="ltGray">
                <a:xfrm>
                  <a:off x="1968" y="319"/>
                  <a:ext cx="80" cy="72"/>
                </a:xfrm>
                <a:custGeom>
                  <a:avLst/>
                  <a:gdLst>
                    <a:gd name="T0" fmla="*/ 0 w 188"/>
                    <a:gd name="T1" fmla="*/ 0 h 214"/>
                    <a:gd name="T2" fmla="*/ 0 w 188"/>
                    <a:gd name="T3" fmla="*/ 0 h 214"/>
                    <a:gd name="T4" fmla="*/ 0 w 188"/>
                    <a:gd name="T5" fmla="*/ 0 h 214"/>
                    <a:gd name="T6" fmla="*/ 0 w 188"/>
                    <a:gd name="T7" fmla="*/ 0 h 214"/>
                    <a:gd name="T8" fmla="*/ 0 w 188"/>
                    <a:gd name="T9" fmla="*/ 0 h 214"/>
                    <a:gd name="T10" fmla="*/ 0 w 188"/>
                    <a:gd name="T11" fmla="*/ 0 h 214"/>
                    <a:gd name="T12" fmla="*/ 0 w 188"/>
                    <a:gd name="T13" fmla="*/ 0 h 214"/>
                    <a:gd name="T14" fmla="*/ 0 w 188"/>
                    <a:gd name="T15" fmla="*/ 0 h 214"/>
                    <a:gd name="T16" fmla="*/ 0 w 188"/>
                    <a:gd name="T17" fmla="*/ 0 h 214"/>
                    <a:gd name="T18" fmla="*/ 0 w 188"/>
                    <a:gd name="T19" fmla="*/ 0 h 214"/>
                    <a:gd name="T20" fmla="*/ 0 w 188"/>
                    <a:gd name="T21" fmla="*/ 0 h 214"/>
                    <a:gd name="T22" fmla="*/ 0 w 188"/>
                    <a:gd name="T23" fmla="*/ 0 h 214"/>
                    <a:gd name="T24" fmla="*/ 0 w 188"/>
                    <a:gd name="T25" fmla="*/ 0 h 214"/>
                    <a:gd name="T26" fmla="*/ 0 w 188"/>
                    <a:gd name="T27" fmla="*/ 0 h 214"/>
                    <a:gd name="T28" fmla="*/ 0 w 188"/>
                    <a:gd name="T29" fmla="*/ 0 h 214"/>
                    <a:gd name="T30" fmla="*/ 0 w 188"/>
                    <a:gd name="T31" fmla="*/ 0 h 214"/>
                    <a:gd name="T32" fmla="*/ 0 w 188"/>
                    <a:gd name="T33" fmla="*/ 0 h 214"/>
                    <a:gd name="T34" fmla="*/ 0 w 188"/>
                    <a:gd name="T35" fmla="*/ 0 h 214"/>
                    <a:gd name="T36" fmla="*/ 0 w 188"/>
                    <a:gd name="T37" fmla="*/ 0 h 214"/>
                    <a:gd name="T38" fmla="*/ 0 w 188"/>
                    <a:gd name="T39" fmla="*/ 0 h 214"/>
                    <a:gd name="T40" fmla="*/ 0 w 188"/>
                    <a:gd name="T41" fmla="*/ 0 h 214"/>
                    <a:gd name="T42" fmla="*/ 0 w 188"/>
                    <a:gd name="T43" fmla="*/ 0 h 214"/>
                    <a:gd name="T44" fmla="*/ 0 w 188"/>
                    <a:gd name="T45" fmla="*/ 0 h 214"/>
                    <a:gd name="T46" fmla="*/ 0 w 188"/>
                    <a:gd name="T47" fmla="*/ 0 h 214"/>
                    <a:gd name="T48" fmla="*/ 0 w 188"/>
                    <a:gd name="T49" fmla="*/ 0 h 214"/>
                    <a:gd name="T50" fmla="*/ 0 w 188"/>
                    <a:gd name="T51" fmla="*/ 0 h 214"/>
                    <a:gd name="T52" fmla="*/ 0 w 188"/>
                    <a:gd name="T53" fmla="*/ 0 h 214"/>
                    <a:gd name="T54" fmla="*/ 0 w 188"/>
                    <a:gd name="T55" fmla="*/ 0 h 214"/>
                    <a:gd name="T56" fmla="*/ 0 w 188"/>
                    <a:gd name="T57" fmla="*/ 0 h 214"/>
                    <a:gd name="T58" fmla="*/ 0 w 188"/>
                    <a:gd name="T59" fmla="*/ 0 h 214"/>
                    <a:gd name="T60" fmla="*/ 0 w 188"/>
                    <a:gd name="T61" fmla="*/ 0 h 214"/>
                    <a:gd name="T62" fmla="*/ 0 w 188"/>
                    <a:gd name="T63" fmla="*/ 0 h 214"/>
                    <a:gd name="T64" fmla="*/ 0 w 188"/>
                    <a:gd name="T65" fmla="*/ 0 h 214"/>
                    <a:gd name="T66" fmla="*/ 0 w 188"/>
                    <a:gd name="T67" fmla="*/ 0 h 214"/>
                    <a:gd name="T68" fmla="*/ 0 w 188"/>
                    <a:gd name="T69" fmla="*/ 0 h 214"/>
                    <a:gd name="T70" fmla="*/ 0 w 188"/>
                    <a:gd name="T71" fmla="*/ 0 h 214"/>
                    <a:gd name="T72" fmla="*/ 0 w 188"/>
                    <a:gd name="T73" fmla="*/ 0 h 214"/>
                    <a:gd name="T74" fmla="*/ 0 w 188"/>
                    <a:gd name="T75" fmla="*/ 0 h 214"/>
                    <a:gd name="T76" fmla="*/ 0 w 188"/>
                    <a:gd name="T77" fmla="*/ 0 h 214"/>
                    <a:gd name="T78" fmla="*/ 0 w 188"/>
                    <a:gd name="T79" fmla="*/ 0 h 214"/>
                    <a:gd name="T80" fmla="*/ 0 w 188"/>
                    <a:gd name="T81" fmla="*/ 0 h 2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pPr>
                    <a:defRPr/>
                  </a:pPr>
                  <a:endParaRPr lang="en-US"/>
                </a:p>
              </p:txBody>
            </p:sp>
            <p:sp>
              <p:nvSpPr>
                <p:cNvPr id="7311" name="Freeform 51"/>
                <p:cNvSpPr>
                  <a:spLocks/>
                </p:cNvSpPr>
                <p:nvPr/>
              </p:nvSpPr>
              <p:spPr bwMode="ltGray">
                <a:xfrm>
                  <a:off x="2021" y="340"/>
                  <a:ext cx="6" cy="4"/>
                </a:xfrm>
                <a:custGeom>
                  <a:avLst/>
                  <a:gdLst>
                    <a:gd name="T0" fmla="*/ 0 w 13"/>
                    <a:gd name="T1" fmla="*/ 0 h 13"/>
                    <a:gd name="T2" fmla="*/ 0 w 13"/>
                    <a:gd name="T3" fmla="*/ 0 h 13"/>
                    <a:gd name="T4" fmla="*/ 0 w 13"/>
                    <a:gd name="T5" fmla="*/ 0 h 13"/>
                    <a:gd name="T6" fmla="*/ 0 60000 65536"/>
                    <a:gd name="T7" fmla="*/ 0 60000 65536"/>
                    <a:gd name="T8" fmla="*/ 0 60000 65536"/>
                  </a:gdLst>
                  <a:ahLst/>
                  <a:cxnLst>
                    <a:cxn ang="T6">
                      <a:pos x="T0" y="T1"/>
                    </a:cxn>
                    <a:cxn ang="T7">
                      <a:pos x="T2" y="T3"/>
                    </a:cxn>
                    <a:cxn ang="T8">
                      <a:pos x="T4" y="T5"/>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pPr>
                    <a:defRPr/>
                  </a:pPr>
                  <a:endParaRPr lang="en-US"/>
                </a:p>
              </p:txBody>
            </p:sp>
            <p:sp>
              <p:nvSpPr>
                <p:cNvPr id="7312" name="Freeform 52"/>
                <p:cNvSpPr>
                  <a:spLocks/>
                </p:cNvSpPr>
                <p:nvPr/>
              </p:nvSpPr>
              <p:spPr bwMode="ltGray">
                <a:xfrm>
                  <a:off x="1573" y="389"/>
                  <a:ext cx="347" cy="189"/>
                </a:xfrm>
                <a:custGeom>
                  <a:avLst/>
                  <a:gdLst>
                    <a:gd name="T0" fmla="*/ 0 w 812"/>
                    <a:gd name="T1" fmla="*/ 0 h 564"/>
                    <a:gd name="T2" fmla="*/ 0 w 812"/>
                    <a:gd name="T3" fmla="*/ 0 h 564"/>
                    <a:gd name="T4" fmla="*/ 0 w 812"/>
                    <a:gd name="T5" fmla="*/ 0 h 564"/>
                    <a:gd name="T6" fmla="*/ 0 w 812"/>
                    <a:gd name="T7" fmla="*/ 0 h 564"/>
                    <a:gd name="T8" fmla="*/ 0 w 812"/>
                    <a:gd name="T9" fmla="*/ 0 h 564"/>
                    <a:gd name="T10" fmla="*/ 0 w 812"/>
                    <a:gd name="T11" fmla="*/ 0 h 564"/>
                    <a:gd name="T12" fmla="*/ 0 w 812"/>
                    <a:gd name="T13" fmla="*/ 0 h 564"/>
                    <a:gd name="T14" fmla="*/ 0 w 812"/>
                    <a:gd name="T15" fmla="*/ 0 h 564"/>
                    <a:gd name="T16" fmla="*/ 0 w 812"/>
                    <a:gd name="T17" fmla="*/ 0 h 564"/>
                    <a:gd name="T18" fmla="*/ 0 w 812"/>
                    <a:gd name="T19" fmla="*/ 0 h 564"/>
                    <a:gd name="T20" fmla="*/ 0 w 812"/>
                    <a:gd name="T21" fmla="*/ 0 h 564"/>
                    <a:gd name="T22" fmla="*/ 0 w 812"/>
                    <a:gd name="T23" fmla="*/ 0 h 564"/>
                    <a:gd name="T24" fmla="*/ 0 w 812"/>
                    <a:gd name="T25" fmla="*/ 0 h 564"/>
                    <a:gd name="T26" fmla="*/ 0 w 812"/>
                    <a:gd name="T27" fmla="*/ 0 h 564"/>
                    <a:gd name="T28" fmla="*/ 0 w 812"/>
                    <a:gd name="T29" fmla="*/ 0 h 564"/>
                    <a:gd name="T30" fmla="*/ 0 w 812"/>
                    <a:gd name="T31" fmla="*/ 0 h 564"/>
                    <a:gd name="T32" fmla="*/ 0 w 812"/>
                    <a:gd name="T33" fmla="*/ 0 h 564"/>
                    <a:gd name="T34" fmla="*/ 0 w 812"/>
                    <a:gd name="T35" fmla="*/ 0 h 564"/>
                    <a:gd name="T36" fmla="*/ 0 w 812"/>
                    <a:gd name="T37" fmla="*/ 0 h 564"/>
                    <a:gd name="T38" fmla="*/ 0 w 812"/>
                    <a:gd name="T39" fmla="*/ 0 h 564"/>
                    <a:gd name="T40" fmla="*/ 0 w 812"/>
                    <a:gd name="T41" fmla="*/ 0 h 564"/>
                    <a:gd name="T42" fmla="*/ 0 w 812"/>
                    <a:gd name="T43" fmla="*/ 0 h 564"/>
                    <a:gd name="T44" fmla="*/ 0 w 812"/>
                    <a:gd name="T45" fmla="*/ 0 h 564"/>
                    <a:gd name="T46" fmla="*/ 0 w 812"/>
                    <a:gd name="T47" fmla="*/ 0 h 564"/>
                    <a:gd name="T48" fmla="*/ 0 w 812"/>
                    <a:gd name="T49" fmla="*/ 0 h 564"/>
                    <a:gd name="T50" fmla="*/ 0 w 812"/>
                    <a:gd name="T51" fmla="*/ 0 h 564"/>
                    <a:gd name="T52" fmla="*/ 0 w 812"/>
                    <a:gd name="T53" fmla="*/ 0 h 564"/>
                    <a:gd name="T54" fmla="*/ 0 w 812"/>
                    <a:gd name="T55" fmla="*/ 0 h 564"/>
                    <a:gd name="T56" fmla="*/ 0 w 812"/>
                    <a:gd name="T57" fmla="*/ 0 h 564"/>
                    <a:gd name="T58" fmla="*/ 0 w 812"/>
                    <a:gd name="T59" fmla="*/ 0 h 564"/>
                    <a:gd name="T60" fmla="*/ 0 w 812"/>
                    <a:gd name="T61" fmla="*/ 0 h 564"/>
                    <a:gd name="T62" fmla="*/ 0 w 812"/>
                    <a:gd name="T63" fmla="*/ 0 h 564"/>
                    <a:gd name="T64" fmla="*/ 0 w 812"/>
                    <a:gd name="T65" fmla="*/ 0 h 564"/>
                    <a:gd name="T66" fmla="*/ 0 w 812"/>
                    <a:gd name="T67" fmla="*/ 0 h 564"/>
                    <a:gd name="T68" fmla="*/ 0 w 812"/>
                    <a:gd name="T69" fmla="*/ 0 h 564"/>
                    <a:gd name="T70" fmla="*/ 0 w 812"/>
                    <a:gd name="T71" fmla="*/ 0 h 564"/>
                    <a:gd name="T72" fmla="*/ 0 w 812"/>
                    <a:gd name="T73" fmla="*/ 0 h 564"/>
                    <a:gd name="T74" fmla="*/ 0 w 812"/>
                    <a:gd name="T75" fmla="*/ 0 h 564"/>
                    <a:gd name="T76" fmla="*/ 0 w 812"/>
                    <a:gd name="T77" fmla="*/ 0 h 564"/>
                    <a:gd name="T78" fmla="*/ 0 w 812"/>
                    <a:gd name="T79" fmla="*/ 0 h 564"/>
                    <a:gd name="T80" fmla="*/ 0 w 812"/>
                    <a:gd name="T81" fmla="*/ 0 h 564"/>
                    <a:gd name="T82" fmla="*/ 0 w 812"/>
                    <a:gd name="T83" fmla="*/ 0 h 564"/>
                    <a:gd name="T84" fmla="*/ 0 w 812"/>
                    <a:gd name="T85" fmla="*/ 0 h 564"/>
                    <a:gd name="T86" fmla="*/ 0 w 812"/>
                    <a:gd name="T87" fmla="*/ 0 h 5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pPr>
                    <a:defRPr/>
                  </a:pPr>
                  <a:endParaRPr lang="en-US"/>
                </a:p>
              </p:txBody>
            </p:sp>
            <p:sp>
              <p:nvSpPr>
                <p:cNvPr id="7313" name="Freeform 53"/>
                <p:cNvSpPr>
                  <a:spLocks/>
                </p:cNvSpPr>
                <p:nvPr/>
              </p:nvSpPr>
              <p:spPr bwMode="ltGray">
                <a:xfrm>
                  <a:off x="1634" y="519"/>
                  <a:ext cx="19" cy="29"/>
                </a:xfrm>
                <a:custGeom>
                  <a:avLst/>
                  <a:gdLst>
                    <a:gd name="T0" fmla="*/ 0 w 43"/>
                    <a:gd name="T1" fmla="*/ 0 h 85"/>
                    <a:gd name="T2" fmla="*/ 0 w 43"/>
                    <a:gd name="T3" fmla="*/ 0 h 85"/>
                    <a:gd name="T4" fmla="*/ 0 w 43"/>
                    <a:gd name="T5" fmla="*/ 0 h 85"/>
                    <a:gd name="T6" fmla="*/ 0 w 43"/>
                    <a:gd name="T7" fmla="*/ 0 h 85"/>
                    <a:gd name="T8" fmla="*/ 0 w 43"/>
                    <a:gd name="T9" fmla="*/ 0 h 85"/>
                    <a:gd name="T10" fmla="*/ 0 w 43"/>
                    <a:gd name="T11" fmla="*/ 0 h 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pPr>
                    <a:defRPr/>
                  </a:pPr>
                  <a:endParaRPr lang="en-US"/>
                </a:p>
              </p:txBody>
            </p:sp>
            <p:sp>
              <p:nvSpPr>
                <p:cNvPr id="7314" name="Freeform 54"/>
                <p:cNvSpPr>
                  <a:spLocks/>
                </p:cNvSpPr>
                <p:nvPr/>
              </p:nvSpPr>
              <p:spPr bwMode="ltGray">
                <a:xfrm>
                  <a:off x="1900" y="421"/>
                  <a:ext cx="18" cy="24"/>
                </a:xfrm>
                <a:custGeom>
                  <a:avLst/>
                  <a:gdLst>
                    <a:gd name="T0" fmla="*/ 0 w 44"/>
                    <a:gd name="T1" fmla="*/ 0 h 74"/>
                    <a:gd name="T2" fmla="*/ 0 w 44"/>
                    <a:gd name="T3" fmla="*/ 0 h 74"/>
                    <a:gd name="T4" fmla="*/ 0 w 44"/>
                    <a:gd name="T5" fmla="*/ 0 h 74"/>
                    <a:gd name="T6" fmla="*/ 0 w 44"/>
                    <a:gd name="T7" fmla="*/ 0 h 74"/>
                    <a:gd name="T8" fmla="*/ 0 w 44"/>
                    <a:gd name="T9" fmla="*/ 0 h 74"/>
                    <a:gd name="T10" fmla="*/ 0 w 44"/>
                    <a:gd name="T11" fmla="*/ 0 h 74"/>
                    <a:gd name="T12" fmla="*/ 0 w 44"/>
                    <a:gd name="T13" fmla="*/ 0 h 74"/>
                    <a:gd name="T14" fmla="*/ 0 w 44"/>
                    <a:gd name="T15" fmla="*/ 0 h 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pPr>
                    <a:defRPr/>
                  </a:pPr>
                  <a:endParaRPr lang="en-US"/>
                </a:p>
              </p:txBody>
            </p:sp>
            <p:sp>
              <p:nvSpPr>
                <p:cNvPr id="7315" name="Freeform 55"/>
                <p:cNvSpPr>
                  <a:spLocks/>
                </p:cNvSpPr>
                <p:nvPr/>
              </p:nvSpPr>
              <p:spPr bwMode="ltGray">
                <a:xfrm>
                  <a:off x="1951" y="409"/>
                  <a:ext cx="9" cy="10"/>
                </a:xfrm>
                <a:custGeom>
                  <a:avLst/>
                  <a:gdLst>
                    <a:gd name="T0" fmla="*/ 0 w 20"/>
                    <a:gd name="T1" fmla="*/ 0 h 30"/>
                    <a:gd name="T2" fmla="*/ 0 w 20"/>
                    <a:gd name="T3" fmla="*/ 0 h 30"/>
                    <a:gd name="T4" fmla="*/ 0 w 20"/>
                    <a:gd name="T5" fmla="*/ 0 h 30"/>
                    <a:gd name="T6" fmla="*/ 0 60000 65536"/>
                    <a:gd name="T7" fmla="*/ 0 60000 65536"/>
                    <a:gd name="T8" fmla="*/ 0 60000 65536"/>
                  </a:gdLst>
                  <a:ahLst/>
                  <a:cxnLst>
                    <a:cxn ang="T6">
                      <a:pos x="T0" y="T1"/>
                    </a:cxn>
                    <a:cxn ang="T7">
                      <a:pos x="T2" y="T3"/>
                    </a:cxn>
                    <a:cxn ang="T8">
                      <a:pos x="T4" y="T5"/>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pPr>
                    <a:defRPr/>
                  </a:pPr>
                  <a:endParaRPr lang="en-US"/>
                </a:p>
              </p:txBody>
            </p:sp>
            <p:sp>
              <p:nvSpPr>
                <p:cNvPr id="7316" name="Freeform 56"/>
                <p:cNvSpPr>
                  <a:spLocks/>
                </p:cNvSpPr>
                <p:nvPr/>
              </p:nvSpPr>
              <p:spPr bwMode="ltGray">
                <a:xfrm>
                  <a:off x="1021" y="314"/>
                  <a:ext cx="433" cy="354"/>
                </a:xfrm>
                <a:custGeom>
                  <a:avLst/>
                  <a:gdLst>
                    <a:gd name="T0" fmla="*/ 1 w 682"/>
                    <a:gd name="T1" fmla="*/ 1 h 557"/>
                    <a:gd name="T2" fmla="*/ 1 w 682"/>
                    <a:gd name="T3" fmla="*/ 1 h 557"/>
                    <a:gd name="T4" fmla="*/ 1 w 682"/>
                    <a:gd name="T5" fmla="*/ 1 h 557"/>
                    <a:gd name="T6" fmla="*/ 1 w 682"/>
                    <a:gd name="T7" fmla="*/ 1 h 557"/>
                    <a:gd name="T8" fmla="*/ 1 w 682"/>
                    <a:gd name="T9" fmla="*/ 1 h 557"/>
                    <a:gd name="T10" fmla="*/ 1 w 682"/>
                    <a:gd name="T11" fmla="*/ 1 h 557"/>
                    <a:gd name="T12" fmla="*/ 1 w 682"/>
                    <a:gd name="T13" fmla="*/ 1 h 557"/>
                    <a:gd name="T14" fmla="*/ 1 w 682"/>
                    <a:gd name="T15" fmla="*/ 1 h 557"/>
                    <a:gd name="T16" fmla="*/ 1 w 682"/>
                    <a:gd name="T17" fmla="*/ 1 h 557"/>
                    <a:gd name="T18" fmla="*/ 1 w 682"/>
                    <a:gd name="T19" fmla="*/ 1 h 557"/>
                    <a:gd name="T20" fmla="*/ 1 w 682"/>
                    <a:gd name="T21" fmla="*/ 1 h 557"/>
                    <a:gd name="T22" fmla="*/ 1 w 682"/>
                    <a:gd name="T23" fmla="*/ 1 h 557"/>
                    <a:gd name="T24" fmla="*/ 1 w 682"/>
                    <a:gd name="T25" fmla="*/ 1 h 557"/>
                    <a:gd name="T26" fmla="*/ 1 w 682"/>
                    <a:gd name="T27" fmla="*/ 1 h 557"/>
                    <a:gd name="T28" fmla="*/ 1 w 682"/>
                    <a:gd name="T29" fmla="*/ 1 h 557"/>
                    <a:gd name="T30" fmla="*/ 1 w 682"/>
                    <a:gd name="T31" fmla="*/ 1 h 557"/>
                    <a:gd name="T32" fmla="*/ 1 w 682"/>
                    <a:gd name="T33" fmla="*/ 1 h 557"/>
                    <a:gd name="T34" fmla="*/ 0 w 682"/>
                    <a:gd name="T35" fmla="*/ 1 h 557"/>
                    <a:gd name="T36" fmla="*/ 1 w 682"/>
                    <a:gd name="T37" fmla="*/ 1 h 557"/>
                    <a:gd name="T38" fmla="*/ 1 w 682"/>
                    <a:gd name="T39" fmla="*/ 1 h 557"/>
                    <a:gd name="T40" fmla="*/ 1 w 682"/>
                    <a:gd name="T41" fmla="*/ 1 h 557"/>
                    <a:gd name="T42" fmla="*/ 1 w 682"/>
                    <a:gd name="T43" fmla="*/ 1 h 557"/>
                    <a:gd name="T44" fmla="*/ 1 w 682"/>
                    <a:gd name="T45" fmla="*/ 1 h 557"/>
                    <a:gd name="T46" fmla="*/ 1 w 682"/>
                    <a:gd name="T47" fmla="*/ 1 h 557"/>
                    <a:gd name="T48" fmla="*/ 1 w 682"/>
                    <a:gd name="T49" fmla="*/ 1 h 557"/>
                    <a:gd name="T50" fmla="*/ 1 w 682"/>
                    <a:gd name="T51" fmla="*/ 1 h 557"/>
                    <a:gd name="T52" fmla="*/ 1 w 682"/>
                    <a:gd name="T53" fmla="*/ 0 h 557"/>
                    <a:gd name="T54" fmla="*/ 1 w 682"/>
                    <a:gd name="T55" fmla="*/ 1 h 557"/>
                    <a:gd name="T56" fmla="*/ 1 w 682"/>
                    <a:gd name="T57" fmla="*/ 1 h 557"/>
                    <a:gd name="T58" fmla="*/ 1 w 682"/>
                    <a:gd name="T59" fmla="*/ 1 h 557"/>
                    <a:gd name="T60" fmla="*/ 1 w 682"/>
                    <a:gd name="T61" fmla="*/ 1 h 557"/>
                    <a:gd name="T62" fmla="*/ 1 w 682"/>
                    <a:gd name="T63" fmla="*/ 1 h 557"/>
                    <a:gd name="T64" fmla="*/ 1 w 682"/>
                    <a:gd name="T65" fmla="*/ 1 h 557"/>
                    <a:gd name="T66" fmla="*/ 1 w 682"/>
                    <a:gd name="T67" fmla="*/ 1 h 557"/>
                    <a:gd name="T68" fmla="*/ 1 w 682"/>
                    <a:gd name="T69" fmla="*/ 1 h 557"/>
                    <a:gd name="T70" fmla="*/ 1 w 682"/>
                    <a:gd name="T71" fmla="*/ 1 h 557"/>
                    <a:gd name="T72" fmla="*/ 1 w 682"/>
                    <a:gd name="T73" fmla="*/ 1 h 557"/>
                    <a:gd name="T74" fmla="*/ 1 w 682"/>
                    <a:gd name="T75" fmla="*/ 1 h 557"/>
                    <a:gd name="T76" fmla="*/ 1 w 682"/>
                    <a:gd name="T77" fmla="*/ 1 h 557"/>
                    <a:gd name="T78" fmla="*/ 1 w 682"/>
                    <a:gd name="T79" fmla="*/ 1 h 557"/>
                    <a:gd name="T80" fmla="*/ 1 w 682"/>
                    <a:gd name="T81" fmla="*/ 1 h 557"/>
                    <a:gd name="T82" fmla="*/ 1 w 682"/>
                    <a:gd name="T83" fmla="*/ 1 h 5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pPr>
                    <a:defRPr/>
                  </a:pPr>
                  <a:endParaRPr lang="en-US"/>
                </a:p>
              </p:txBody>
            </p:sp>
            <p:sp>
              <p:nvSpPr>
                <p:cNvPr id="7317" name="Freeform 57"/>
                <p:cNvSpPr>
                  <a:spLocks/>
                </p:cNvSpPr>
                <p:nvPr/>
              </p:nvSpPr>
              <p:spPr bwMode="ltGray">
                <a:xfrm>
                  <a:off x="1189" y="447"/>
                  <a:ext cx="163" cy="221"/>
                </a:xfrm>
                <a:custGeom>
                  <a:avLst/>
                  <a:gdLst>
                    <a:gd name="T0" fmla="*/ 1 w 257"/>
                    <a:gd name="T1" fmla="*/ 1 h 347"/>
                    <a:gd name="T2" fmla="*/ 1 w 257"/>
                    <a:gd name="T3" fmla="*/ 1 h 347"/>
                    <a:gd name="T4" fmla="*/ 1 w 257"/>
                    <a:gd name="T5" fmla="*/ 1 h 347"/>
                    <a:gd name="T6" fmla="*/ 1 w 257"/>
                    <a:gd name="T7" fmla="*/ 1 h 347"/>
                    <a:gd name="T8" fmla="*/ 1 w 257"/>
                    <a:gd name="T9" fmla="*/ 1 h 347"/>
                    <a:gd name="T10" fmla="*/ 1 w 257"/>
                    <a:gd name="T11" fmla="*/ 1 h 347"/>
                    <a:gd name="T12" fmla="*/ 1 w 257"/>
                    <a:gd name="T13" fmla="*/ 1 h 347"/>
                    <a:gd name="T14" fmla="*/ 1 w 257"/>
                    <a:gd name="T15" fmla="*/ 1 h 347"/>
                    <a:gd name="T16" fmla="*/ 1 w 257"/>
                    <a:gd name="T17" fmla="*/ 1 h 347"/>
                    <a:gd name="T18" fmla="*/ 1 w 257"/>
                    <a:gd name="T19" fmla="*/ 1 h 347"/>
                    <a:gd name="T20" fmla="*/ 1 w 257"/>
                    <a:gd name="T21" fmla="*/ 1 h 347"/>
                    <a:gd name="T22" fmla="*/ 1 w 257"/>
                    <a:gd name="T23" fmla="*/ 1 h 347"/>
                    <a:gd name="T24" fmla="*/ 1 w 257"/>
                    <a:gd name="T25" fmla="*/ 1 h 347"/>
                    <a:gd name="T26" fmla="*/ 0 w 257"/>
                    <a:gd name="T27" fmla="*/ 1 h 347"/>
                    <a:gd name="T28" fmla="*/ 1 w 257"/>
                    <a:gd name="T29" fmla="*/ 1 h 347"/>
                    <a:gd name="T30" fmla="*/ 1 w 257"/>
                    <a:gd name="T31" fmla="*/ 1 h 3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pPr>
                    <a:defRPr/>
                  </a:pPr>
                  <a:endParaRPr lang="en-US"/>
                </a:p>
              </p:txBody>
            </p:sp>
            <p:sp>
              <p:nvSpPr>
                <p:cNvPr id="7318" name="Freeform 58"/>
                <p:cNvSpPr>
                  <a:spLocks/>
                </p:cNvSpPr>
                <p:nvPr/>
              </p:nvSpPr>
              <p:spPr bwMode="ltGray">
                <a:xfrm>
                  <a:off x="1476" y="611"/>
                  <a:ext cx="7" cy="12"/>
                </a:xfrm>
                <a:custGeom>
                  <a:avLst/>
                  <a:gdLst>
                    <a:gd name="T0" fmla="*/ 0 w 19"/>
                    <a:gd name="T1" fmla="*/ 0 h 37"/>
                    <a:gd name="T2" fmla="*/ 0 w 19"/>
                    <a:gd name="T3" fmla="*/ 0 h 37"/>
                    <a:gd name="T4" fmla="*/ 0 w 19"/>
                    <a:gd name="T5" fmla="*/ 0 h 37"/>
                    <a:gd name="T6" fmla="*/ 0 60000 65536"/>
                    <a:gd name="T7" fmla="*/ 0 60000 65536"/>
                    <a:gd name="T8" fmla="*/ 0 60000 65536"/>
                  </a:gdLst>
                  <a:ahLst/>
                  <a:cxnLst>
                    <a:cxn ang="T6">
                      <a:pos x="T0" y="T1"/>
                    </a:cxn>
                    <a:cxn ang="T7">
                      <a:pos x="T2" y="T3"/>
                    </a:cxn>
                    <a:cxn ang="T8">
                      <a:pos x="T4" y="T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pPr>
                    <a:defRPr/>
                  </a:pPr>
                  <a:endParaRPr lang="en-US"/>
                </a:p>
              </p:txBody>
            </p:sp>
            <p:sp>
              <p:nvSpPr>
                <p:cNvPr id="7319" name="Freeform 59"/>
                <p:cNvSpPr>
                  <a:spLocks/>
                </p:cNvSpPr>
                <p:nvPr/>
              </p:nvSpPr>
              <p:spPr bwMode="ltGray">
                <a:xfrm>
                  <a:off x="1467" y="497"/>
                  <a:ext cx="9" cy="7"/>
                </a:xfrm>
                <a:custGeom>
                  <a:avLst/>
                  <a:gdLst>
                    <a:gd name="T0" fmla="*/ 0 w 22"/>
                    <a:gd name="T1" fmla="*/ 0 h 20"/>
                    <a:gd name="T2" fmla="*/ 0 w 22"/>
                    <a:gd name="T3" fmla="*/ 0 h 20"/>
                    <a:gd name="T4" fmla="*/ 0 w 22"/>
                    <a:gd name="T5" fmla="*/ 0 h 20"/>
                    <a:gd name="T6" fmla="*/ 0 w 22"/>
                    <a:gd name="T7" fmla="*/ 0 h 20"/>
                    <a:gd name="T8" fmla="*/ 0 w 22"/>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pPr>
                    <a:defRPr/>
                  </a:pPr>
                  <a:endParaRPr lang="en-US"/>
                </a:p>
              </p:txBody>
            </p:sp>
            <p:sp>
              <p:nvSpPr>
                <p:cNvPr id="7320" name="Freeform 60"/>
                <p:cNvSpPr>
                  <a:spLocks/>
                </p:cNvSpPr>
                <p:nvPr/>
              </p:nvSpPr>
              <p:spPr bwMode="ltGray">
                <a:xfrm>
                  <a:off x="1072" y="357"/>
                  <a:ext cx="25" cy="10"/>
                </a:xfrm>
                <a:custGeom>
                  <a:avLst/>
                  <a:gdLst>
                    <a:gd name="T0" fmla="*/ 0 w 57"/>
                    <a:gd name="T1" fmla="*/ 0 h 30"/>
                    <a:gd name="T2" fmla="*/ 0 w 57"/>
                    <a:gd name="T3" fmla="*/ 0 h 30"/>
                    <a:gd name="T4" fmla="*/ 0 w 57"/>
                    <a:gd name="T5" fmla="*/ 0 h 30"/>
                    <a:gd name="T6" fmla="*/ 0 w 57"/>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pPr>
                    <a:defRPr/>
                  </a:pPr>
                  <a:endParaRPr lang="en-US"/>
                </a:p>
              </p:txBody>
            </p:sp>
            <p:sp>
              <p:nvSpPr>
                <p:cNvPr id="7321" name="Freeform 61"/>
                <p:cNvSpPr>
                  <a:spLocks/>
                </p:cNvSpPr>
                <p:nvPr/>
              </p:nvSpPr>
              <p:spPr bwMode="ltGray">
                <a:xfrm>
                  <a:off x="1374" y="265"/>
                  <a:ext cx="295" cy="233"/>
                </a:xfrm>
                <a:custGeom>
                  <a:avLst/>
                  <a:gdLst>
                    <a:gd name="T0" fmla="*/ 0 w 693"/>
                    <a:gd name="T1" fmla="*/ 0 h 696"/>
                    <a:gd name="T2" fmla="*/ 0 w 693"/>
                    <a:gd name="T3" fmla="*/ 0 h 696"/>
                    <a:gd name="T4" fmla="*/ 0 w 693"/>
                    <a:gd name="T5" fmla="*/ 0 h 696"/>
                    <a:gd name="T6" fmla="*/ 0 w 693"/>
                    <a:gd name="T7" fmla="*/ 0 h 696"/>
                    <a:gd name="T8" fmla="*/ 0 w 693"/>
                    <a:gd name="T9" fmla="*/ 0 h 696"/>
                    <a:gd name="T10" fmla="*/ 0 w 693"/>
                    <a:gd name="T11" fmla="*/ 0 h 696"/>
                    <a:gd name="T12" fmla="*/ 0 w 693"/>
                    <a:gd name="T13" fmla="*/ 0 h 696"/>
                    <a:gd name="T14" fmla="*/ 0 w 693"/>
                    <a:gd name="T15" fmla="*/ 0 h 696"/>
                    <a:gd name="T16" fmla="*/ 0 w 693"/>
                    <a:gd name="T17" fmla="*/ 0 h 696"/>
                    <a:gd name="T18" fmla="*/ 0 w 693"/>
                    <a:gd name="T19" fmla="*/ 0 h 696"/>
                    <a:gd name="T20" fmla="*/ 0 w 693"/>
                    <a:gd name="T21" fmla="*/ 0 h 696"/>
                    <a:gd name="T22" fmla="*/ 0 w 693"/>
                    <a:gd name="T23" fmla="*/ 0 h 696"/>
                    <a:gd name="T24" fmla="*/ 0 w 693"/>
                    <a:gd name="T25" fmla="*/ 0 h 696"/>
                    <a:gd name="T26" fmla="*/ 0 w 693"/>
                    <a:gd name="T27" fmla="*/ 0 h 696"/>
                    <a:gd name="T28" fmla="*/ 0 w 693"/>
                    <a:gd name="T29" fmla="*/ 0 h 696"/>
                    <a:gd name="T30" fmla="*/ 0 w 693"/>
                    <a:gd name="T31" fmla="*/ 0 h 696"/>
                    <a:gd name="T32" fmla="*/ 0 w 693"/>
                    <a:gd name="T33" fmla="*/ 0 h 696"/>
                    <a:gd name="T34" fmla="*/ 0 w 693"/>
                    <a:gd name="T35" fmla="*/ 0 h 696"/>
                    <a:gd name="T36" fmla="*/ 0 w 693"/>
                    <a:gd name="T37" fmla="*/ 0 h 696"/>
                    <a:gd name="T38" fmla="*/ 0 w 693"/>
                    <a:gd name="T39" fmla="*/ 0 h 696"/>
                    <a:gd name="T40" fmla="*/ 0 w 693"/>
                    <a:gd name="T41" fmla="*/ 0 h 696"/>
                    <a:gd name="T42" fmla="*/ 0 w 693"/>
                    <a:gd name="T43" fmla="*/ 0 h 696"/>
                    <a:gd name="T44" fmla="*/ 0 w 693"/>
                    <a:gd name="T45" fmla="*/ 0 h 696"/>
                    <a:gd name="T46" fmla="*/ 0 w 693"/>
                    <a:gd name="T47" fmla="*/ 0 h 696"/>
                    <a:gd name="T48" fmla="*/ 0 w 693"/>
                    <a:gd name="T49" fmla="*/ 0 h 696"/>
                    <a:gd name="T50" fmla="*/ 0 w 693"/>
                    <a:gd name="T51" fmla="*/ 0 h 696"/>
                    <a:gd name="T52" fmla="*/ 0 w 693"/>
                    <a:gd name="T53" fmla="*/ 0 h 696"/>
                    <a:gd name="T54" fmla="*/ 0 w 693"/>
                    <a:gd name="T55" fmla="*/ 0 h 696"/>
                    <a:gd name="T56" fmla="*/ 0 w 693"/>
                    <a:gd name="T57" fmla="*/ 0 h 696"/>
                    <a:gd name="T58" fmla="*/ 0 w 693"/>
                    <a:gd name="T59" fmla="*/ 0 h 696"/>
                    <a:gd name="T60" fmla="*/ 0 w 693"/>
                    <a:gd name="T61" fmla="*/ 0 h 696"/>
                    <a:gd name="T62" fmla="*/ 0 w 693"/>
                    <a:gd name="T63" fmla="*/ 0 h 696"/>
                    <a:gd name="T64" fmla="*/ 0 w 693"/>
                    <a:gd name="T65" fmla="*/ 0 h 696"/>
                    <a:gd name="T66" fmla="*/ 0 w 693"/>
                    <a:gd name="T67" fmla="*/ 0 h 696"/>
                    <a:gd name="T68" fmla="*/ 0 w 693"/>
                    <a:gd name="T69" fmla="*/ 0 h 696"/>
                    <a:gd name="T70" fmla="*/ 0 w 693"/>
                    <a:gd name="T71" fmla="*/ 0 h 6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pPr>
                    <a:defRPr/>
                  </a:pPr>
                  <a:endParaRPr lang="en-US"/>
                </a:p>
              </p:txBody>
            </p:sp>
            <p:sp>
              <p:nvSpPr>
                <p:cNvPr id="7322" name="Freeform 62"/>
                <p:cNvSpPr>
                  <a:spLocks/>
                </p:cNvSpPr>
                <p:nvPr/>
              </p:nvSpPr>
              <p:spPr bwMode="ltGray">
                <a:xfrm>
                  <a:off x="1173" y="247"/>
                  <a:ext cx="591" cy="95"/>
                </a:xfrm>
                <a:custGeom>
                  <a:avLst/>
                  <a:gdLst>
                    <a:gd name="T0" fmla="*/ 1 w 931"/>
                    <a:gd name="T1" fmla="*/ 0 h 149"/>
                    <a:gd name="T2" fmla="*/ 1 w 931"/>
                    <a:gd name="T3" fmla="*/ 1 h 149"/>
                    <a:gd name="T4" fmla="*/ 1 w 931"/>
                    <a:gd name="T5" fmla="*/ 1 h 149"/>
                    <a:gd name="T6" fmla="*/ 1 w 931"/>
                    <a:gd name="T7" fmla="*/ 1 h 149"/>
                    <a:gd name="T8" fmla="*/ 1 w 931"/>
                    <a:gd name="T9" fmla="*/ 1 h 149"/>
                    <a:gd name="T10" fmla="*/ 0 w 931"/>
                    <a:gd name="T11" fmla="*/ 1 h 149"/>
                    <a:gd name="T12" fmla="*/ 1 w 931"/>
                    <a:gd name="T13" fmla="*/ 1 h 149"/>
                    <a:gd name="T14" fmla="*/ 1 w 931"/>
                    <a:gd name="T15" fmla="*/ 1 h 149"/>
                    <a:gd name="T16" fmla="*/ 1 w 931"/>
                    <a:gd name="T17" fmla="*/ 1 h 149"/>
                    <a:gd name="T18" fmla="*/ 1 w 931"/>
                    <a:gd name="T19" fmla="*/ 1 h 149"/>
                    <a:gd name="T20" fmla="*/ 1 w 931"/>
                    <a:gd name="T21" fmla="*/ 1 h 149"/>
                    <a:gd name="T22" fmla="*/ 1 w 931"/>
                    <a:gd name="T23" fmla="*/ 1 h 149"/>
                    <a:gd name="T24" fmla="*/ 1 w 931"/>
                    <a:gd name="T25" fmla="*/ 1 h 149"/>
                    <a:gd name="T26" fmla="*/ 1 w 931"/>
                    <a:gd name="T27" fmla="*/ 1 h 149"/>
                    <a:gd name="T28" fmla="*/ 1 w 931"/>
                    <a:gd name="T29" fmla="*/ 1 h 149"/>
                    <a:gd name="T30" fmla="*/ 1 w 931"/>
                    <a:gd name="T31" fmla="*/ 1 h 149"/>
                    <a:gd name="T32" fmla="*/ 1 w 931"/>
                    <a:gd name="T33" fmla="*/ 1 h 149"/>
                    <a:gd name="T34" fmla="*/ 1 w 931"/>
                    <a:gd name="T35" fmla="*/ 1 h 149"/>
                    <a:gd name="T36" fmla="*/ 1 w 931"/>
                    <a:gd name="T37" fmla="*/ 1 h 149"/>
                    <a:gd name="T38" fmla="*/ 1 w 931"/>
                    <a:gd name="T39" fmla="*/ 1 h 149"/>
                    <a:gd name="T40" fmla="*/ 1 w 931"/>
                    <a:gd name="T41" fmla="*/ 1 h 149"/>
                    <a:gd name="T42" fmla="*/ 1 w 931"/>
                    <a:gd name="T43" fmla="*/ 1 h 149"/>
                    <a:gd name="T44" fmla="*/ 1 w 931"/>
                    <a:gd name="T45" fmla="*/ 1 h 149"/>
                    <a:gd name="T46" fmla="*/ 1 w 931"/>
                    <a:gd name="T47" fmla="*/ 1 h 149"/>
                    <a:gd name="T48" fmla="*/ 1 w 931"/>
                    <a:gd name="T49" fmla="*/ 1 h 149"/>
                    <a:gd name="T50" fmla="*/ 1 w 931"/>
                    <a:gd name="T51" fmla="*/ 1 h 149"/>
                    <a:gd name="T52" fmla="*/ 1 w 931"/>
                    <a:gd name="T53" fmla="*/ 1 h 149"/>
                    <a:gd name="T54" fmla="*/ 1 w 931"/>
                    <a:gd name="T55" fmla="*/ 1 h 149"/>
                    <a:gd name="T56" fmla="*/ 1 w 931"/>
                    <a:gd name="T57" fmla="*/ 1 h 149"/>
                    <a:gd name="T58" fmla="*/ 1 w 931"/>
                    <a:gd name="T59" fmla="*/ 1 h 149"/>
                    <a:gd name="T60" fmla="*/ 1 w 931"/>
                    <a:gd name="T61" fmla="*/ 1 h 149"/>
                    <a:gd name="T62" fmla="*/ 1 w 931"/>
                    <a:gd name="T63" fmla="*/ 1 h 149"/>
                    <a:gd name="T64" fmla="*/ 1 w 931"/>
                    <a:gd name="T65" fmla="*/ 1 h 149"/>
                    <a:gd name="T66" fmla="*/ 1 w 931"/>
                    <a:gd name="T67" fmla="*/ 1 h 149"/>
                    <a:gd name="T68" fmla="*/ 1 w 931"/>
                    <a:gd name="T69" fmla="*/ 1 h 149"/>
                    <a:gd name="T70" fmla="*/ 1 w 931"/>
                    <a:gd name="T71" fmla="*/ 1 h 149"/>
                    <a:gd name="T72" fmla="*/ 1 w 931"/>
                    <a:gd name="T73" fmla="*/ 1 h 1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pPr>
                    <a:defRPr/>
                  </a:pPr>
                  <a:endParaRPr lang="en-US"/>
                </a:p>
              </p:txBody>
            </p:sp>
            <p:sp>
              <p:nvSpPr>
                <p:cNvPr id="7323" name="Freeform 63"/>
                <p:cNvSpPr>
                  <a:spLocks/>
                </p:cNvSpPr>
                <p:nvPr/>
              </p:nvSpPr>
              <p:spPr bwMode="ltGray">
                <a:xfrm>
                  <a:off x="1293" y="282"/>
                  <a:ext cx="13" cy="10"/>
                </a:xfrm>
                <a:custGeom>
                  <a:avLst/>
                  <a:gdLst>
                    <a:gd name="T0" fmla="*/ 0 w 31"/>
                    <a:gd name="T1" fmla="*/ 0 h 30"/>
                    <a:gd name="T2" fmla="*/ 0 w 31"/>
                    <a:gd name="T3" fmla="*/ 0 h 30"/>
                    <a:gd name="T4" fmla="*/ 0 w 31"/>
                    <a:gd name="T5" fmla="*/ 0 h 30"/>
                    <a:gd name="T6" fmla="*/ 0 w 31"/>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pPr>
                    <a:defRPr/>
                  </a:pPr>
                  <a:endParaRPr lang="en-US"/>
                </a:p>
              </p:txBody>
            </p:sp>
            <p:sp>
              <p:nvSpPr>
                <p:cNvPr id="7324" name="Freeform 64"/>
                <p:cNvSpPr>
                  <a:spLocks/>
                </p:cNvSpPr>
                <p:nvPr/>
              </p:nvSpPr>
              <p:spPr bwMode="ltGray">
                <a:xfrm>
                  <a:off x="1278" y="296"/>
                  <a:ext cx="19" cy="11"/>
                </a:xfrm>
                <a:custGeom>
                  <a:avLst/>
                  <a:gdLst>
                    <a:gd name="T0" fmla="*/ 0 w 44"/>
                    <a:gd name="T1" fmla="*/ 0 h 32"/>
                    <a:gd name="T2" fmla="*/ 0 w 44"/>
                    <a:gd name="T3" fmla="*/ 0 h 32"/>
                    <a:gd name="T4" fmla="*/ 0 w 44"/>
                    <a:gd name="T5" fmla="*/ 0 h 32"/>
                    <a:gd name="T6" fmla="*/ 0 w 44"/>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pPr>
                    <a:defRPr/>
                  </a:pPr>
                  <a:endParaRPr lang="en-US"/>
                </a:p>
              </p:txBody>
            </p:sp>
            <p:sp>
              <p:nvSpPr>
                <p:cNvPr id="7325" name="Freeform 65"/>
                <p:cNvSpPr>
                  <a:spLocks/>
                </p:cNvSpPr>
                <p:nvPr/>
              </p:nvSpPr>
              <p:spPr bwMode="ltGray">
                <a:xfrm>
                  <a:off x="1340" y="337"/>
                  <a:ext cx="32" cy="6"/>
                </a:xfrm>
                <a:custGeom>
                  <a:avLst/>
                  <a:gdLst>
                    <a:gd name="T0" fmla="*/ 0 w 76"/>
                    <a:gd name="T1" fmla="*/ 0 h 18"/>
                    <a:gd name="T2" fmla="*/ 0 w 76"/>
                    <a:gd name="T3" fmla="*/ 0 h 18"/>
                    <a:gd name="T4" fmla="*/ 0 w 76"/>
                    <a:gd name="T5" fmla="*/ 0 h 18"/>
                    <a:gd name="T6" fmla="*/ 0 60000 65536"/>
                    <a:gd name="T7" fmla="*/ 0 60000 65536"/>
                    <a:gd name="T8" fmla="*/ 0 60000 65536"/>
                  </a:gdLst>
                  <a:ahLst/>
                  <a:cxnLst>
                    <a:cxn ang="T6">
                      <a:pos x="T0" y="T1"/>
                    </a:cxn>
                    <a:cxn ang="T7">
                      <a:pos x="T2" y="T3"/>
                    </a:cxn>
                    <a:cxn ang="T8">
                      <a:pos x="T4" y="T5"/>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pPr>
                    <a:defRPr/>
                  </a:pPr>
                  <a:endParaRPr lang="en-US"/>
                </a:p>
              </p:txBody>
            </p:sp>
            <p:sp>
              <p:nvSpPr>
                <p:cNvPr id="7326" name="Freeform 66"/>
                <p:cNvSpPr>
                  <a:spLocks/>
                </p:cNvSpPr>
                <p:nvPr/>
              </p:nvSpPr>
              <p:spPr bwMode="ltGray">
                <a:xfrm>
                  <a:off x="1395" y="336"/>
                  <a:ext cx="18" cy="15"/>
                </a:xfrm>
                <a:custGeom>
                  <a:avLst/>
                  <a:gdLst>
                    <a:gd name="T0" fmla="*/ 0 w 42"/>
                    <a:gd name="T1" fmla="*/ 0 h 44"/>
                    <a:gd name="T2" fmla="*/ 0 w 42"/>
                    <a:gd name="T3" fmla="*/ 0 h 44"/>
                    <a:gd name="T4" fmla="*/ 0 w 42"/>
                    <a:gd name="T5" fmla="*/ 0 h 44"/>
                    <a:gd name="T6" fmla="*/ 0 60000 65536"/>
                    <a:gd name="T7" fmla="*/ 0 60000 65536"/>
                    <a:gd name="T8" fmla="*/ 0 60000 65536"/>
                  </a:gdLst>
                  <a:ahLst/>
                  <a:cxnLst>
                    <a:cxn ang="T6">
                      <a:pos x="T0" y="T1"/>
                    </a:cxn>
                    <a:cxn ang="T7">
                      <a:pos x="T2" y="T3"/>
                    </a:cxn>
                    <a:cxn ang="T8">
                      <a:pos x="T4" y="T5"/>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pPr>
                    <a:defRPr/>
                  </a:pPr>
                  <a:endParaRPr lang="en-US"/>
                </a:p>
              </p:txBody>
            </p:sp>
            <p:sp>
              <p:nvSpPr>
                <p:cNvPr id="7327" name="Freeform 67"/>
                <p:cNvSpPr>
                  <a:spLocks/>
                </p:cNvSpPr>
                <p:nvPr/>
              </p:nvSpPr>
              <p:spPr bwMode="ltGray">
                <a:xfrm>
                  <a:off x="1248" y="295"/>
                  <a:ext cx="14" cy="10"/>
                </a:xfrm>
                <a:custGeom>
                  <a:avLst/>
                  <a:gdLst>
                    <a:gd name="T0" fmla="*/ 0 w 31"/>
                    <a:gd name="T1" fmla="*/ 0 h 30"/>
                    <a:gd name="T2" fmla="*/ 0 w 31"/>
                    <a:gd name="T3" fmla="*/ 0 h 30"/>
                    <a:gd name="T4" fmla="*/ 0 w 31"/>
                    <a:gd name="T5" fmla="*/ 0 h 30"/>
                    <a:gd name="T6" fmla="*/ 0 60000 65536"/>
                    <a:gd name="T7" fmla="*/ 0 60000 65536"/>
                    <a:gd name="T8" fmla="*/ 0 60000 65536"/>
                  </a:gdLst>
                  <a:ahLst/>
                  <a:cxnLst>
                    <a:cxn ang="T6">
                      <a:pos x="T0" y="T1"/>
                    </a:cxn>
                    <a:cxn ang="T7">
                      <a:pos x="T2" y="T3"/>
                    </a:cxn>
                    <a:cxn ang="T8">
                      <a:pos x="T4" y="T5"/>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pPr>
                    <a:defRPr/>
                  </a:pPr>
                  <a:endParaRPr lang="en-US"/>
                </a:p>
              </p:txBody>
            </p:sp>
          </p:grpSp>
          <p:grpSp>
            <p:nvGrpSpPr>
              <p:cNvPr id="7229" name="Group 68"/>
              <p:cNvGrpSpPr>
                <a:grpSpLocks/>
              </p:cNvGrpSpPr>
              <p:nvPr/>
            </p:nvGrpSpPr>
            <p:grpSpPr bwMode="auto">
              <a:xfrm>
                <a:off x="3709" y="240"/>
                <a:ext cx="1139" cy="429"/>
                <a:chOff x="3709" y="240"/>
                <a:chExt cx="1139" cy="429"/>
              </a:xfrm>
            </p:grpSpPr>
            <p:sp>
              <p:nvSpPr>
                <p:cNvPr id="7230" name="Freeform 69"/>
                <p:cNvSpPr>
                  <a:spLocks/>
                </p:cNvSpPr>
                <p:nvPr/>
              </p:nvSpPr>
              <p:spPr bwMode="ltGray">
                <a:xfrm>
                  <a:off x="4808" y="616"/>
                  <a:ext cx="13" cy="14"/>
                </a:xfrm>
                <a:custGeom>
                  <a:avLst/>
                  <a:gdLst>
                    <a:gd name="T0" fmla="*/ 0 w 30"/>
                    <a:gd name="T1" fmla="*/ 0 h 42"/>
                    <a:gd name="T2" fmla="*/ 0 w 30"/>
                    <a:gd name="T3" fmla="*/ 0 h 42"/>
                    <a:gd name="T4" fmla="*/ 0 w 30"/>
                    <a:gd name="T5" fmla="*/ 0 h 42"/>
                    <a:gd name="T6" fmla="*/ 0 w 30"/>
                    <a:gd name="T7" fmla="*/ 0 h 42"/>
                    <a:gd name="T8" fmla="*/ 0 w 30"/>
                    <a:gd name="T9" fmla="*/ 0 h 42"/>
                    <a:gd name="T10" fmla="*/ 0 w 30"/>
                    <a:gd name="T11" fmla="*/ 0 h 42"/>
                    <a:gd name="T12" fmla="*/ 0 w 30"/>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pPr>
                    <a:defRPr/>
                  </a:pPr>
                  <a:endParaRPr lang="en-US"/>
                </a:p>
              </p:txBody>
            </p:sp>
            <p:sp>
              <p:nvSpPr>
                <p:cNvPr id="7231" name="Freeform 70"/>
                <p:cNvSpPr>
                  <a:spLocks/>
                </p:cNvSpPr>
                <p:nvPr/>
              </p:nvSpPr>
              <p:spPr bwMode="ltGray">
                <a:xfrm>
                  <a:off x="4655" y="629"/>
                  <a:ext cx="11" cy="5"/>
                </a:xfrm>
                <a:custGeom>
                  <a:avLst/>
                  <a:gdLst>
                    <a:gd name="T0" fmla="*/ 0 w 25"/>
                    <a:gd name="T1" fmla="*/ 0 h 16"/>
                    <a:gd name="T2" fmla="*/ 0 w 25"/>
                    <a:gd name="T3" fmla="*/ 0 h 16"/>
                    <a:gd name="T4" fmla="*/ 0 w 25"/>
                    <a:gd name="T5" fmla="*/ 0 h 16"/>
                    <a:gd name="T6" fmla="*/ 0 w 25"/>
                    <a:gd name="T7" fmla="*/ 0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pPr>
                    <a:defRPr/>
                  </a:pPr>
                  <a:endParaRPr lang="en-US"/>
                </a:p>
              </p:txBody>
            </p:sp>
            <p:sp>
              <p:nvSpPr>
                <p:cNvPr id="7232" name="Freeform 71"/>
                <p:cNvSpPr>
                  <a:spLocks/>
                </p:cNvSpPr>
                <p:nvPr/>
              </p:nvSpPr>
              <p:spPr bwMode="ltGray">
                <a:xfrm>
                  <a:off x="4609" y="635"/>
                  <a:ext cx="28" cy="16"/>
                </a:xfrm>
                <a:custGeom>
                  <a:avLst/>
                  <a:gdLst>
                    <a:gd name="T0" fmla="*/ 0 w 65"/>
                    <a:gd name="T1" fmla="*/ 0 h 46"/>
                    <a:gd name="T2" fmla="*/ 0 w 65"/>
                    <a:gd name="T3" fmla="*/ 0 h 46"/>
                    <a:gd name="T4" fmla="*/ 0 w 65"/>
                    <a:gd name="T5" fmla="*/ 0 h 46"/>
                    <a:gd name="T6" fmla="*/ 0 w 65"/>
                    <a:gd name="T7" fmla="*/ 0 h 46"/>
                    <a:gd name="T8" fmla="*/ 0 w 65"/>
                    <a:gd name="T9" fmla="*/ 0 h 46"/>
                    <a:gd name="T10" fmla="*/ 0 w 65"/>
                    <a:gd name="T11" fmla="*/ 0 h 46"/>
                    <a:gd name="T12" fmla="*/ 0 w 65"/>
                    <a:gd name="T13" fmla="*/ 0 h 46"/>
                    <a:gd name="T14" fmla="*/ 0 w 65"/>
                    <a:gd name="T15" fmla="*/ 0 h 46"/>
                    <a:gd name="T16" fmla="*/ 0 w 65"/>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pPr>
                    <a:defRPr/>
                  </a:pPr>
                  <a:endParaRPr lang="en-US"/>
                </a:p>
              </p:txBody>
            </p:sp>
            <p:sp>
              <p:nvSpPr>
                <p:cNvPr id="7233" name="Freeform 72"/>
                <p:cNvSpPr>
                  <a:spLocks/>
                </p:cNvSpPr>
                <p:nvPr/>
              </p:nvSpPr>
              <p:spPr bwMode="ltGray">
                <a:xfrm>
                  <a:off x="4580" y="634"/>
                  <a:ext cx="29" cy="16"/>
                </a:xfrm>
                <a:custGeom>
                  <a:avLst/>
                  <a:gdLst>
                    <a:gd name="T0" fmla="*/ 0 w 69"/>
                    <a:gd name="T1" fmla="*/ 0 h 47"/>
                    <a:gd name="T2" fmla="*/ 0 w 69"/>
                    <a:gd name="T3" fmla="*/ 0 h 47"/>
                    <a:gd name="T4" fmla="*/ 0 w 69"/>
                    <a:gd name="T5" fmla="*/ 0 h 47"/>
                    <a:gd name="T6" fmla="*/ 0 w 69"/>
                    <a:gd name="T7" fmla="*/ 0 h 47"/>
                    <a:gd name="T8" fmla="*/ 0 w 69"/>
                    <a:gd name="T9" fmla="*/ 0 h 47"/>
                    <a:gd name="T10" fmla="*/ 0 w 69"/>
                    <a:gd name="T11" fmla="*/ 0 h 47"/>
                    <a:gd name="T12" fmla="*/ 0 w 69"/>
                    <a:gd name="T13" fmla="*/ 0 h 47"/>
                    <a:gd name="T14" fmla="*/ 0 w 69"/>
                    <a:gd name="T15" fmla="*/ 0 h 47"/>
                    <a:gd name="T16" fmla="*/ 0 w 69"/>
                    <a:gd name="T17" fmla="*/ 0 h 47"/>
                    <a:gd name="T18" fmla="*/ 0 w 69"/>
                    <a:gd name="T19" fmla="*/ 0 h 47"/>
                    <a:gd name="T20" fmla="*/ 0 w 69"/>
                    <a:gd name="T21" fmla="*/ 0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pPr>
                    <a:defRPr/>
                  </a:pPr>
                  <a:endParaRPr lang="en-US"/>
                </a:p>
              </p:txBody>
            </p:sp>
            <p:sp>
              <p:nvSpPr>
                <p:cNvPr id="7234" name="Freeform 73"/>
                <p:cNvSpPr>
                  <a:spLocks/>
                </p:cNvSpPr>
                <p:nvPr/>
              </p:nvSpPr>
              <p:spPr bwMode="ltGray">
                <a:xfrm>
                  <a:off x="4423" y="547"/>
                  <a:ext cx="151" cy="93"/>
                </a:xfrm>
                <a:custGeom>
                  <a:avLst/>
                  <a:gdLst>
                    <a:gd name="T0" fmla="*/ 0 w 355"/>
                    <a:gd name="T1" fmla="*/ 0 h 277"/>
                    <a:gd name="T2" fmla="*/ 0 w 355"/>
                    <a:gd name="T3" fmla="*/ 0 h 277"/>
                    <a:gd name="T4" fmla="*/ 0 w 355"/>
                    <a:gd name="T5" fmla="*/ 0 h 277"/>
                    <a:gd name="T6" fmla="*/ 0 w 355"/>
                    <a:gd name="T7" fmla="*/ 0 h 277"/>
                    <a:gd name="T8" fmla="*/ 0 w 355"/>
                    <a:gd name="T9" fmla="*/ 0 h 277"/>
                    <a:gd name="T10" fmla="*/ 0 w 355"/>
                    <a:gd name="T11" fmla="*/ 0 h 277"/>
                    <a:gd name="T12" fmla="*/ 0 w 355"/>
                    <a:gd name="T13" fmla="*/ 0 h 277"/>
                    <a:gd name="T14" fmla="*/ 0 w 355"/>
                    <a:gd name="T15" fmla="*/ 0 h 277"/>
                    <a:gd name="T16" fmla="*/ 0 w 355"/>
                    <a:gd name="T17" fmla="*/ 0 h 277"/>
                    <a:gd name="T18" fmla="*/ 0 w 355"/>
                    <a:gd name="T19" fmla="*/ 0 h 277"/>
                    <a:gd name="T20" fmla="*/ 0 w 355"/>
                    <a:gd name="T21" fmla="*/ 0 h 277"/>
                    <a:gd name="T22" fmla="*/ 0 w 355"/>
                    <a:gd name="T23" fmla="*/ 0 h 277"/>
                    <a:gd name="T24" fmla="*/ 0 w 355"/>
                    <a:gd name="T25" fmla="*/ 0 h 277"/>
                    <a:gd name="T26" fmla="*/ 0 w 355"/>
                    <a:gd name="T27" fmla="*/ 0 h 277"/>
                    <a:gd name="T28" fmla="*/ 0 w 355"/>
                    <a:gd name="T29" fmla="*/ 0 h 277"/>
                    <a:gd name="T30" fmla="*/ 0 w 355"/>
                    <a:gd name="T31" fmla="*/ 0 h 277"/>
                    <a:gd name="T32" fmla="*/ 0 w 355"/>
                    <a:gd name="T33" fmla="*/ 0 h 277"/>
                    <a:gd name="T34" fmla="*/ 0 w 355"/>
                    <a:gd name="T35" fmla="*/ 0 h 277"/>
                    <a:gd name="T36" fmla="*/ 0 w 355"/>
                    <a:gd name="T37" fmla="*/ 0 h 277"/>
                    <a:gd name="T38" fmla="*/ 0 w 355"/>
                    <a:gd name="T39" fmla="*/ 0 h 277"/>
                    <a:gd name="T40" fmla="*/ 0 w 355"/>
                    <a:gd name="T41" fmla="*/ 0 h 277"/>
                    <a:gd name="T42" fmla="*/ 0 w 355"/>
                    <a:gd name="T43" fmla="*/ 0 h 277"/>
                    <a:gd name="T44" fmla="*/ 0 w 355"/>
                    <a:gd name="T45" fmla="*/ 0 h 277"/>
                    <a:gd name="T46" fmla="*/ 0 w 355"/>
                    <a:gd name="T47" fmla="*/ 0 h 277"/>
                    <a:gd name="T48" fmla="*/ 0 w 355"/>
                    <a:gd name="T49" fmla="*/ 0 h 277"/>
                    <a:gd name="T50" fmla="*/ 0 w 355"/>
                    <a:gd name="T51" fmla="*/ 0 h 277"/>
                    <a:gd name="T52" fmla="*/ 0 w 355"/>
                    <a:gd name="T53" fmla="*/ 0 h 277"/>
                    <a:gd name="T54" fmla="*/ 0 w 355"/>
                    <a:gd name="T55" fmla="*/ 0 h 277"/>
                    <a:gd name="T56" fmla="*/ 0 w 355"/>
                    <a:gd name="T57" fmla="*/ 0 h 277"/>
                    <a:gd name="T58" fmla="*/ 0 w 355"/>
                    <a:gd name="T59" fmla="*/ 0 h 277"/>
                    <a:gd name="T60" fmla="*/ 0 w 355"/>
                    <a:gd name="T61" fmla="*/ 0 h 277"/>
                    <a:gd name="T62" fmla="*/ 0 w 355"/>
                    <a:gd name="T63" fmla="*/ 0 h 277"/>
                    <a:gd name="T64" fmla="*/ 0 w 355"/>
                    <a:gd name="T65" fmla="*/ 0 h 277"/>
                    <a:gd name="T66" fmla="*/ 0 w 355"/>
                    <a:gd name="T67" fmla="*/ 0 h 277"/>
                    <a:gd name="T68" fmla="*/ 0 w 355"/>
                    <a:gd name="T69" fmla="*/ 0 h 277"/>
                    <a:gd name="T70" fmla="*/ 0 w 355"/>
                    <a:gd name="T71" fmla="*/ 0 h 277"/>
                    <a:gd name="T72" fmla="*/ 0 w 355"/>
                    <a:gd name="T73" fmla="*/ 0 h 277"/>
                    <a:gd name="T74" fmla="*/ 0 w 355"/>
                    <a:gd name="T75" fmla="*/ 0 h 277"/>
                    <a:gd name="T76" fmla="*/ 0 w 355"/>
                    <a:gd name="T77" fmla="*/ 0 h 277"/>
                    <a:gd name="T78" fmla="*/ 0 w 355"/>
                    <a:gd name="T79" fmla="*/ 0 h 2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pPr>
                    <a:defRPr/>
                  </a:pPr>
                  <a:endParaRPr lang="en-US"/>
                </a:p>
              </p:txBody>
            </p:sp>
            <p:sp>
              <p:nvSpPr>
                <p:cNvPr id="7235" name="Freeform 74"/>
                <p:cNvSpPr>
                  <a:spLocks/>
                </p:cNvSpPr>
                <p:nvPr/>
              </p:nvSpPr>
              <p:spPr bwMode="ltGray">
                <a:xfrm>
                  <a:off x="4515" y="541"/>
                  <a:ext cx="67" cy="68"/>
                </a:xfrm>
                <a:custGeom>
                  <a:avLst/>
                  <a:gdLst>
                    <a:gd name="T0" fmla="*/ 0 w 156"/>
                    <a:gd name="T1" fmla="*/ 0 h 206"/>
                    <a:gd name="T2" fmla="*/ 0 w 156"/>
                    <a:gd name="T3" fmla="*/ 0 h 206"/>
                    <a:gd name="T4" fmla="*/ 0 w 156"/>
                    <a:gd name="T5" fmla="*/ 0 h 206"/>
                    <a:gd name="T6" fmla="*/ 0 w 156"/>
                    <a:gd name="T7" fmla="*/ 0 h 206"/>
                    <a:gd name="T8" fmla="*/ 0 w 156"/>
                    <a:gd name="T9" fmla="*/ 0 h 206"/>
                    <a:gd name="T10" fmla="*/ 0 w 156"/>
                    <a:gd name="T11" fmla="*/ 0 h 206"/>
                    <a:gd name="T12" fmla="*/ 0 w 156"/>
                    <a:gd name="T13" fmla="*/ 0 h 206"/>
                    <a:gd name="T14" fmla="*/ 0 w 156"/>
                    <a:gd name="T15" fmla="*/ 0 h 206"/>
                    <a:gd name="T16" fmla="*/ 0 w 156"/>
                    <a:gd name="T17" fmla="*/ 0 h 206"/>
                    <a:gd name="T18" fmla="*/ 0 w 156"/>
                    <a:gd name="T19" fmla="*/ 0 h 206"/>
                    <a:gd name="T20" fmla="*/ 0 w 156"/>
                    <a:gd name="T21" fmla="*/ 0 h 206"/>
                    <a:gd name="T22" fmla="*/ 0 w 156"/>
                    <a:gd name="T23" fmla="*/ 0 h 206"/>
                    <a:gd name="T24" fmla="*/ 0 w 156"/>
                    <a:gd name="T25" fmla="*/ 0 h 206"/>
                    <a:gd name="T26" fmla="*/ 0 w 156"/>
                    <a:gd name="T27" fmla="*/ 0 h 206"/>
                    <a:gd name="T28" fmla="*/ 0 w 156"/>
                    <a:gd name="T29" fmla="*/ 0 h 206"/>
                    <a:gd name="T30" fmla="*/ 0 w 156"/>
                    <a:gd name="T31" fmla="*/ 0 h 206"/>
                    <a:gd name="T32" fmla="*/ 0 w 156"/>
                    <a:gd name="T33" fmla="*/ 0 h 206"/>
                    <a:gd name="T34" fmla="*/ 0 w 156"/>
                    <a:gd name="T35" fmla="*/ 0 h 206"/>
                    <a:gd name="T36" fmla="*/ 0 w 156"/>
                    <a:gd name="T37" fmla="*/ 0 h 206"/>
                    <a:gd name="T38" fmla="*/ 0 w 156"/>
                    <a:gd name="T39" fmla="*/ 0 h 206"/>
                    <a:gd name="T40" fmla="*/ 0 w 156"/>
                    <a:gd name="T41" fmla="*/ 0 h 206"/>
                    <a:gd name="T42" fmla="*/ 0 w 156"/>
                    <a:gd name="T43" fmla="*/ 0 h 206"/>
                    <a:gd name="T44" fmla="*/ 0 w 156"/>
                    <a:gd name="T45" fmla="*/ 0 h 206"/>
                    <a:gd name="T46" fmla="*/ 0 w 156"/>
                    <a:gd name="T47" fmla="*/ 0 h 206"/>
                    <a:gd name="T48" fmla="*/ 0 w 156"/>
                    <a:gd name="T49" fmla="*/ 0 h 206"/>
                    <a:gd name="T50" fmla="*/ 0 w 156"/>
                    <a:gd name="T51" fmla="*/ 0 h 206"/>
                    <a:gd name="T52" fmla="*/ 0 w 156"/>
                    <a:gd name="T53" fmla="*/ 0 h 206"/>
                    <a:gd name="T54" fmla="*/ 0 w 156"/>
                    <a:gd name="T55" fmla="*/ 0 h 206"/>
                    <a:gd name="T56" fmla="*/ 0 w 156"/>
                    <a:gd name="T57" fmla="*/ 0 h 206"/>
                    <a:gd name="T58" fmla="*/ 0 w 156"/>
                    <a:gd name="T59" fmla="*/ 0 h 206"/>
                    <a:gd name="T60" fmla="*/ 0 w 156"/>
                    <a:gd name="T61" fmla="*/ 0 h 206"/>
                    <a:gd name="T62" fmla="*/ 0 w 156"/>
                    <a:gd name="T63" fmla="*/ 0 h 2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pPr>
                    <a:defRPr/>
                  </a:pPr>
                  <a:endParaRPr lang="en-US"/>
                </a:p>
              </p:txBody>
            </p:sp>
            <p:sp>
              <p:nvSpPr>
                <p:cNvPr id="7236" name="Freeform 75"/>
                <p:cNvSpPr>
                  <a:spLocks/>
                </p:cNvSpPr>
                <p:nvPr/>
              </p:nvSpPr>
              <p:spPr bwMode="ltGray">
                <a:xfrm>
                  <a:off x="4580" y="572"/>
                  <a:ext cx="47" cy="13"/>
                </a:xfrm>
                <a:custGeom>
                  <a:avLst/>
                  <a:gdLst>
                    <a:gd name="T0" fmla="*/ 0 w 109"/>
                    <a:gd name="T1" fmla="*/ 0 h 38"/>
                    <a:gd name="T2" fmla="*/ 0 w 109"/>
                    <a:gd name="T3" fmla="*/ 0 h 38"/>
                    <a:gd name="T4" fmla="*/ 0 w 109"/>
                    <a:gd name="T5" fmla="*/ 0 h 38"/>
                    <a:gd name="T6" fmla="*/ 0 w 109"/>
                    <a:gd name="T7" fmla="*/ 0 h 38"/>
                    <a:gd name="T8" fmla="*/ 0 w 109"/>
                    <a:gd name="T9" fmla="*/ 0 h 38"/>
                    <a:gd name="T10" fmla="*/ 0 w 109"/>
                    <a:gd name="T11" fmla="*/ 0 h 38"/>
                    <a:gd name="T12" fmla="*/ 0 w 109"/>
                    <a:gd name="T13" fmla="*/ 0 h 38"/>
                    <a:gd name="T14" fmla="*/ 0 w 109"/>
                    <a:gd name="T15" fmla="*/ 0 h 38"/>
                    <a:gd name="T16" fmla="*/ 0 w 109"/>
                    <a:gd name="T17" fmla="*/ 0 h 38"/>
                    <a:gd name="T18" fmla="*/ 0 w 109"/>
                    <a:gd name="T19" fmla="*/ 0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pPr>
                    <a:defRPr/>
                  </a:pPr>
                  <a:endParaRPr lang="en-US"/>
                </a:p>
              </p:txBody>
            </p:sp>
            <p:sp>
              <p:nvSpPr>
                <p:cNvPr id="7237" name="Freeform 76"/>
                <p:cNvSpPr>
                  <a:spLocks/>
                </p:cNvSpPr>
                <p:nvPr/>
              </p:nvSpPr>
              <p:spPr bwMode="ltGray">
                <a:xfrm>
                  <a:off x="4578" y="588"/>
                  <a:ext cx="32" cy="34"/>
                </a:xfrm>
                <a:custGeom>
                  <a:avLst/>
                  <a:gdLst>
                    <a:gd name="T0" fmla="*/ 0 w 76"/>
                    <a:gd name="T1" fmla="*/ 0 h 104"/>
                    <a:gd name="T2" fmla="*/ 0 w 76"/>
                    <a:gd name="T3" fmla="*/ 0 h 104"/>
                    <a:gd name="T4" fmla="*/ 0 w 76"/>
                    <a:gd name="T5" fmla="*/ 0 h 104"/>
                    <a:gd name="T6" fmla="*/ 0 w 76"/>
                    <a:gd name="T7" fmla="*/ 0 h 104"/>
                    <a:gd name="T8" fmla="*/ 0 w 76"/>
                    <a:gd name="T9" fmla="*/ 0 h 104"/>
                    <a:gd name="T10" fmla="*/ 0 w 76"/>
                    <a:gd name="T11" fmla="*/ 0 h 104"/>
                    <a:gd name="T12" fmla="*/ 0 w 76"/>
                    <a:gd name="T13" fmla="*/ 0 h 104"/>
                    <a:gd name="T14" fmla="*/ 0 w 76"/>
                    <a:gd name="T15" fmla="*/ 0 h 104"/>
                    <a:gd name="T16" fmla="*/ 0 w 76"/>
                    <a:gd name="T17" fmla="*/ 0 h 104"/>
                    <a:gd name="T18" fmla="*/ 0 w 76"/>
                    <a:gd name="T19" fmla="*/ 0 h 104"/>
                    <a:gd name="T20" fmla="*/ 0 w 76"/>
                    <a:gd name="T21" fmla="*/ 0 h 104"/>
                    <a:gd name="T22" fmla="*/ 0 w 76"/>
                    <a:gd name="T23" fmla="*/ 0 h 104"/>
                    <a:gd name="T24" fmla="*/ 0 w 76"/>
                    <a:gd name="T25" fmla="*/ 0 h 104"/>
                    <a:gd name="T26" fmla="*/ 0 w 76"/>
                    <a:gd name="T27" fmla="*/ 0 h 104"/>
                    <a:gd name="T28" fmla="*/ 0 w 76"/>
                    <a:gd name="T29" fmla="*/ 0 h 104"/>
                    <a:gd name="T30" fmla="*/ 0 w 76"/>
                    <a:gd name="T31" fmla="*/ 0 h 104"/>
                    <a:gd name="T32" fmla="*/ 0 w 76"/>
                    <a:gd name="T33" fmla="*/ 0 h 104"/>
                    <a:gd name="T34" fmla="*/ 0 w 76"/>
                    <a:gd name="T35" fmla="*/ 0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pPr>
                    <a:defRPr/>
                  </a:pPr>
                  <a:endParaRPr lang="en-US"/>
                </a:p>
              </p:txBody>
            </p:sp>
            <p:sp>
              <p:nvSpPr>
                <p:cNvPr id="7238" name="Freeform 77"/>
                <p:cNvSpPr>
                  <a:spLocks/>
                </p:cNvSpPr>
                <p:nvPr/>
              </p:nvSpPr>
              <p:spPr bwMode="ltGray">
                <a:xfrm>
                  <a:off x="4632" y="569"/>
                  <a:ext cx="16" cy="20"/>
                </a:xfrm>
                <a:custGeom>
                  <a:avLst/>
                  <a:gdLst>
                    <a:gd name="T0" fmla="*/ 0 w 37"/>
                    <a:gd name="T1" fmla="*/ 0 h 61"/>
                    <a:gd name="T2" fmla="*/ 0 w 37"/>
                    <a:gd name="T3" fmla="*/ 0 h 61"/>
                    <a:gd name="T4" fmla="*/ 0 w 37"/>
                    <a:gd name="T5" fmla="*/ 0 h 61"/>
                    <a:gd name="T6" fmla="*/ 0 w 37"/>
                    <a:gd name="T7" fmla="*/ 0 h 61"/>
                    <a:gd name="T8" fmla="*/ 0 w 37"/>
                    <a:gd name="T9" fmla="*/ 0 h 61"/>
                    <a:gd name="T10" fmla="*/ 0 w 37"/>
                    <a:gd name="T11" fmla="*/ 0 h 61"/>
                    <a:gd name="T12" fmla="*/ 0 w 37"/>
                    <a:gd name="T13" fmla="*/ 0 h 61"/>
                    <a:gd name="T14" fmla="*/ 0 w 37"/>
                    <a:gd name="T15" fmla="*/ 0 h 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pPr>
                    <a:defRPr/>
                  </a:pPr>
                  <a:endParaRPr lang="en-US"/>
                </a:p>
              </p:txBody>
            </p:sp>
            <p:sp>
              <p:nvSpPr>
                <p:cNvPr id="7239" name="Freeform 78"/>
                <p:cNvSpPr>
                  <a:spLocks/>
                </p:cNvSpPr>
                <p:nvPr/>
              </p:nvSpPr>
              <p:spPr bwMode="ltGray">
                <a:xfrm>
                  <a:off x="4636" y="600"/>
                  <a:ext cx="20" cy="10"/>
                </a:xfrm>
                <a:custGeom>
                  <a:avLst/>
                  <a:gdLst>
                    <a:gd name="T0" fmla="*/ 0 w 49"/>
                    <a:gd name="T1" fmla="*/ 0 h 29"/>
                    <a:gd name="T2" fmla="*/ 0 w 49"/>
                    <a:gd name="T3" fmla="*/ 0 h 29"/>
                    <a:gd name="T4" fmla="*/ 0 w 49"/>
                    <a:gd name="T5" fmla="*/ 0 h 29"/>
                    <a:gd name="T6" fmla="*/ 0 w 49"/>
                    <a:gd name="T7" fmla="*/ 0 h 29"/>
                    <a:gd name="T8" fmla="*/ 0 w 49"/>
                    <a:gd name="T9" fmla="*/ 0 h 29"/>
                    <a:gd name="T10" fmla="*/ 0 w 49"/>
                    <a:gd name="T11" fmla="*/ 0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pPr>
                    <a:defRPr/>
                  </a:pPr>
                  <a:endParaRPr lang="en-US"/>
                </a:p>
              </p:txBody>
            </p:sp>
            <p:sp>
              <p:nvSpPr>
                <p:cNvPr id="7240" name="Freeform 79"/>
                <p:cNvSpPr>
                  <a:spLocks/>
                </p:cNvSpPr>
                <p:nvPr/>
              </p:nvSpPr>
              <p:spPr bwMode="ltGray">
                <a:xfrm>
                  <a:off x="4657" y="585"/>
                  <a:ext cx="26" cy="17"/>
                </a:xfrm>
                <a:custGeom>
                  <a:avLst/>
                  <a:gdLst>
                    <a:gd name="T0" fmla="*/ 0 w 61"/>
                    <a:gd name="T1" fmla="*/ 0 h 48"/>
                    <a:gd name="T2" fmla="*/ 0 w 61"/>
                    <a:gd name="T3" fmla="*/ 0 h 48"/>
                    <a:gd name="T4" fmla="*/ 0 w 61"/>
                    <a:gd name="T5" fmla="*/ 0 h 48"/>
                    <a:gd name="T6" fmla="*/ 0 w 61"/>
                    <a:gd name="T7" fmla="*/ 0 h 48"/>
                    <a:gd name="T8" fmla="*/ 0 w 61"/>
                    <a:gd name="T9" fmla="*/ 0 h 48"/>
                    <a:gd name="T10" fmla="*/ 0 w 61"/>
                    <a:gd name="T11" fmla="*/ 0 h 48"/>
                    <a:gd name="T12" fmla="*/ 0 w 61"/>
                    <a:gd name="T13" fmla="*/ 0 h 48"/>
                    <a:gd name="T14" fmla="*/ 0 w 61"/>
                    <a:gd name="T15" fmla="*/ 0 h 48"/>
                    <a:gd name="T16" fmla="*/ 0 w 61"/>
                    <a:gd name="T17" fmla="*/ 0 h 48"/>
                    <a:gd name="T18" fmla="*/ 0 w 61"/>
                    <a:gd name="T19" fmla="*/ 0 h 48"/>
                    <a:gd name="T20" fmla="*/ 0 w 61"/>
                    <a:gd name="T21" fmla="*/ 0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pPr>
                    <a:defRPr/>
                  </a:pPr>
                  <a:endParaRPr lang="en-US"/>
                </a:p>
              </p:txBody>
            </p:sp>
            <p:sp>
              <p:nvSpPr>
                <p:cNvPr id="7241" name="Freeform 80"/>
                <p:cNvSpPr>
                  <a:spLocks/>
                </p:cNvSpPr>
                <p:nvPr/>
              </p:nvSpPr>
              <p:spPr bwMode="ltGray">
                <a:xfrm>
                  <a:off x="4664" y="593"/>
                  <a:ext cx="122" cy="61"/>
                </a:xfrm>
                <a:custGeom>
                  <a:avLst/>
                  <a:gdLst>
                    <a:gd name="T0" fmla="*/ 0 w 286"/>
                    <a:gd name="T1" fmla="*/ 0 h 182"/>
                    <a:gd name="T2" fmla="*/ 0 w 286"/>
                    <a:gd name="T3" fmla="*/ 0 h 182"/>
                    <a:gd name="T4" fmla="*/ 0 w 286"/>
                    <a:gd name="T5" fmla="*/ 0 h 182"/>
                    <a:gd name="T6" fmla="*/ 0 w 286"/>
                    <a:gd name="T7" fmla="*/ 0 h 182"/>
                    <a:gd name="T8" fmla="*/ 0 w 286"/>
                    <a:gd name="T9" fmla="*/ 0 h 182"/>
                    <a:gd name="T10" fmla="*/ 0 w 286"/>
                    <a:gd name="T11" fmla="*/ 0 h 182"/>
                    <a:gd name="T12" fmla="*/ 0 w 286"/>
                    <a:gd name="T13" fmla="*/ 0 h 182"/>
                    <a:gd name="T14" fmla="*/ 0 w 286"/>
                    <a:gd name="T15" fmla="*/ 0 h 182"/>
                    <a:gd name="T16" fmla="*/ 0 w 286"/>
                    <a:gd name="T17" fmla="*/ 0 h 182"/>
                    <a:gd name="T18" fmla="*/ 0 w 286"/>
                    <a:gd name="T19" fmla="*/ 0 h 182"/>
                    <a:gd name="T20" fmla="*/ 0 w 286"/>
                    <a:gd name="T21" fmla="*/ 0 h 182"/>
                    <a:gd name="T22" fmla="*/ 0 w 286"/>
                    <a:gd name="T23" fmla="*/ 0 h 182"/>
                    <a:gd name="T24" fmla="*/ 0 w 286"/>
                    <a:gd name="T25" fmla="*/ 0 h 182"/>
                    <a:gd name="T26" fmla="*/ 0 w 286"/>
                    <a:gd name="T27" fmla="*/ 0 h 182"/>
                    <a:gd name="T28" fmla="*/ 0 w 286"/>
                    <a:gd name="T29" fmla="*/ 0 h 182"/>
                    <a:gd name="T30" fmla="*/ 0 w 286"/>
                    <a:gd name="T31" fmla="*/ 0 h 182"/>
                    <a:gd name="T32" fmla="*/ 0 w 286"/>
                    <a:gd name="T33" fmla="*/ 0 h 182"/>
                    <a:gd name="T34" fmla="*/ 0 w 286"/>
                    <a:gd name="T35" fmla="*/ 0 h 182"/>
                    <a:gd name="T36" fmla="*/ 0 w 286"/>
                    <a:gd name="T37" fmla="*/ 0 h 182"/>
                    <a:gd name="T38" fmla="*/ 0 w 286"/>
                    <a:gd name="T39" fmla="*/ 0 h 182"/>
                    <a:gd name="T40" fmla="*/ 0 w 286"/>
                    <a:gd name="T41" fmla="*/ 0 h 182"/>
                    <a:gd name="T42" fmla="*/ 0 w 286"/>
                    <a:gd name="T43" fmla="*/ 0 h 182"/>
                    <a:gd name="T44" fmla="*/ 0 w 286"/>
                    <a:gd name="T45" fmla="*/ 0 h 182"/>
                    <a:gd name="T46" fmla="*/ 0 w 286"/>
                    <a:gd name="T47" fmla="*/ 0 h 182"/>
                    <a:gd name="T48" fmla="*/ 0 w 286"/>
                    <a:gd name="T49" fmla="*/ 0 h 182"/>
                    <a:gd name="T50" fmla="*/ 0 w 286"/>
                    <a:gd name="T51" fmla="*/ 0 h 182"/>
                    <a:gd name="T52" fmla="*/ 0 w 286"/>
                    <a:gd name="T53" fmla="*/ 0 h 182"/>
                    <a:gd name="T54" fmla="*/ 0 w 286"/>
                    <a:gd name="T55" fmla="*/ 0 h 182"/>
                    <a:gd name="T56" fmla="*/ 0 w 286"/>
                    <a:gd name="T57" fmla="*/ 0 h 182"/>
                    <a:gd name="T58" fmla="*/ 0 w 286"/>
                    <a:gd name="T59" fmla="*/ 0 h 182"/>
                    <a:gd name="T60" fmla="*/ 0 w 286"/>
                    <a:gd name="T61" fmla="*/ 0 h 182"/>
                    <a:gd name="T62" fmla="*/ 0 w 286"/>
                    <a:gd name="T63" fmla="*/ 0 h 182"/>
                    <a:gd name="T64" fmla="*/ 0 w 286"/>
                    <a:gd name="T65" fmla="*/ 0 h 182"/>
                    <a:gd name="T66" fmla="*/ 0 w 286"/>
                    <a:gd name="T67" fmla="*/ 0 h 182"/>
                    <a:gd name="T68" fmla="*/ 0 w 286"/>
                    <a:gd name="T69" fmla="*/ 0 h 182"/>
                    <a:gd name="T70" fmla="*/ 0 w 286"/>
                    <a:gd name="T71" fmla="*/ 0 h 182"/>
                    <a:gd name="T72" fmla="*/ 0 w 286"/>
                    <a:gd name="T73" fmla="*/ 0 h 182"/>
                    <a:gd name="T74" fmla="*/ 0 w 286"/>
                    <a:gd name="T75" fmla="*/ 0 h 182"/>
                    <a:gd name="T76" fmla="*/ 0 w 286"/>
                    <a:gd name="T77" fmla="*/ 0 h 182"/>
                    <a:gd name="T78" fmla="*/ 0 w 286"/>
                    <a:gd name="T79" fmla="*/ 0 h 182"/>
                    <a:gd name="T80" fmla="*/ 0 w 286"/>
                    <a:gd name="T81" fmla="*/ 0 h 182"/>
                    <a:gd name="T82" fmla="*/ 0 w 286"/>
                    <a:gd name="T83" fmla="*/ 0 h 182"/>
                    <a:gd name="T84" fmla="*/ 0 w 286"/>
                    <a:gd name="T85" fmla="*/ 0 h 1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pPr>
                    <a:defRPr/>
                  </a:pPr>
                  <a:endParaRPr lang="en-US"/>
                </a:p>
              </p:txBody>
            </p:sp>
            <p:sp>
              <p:nvSpPr>
                <p:cNvPr id="7242" name="Freeform 81"/>
                <p:cNvSpPr>
                  <a:spLocks/>
                </p:cNvSpPr>
                <p:nvPr/>
              </p:nvSpPr>
              <p:spPr bwMode="ltGray">
                <a:xfrm>
                  <a:off x="4770" y="599"/>
                  <a:ext cx="33" cy="26"/>
                </a:xfrm>
                <a:custGeom>
                  <a:avLst/>
                  <a:gdLst>
                    <a:gd name="T0" fmla="*/ 0 w 78"/>
                    <a:gd name="T1" fmla="*/ 0 h 78"/>
                    <a:gd name="T2" fmla="*/ 0 w 78"/>
                    <a:gd name="T3" fmla="*/ 0 h 78"/>
                    <a:gd name="T4" fmla="*/ 0 w 78"/>
                    <a:gd name="T5" fmla="*/ 0 h 78"/>
                    <a:gd name="T6" fmla="*/ 0 w 78"/>
                    <a:gd name="T7" fmla="*/ 0 h 78"/>
                    <a:gd name="T8" fmla="*/ 0 w 78"/>
                    <a:gd name="T9" fmla="*/ 0 h 78"/>
                    <a:gd name="T10" fmla="*/ 0 w 78"/>
                    <a:gd name="T11" fmla="*/ 0 h 78"/>
                    <a:gd name="T12" fmla="*/ 0 w 78"/>
                    <a:gd name="T13" fmla="*/ 0 h 78"/>
                    <a:gd name="T14" fmla="*/ 0 w 78"/>
                    <a:gd name="T15" fmla="*/ 0 h 78"/>
                    <a:gd name="T16" fmla="*/ 0 w 78"/>
                    <a:gd name="T17" fmla="*/ 0 h 78"/>
                    <a:gd name="T18" fmla="*/ 0 w 78"/>
                    <a:gd name="T19" fmla="*/ 0 h 78"/>
                    <a:gd name="T20" fmla="*/ 0 w 78"/>
                    <a:gd name="T21" fmla="*/ 0 h 78"/>
                    <a:gd name="T22" fmla="*/ 0 w 78"/>
                    <a:gd name="T23" fmla="*/ 0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pPr>
                    <a:defRPr/>
                  </a:pPr>
                  <a:endParaRPr lang="en-US"/>
                </a:p>
              </p:txBody>
            </p:sp>
            <p:sp>
              <p:nvSpPr>
                <p:cNvPr id="7243" name="Freeform 82"/>
                <p:cNvSpPr>
                  <a:spLocks/>
                </p:cNvSpPr>
                <p:nvPr/>
              </p:nvSpPr>
              <p:spPr bwMode="ltGray">
                <a:xfrm>
                  <a:off x="4840" y="544"/>
                  <a:ext cx="8" cy="6"/>
                </a:xfrm>
                <a:custGeom>
                  <a:avLst/>
                  <a:gdLst>
                    <a:gd name="T0" fmla="*/ 0 w 17"/>
                    <a:gd name="T1" fmla="*/ 0 h 18"/>
                    <a:gd name="T2" fmla="*/ 0 w 17"/>
                    <a:gd name="T3" fmla="*/ 0 h 18"/>
                    <a:gd name="T4" fmla="*/ 0 w 17"/>
                    <a:gd name="T5" fmla="*/ 0 h 18"/>
                    <a:gd name="T6" fmla="*/ 0 60000 65536"/>
                    <a:gd name="T7" fmla="*/ 0 60000 65536"/>
                    <a:gd name="T8" fmla="*/ 0 60000 65536"/>
                  </a:gdLst>
                  <a:ahLst/>
                  <a:cxnLst>
                    <a:cxn ang="T6">
                      <a:pos x="T0" y="T1"/>
                    </a:cxn>
                    <a:cxn ang="T7">
                      <a:pos x="T2" y="T3"/>
                    </a:cxn>
                    <a:cxn ang="T8">
                      <a:pos x="T4" y="T5"/>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pPr>
                    <a:defRPr/>
                  </a:pPr>
                  <a:endParaRPr lang="en-US"/>
                </a:p>
              </p:txBody>
            </p:sp>
            <p:sp>
              <p:nvSpPr>
                <p:cNvPr id="7244" name="Freeform 83"/>
                <p:cNvSpPr>
                  <a:spLocks/>
                </p:cNvSpPr>
                <p:nvPr/>
              </p:nvSpPr>
              <p:spPr bwMode="ltGray">
                <a:xfrm>
                  <a:off x="4747" y="494"/>
                  <a:ext cx="8" cy="5"/>
                </a:xfrm>
                <a:custGeom>
                  <a:avLst/>
                  <a:gdLst>
                    <a:gd name="T0" fmla="*/ 0 w 20"/>
                    <a:gd name="T1" fmla="*/ 0 h 15"/>
                    <a:gd name="T2" fmla="*/ 0 w 20"/>
                    <a:gd name="T3" fmla="*/ 0 h 15"/>
                    <a:gd name="T4" fmla="*/ 0 w 20"/>
                    <a:gd name="T5" fmla="*/ 0 h 15"/>
                    <a:gd name="T6" fmla="*/ 0 w 20"/>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pPr>
                    <a:defRPr/>
                  </a:pPr>
                  <a:endParaRPr lang="en-US"/>
                </a:p>
              </p:txBody>
            </p:sp>
            <p:sp>
              <p:nvSpPr>
                <p:cNvPr id="7245" name="Freeform 84"/>
                <p:cNvSpPr>
                  <a:spLocks/>
                </p:cNvSpPr>
                <p:nvPr/>
              </p:nvSpPr>
              <p:spPr bwMode="ltGray">
                <a:xfrm>
                  <a:off x="4676" y="536"/>
                  <a:ext cx="8" cy="5"/>
                </a:xfrm>
                <a:custGeom>
                  <a:avLst/>
                  <a:gdLst>
                    <a:gd name="T0" fmla="*/ 0 w 20"/>
                    <a:gd name="T1" fmla="*/ 0 h 15"/>
                    <a:gd name="T2" fmla="*/ 0 w 20"/>
                    <a:gd name="T3" fmla="*/ 0 h 15"/>
                    <a:gd name="T4" fmla="*/ 0 w 20"/>
                    <a:gd name="T5" fmla="*/ 0 h 15"/>
                    <a:gd name="T6" fmla="*/ 0 w 20"/>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pPr>
                    <a:defRPr/>
                  </a:pPr>
                  <a:endParaRPr lang="en-US"/>
                </a:p>
              </p:txBody>
            </p:sp>
            <p:sp>
              <p:nvSpPr>
                <p:cNvPr id="7246" name="Freeform 85"/>
                <p:cNvSpPr>
                  <a:spLocks/>
                </p:cNvSpPr>
                <p:nvPr/>
              </p:nvSpPr>
              <p:spPr bwMode="ltGray">
                <a:xfrm>
                  <a:off x="4598" y="523"/>
                  <a:ext cx="34" cy="27"/>
                </a:xfrm>
                <a:custGeom>
                  <a:avLst/>
                  <a:gdLst>
                    <a:gd name="T0" fmla="*/ 0 w 80"/>
                    <a:gd name="T1" fmla="*/ 0 h 80"/>
                    <a:gd name="T2" fmla="*/ 0 w 80"/>
                    <a:gd name="T3" fmla="*/ 0 h 80"/>
                    <a:gd name="T4" fmla="*/ 0 w 80"/>
                    <a:gd name="T5" fmla="*/ 0 h 80"/>
                    <a:gd name="T6" fmla="*/ 0 w 80"/>
                    <a:gd name="T7" fmla="*/ 0 h 80"/>
                    <a:gd name="T8" fmla="*/ 0 w 80"/>
                    <a:gd name="T9" fmla="*/ 0 h 80"/>
                    <a:gd name="T10" fmla="*/ 0 w 80"/>
                    <a:gd name="T11" fmla="*/ 0 h 80"/>
                    <a:gd name="T12" fmla="*/ 0 w 80"/>
                    <a:gd name="T13" fmla="*/ 0 h 80"/>
                    <a:gd name="T14" fmla="*/ 0 w 80"/>
                    <a:gd name="T15" fmla="*/ 0 h 80"/>
                    <a:gd name="T16" fmla="*/ 0 w 80"/>
                    <a:gd name="T17" fmla="*/ 0 h 80"/>
                    <a:gd name="T18" fmla="*/ 0 w 80"/>
                    <a:gd name="T19" fmla="*/ 0 h 80"/>
                    <a:gd name="T20" fmla="*/ 0 w 80"/>
                    <a:gd name="T21" fmla="*/ 0 h 80"/>
                    <a:gd name="T22" fmla="*/ 0 w 80"/>
                    <a:gd name="T23" fmla="*/ 0 h 80"/>
                    <a:gd name="T24" fmla="*/ 0 w 80"/>
                    <a:gd name="T25" fmla="*/ 0 h 80"/>
                    <a:gd name="T26" fmla="*/ 0 w 80"/>
                    <a:gd name="T27" fmla="*/ 0 h 80"/>
                    <a:gd name="T28" fmla="*/ 0 w 80"/>
                    <a:gd name="T29" fmla="*/ 0 h 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pPr>
                    <a:defRPr/>
                  </a:pPr>
                  <a:endParaRPr lang="en-US"/>
                </a:p>
              </p:txBody>
            </p:sp>
            <p:sp>
              <p:nvSpPr>
                <p:cNvPr id="7247" name="Freeform 86"/>
                <p:cNvSpPr>
                  <a:spLocks/>
                </p:cNvSpPr>
                <p:nvPr/>
              </p:nvSpPr>
              <p:spPr bwMode="ltGray">
                <a:xfrm>
                  <a:off x="4587" y="466"/>
                  <a:ext cx="40" cy="58"/>
                </a:xfrm>
                <a:custGeom>
                  <a:avLst/>
                  <a:gdLst>
                    <a:gd name="T0" fmla="*/ 0 w 94"/>
                    <a:gd name="T1" fmla="*/ 0 h 174"/>
                    <a:gd name="T2" fmla="*/ 0 w 94"/>
                    <a:gd name="T3" fmla="*/ 0 h 174"/>
                    <a:gd name="T4" fmla="*/ 0 w 94"/>
                    <a:gd name="T5" fmla="*/ 0 h 174"/>
                    <a:gd name="T6" fmla="*/ 0 w 94"/>
                    <a:gd name="T7" fmla="*/ 0 h 174"/>
                    <a:gd name="T8" fmla="*/ 0 w 94"/>
                    <a:gd name="T9" fmla="*/ 0 h 174"/>
                    <a:gd name="T10" fmla="*/ 0 w 94"/>
                    <a:gd name="T11" fmla="*/ 0 h 174"/>
                    <a:gd name="T12" fmla="*/ 0 w 94"/>
                    <a:gd name="T13" fmla="*/ 0 h 174"/>
                    <a:gd name="T14" fmla="*/ 0 w 94"/>
                    <a:gd name="T15" fmla="*/ 0 h 174"/>
                    <a:gd name="T16" fmla="*/ 0 w 94"/>
                    <a:gd name="T17" fmla="*/ 0 h 174"/>
                    <a:gd name="T18" fmla="*/ 0 w 94"/>
                    <a:gd name="T19" fmla="*/ 0 h 174"/>
                    <a:gd name="T20" fmla="*/ 0 w 94"/>
                    <a:gd name="T21" fmla="*/ 0 h 174"/>
                    <a:gd name="T22" fmla="*/ 0 w 94"/>
                    <a:gd name="T23" fmla="*/ 0 h 174"/>
                    <a:gd name="T24" fmla="*/ 0 w 94"/>
                    <a:gd name="T25" fmla="*/ 0 h 174"/>
                    <a:gd name="T26" fmla="*/ 0 w 94"/>
                    <a:gd name="T27" fmla="*/ 0 h 174"/>
                    <a:gd name="T28" fmla="*/ 0 w 94"/>
                    <a:gd name="T29" fmla="*/ 0 h 174"/>
                    <a:gd name="T30" fmla="*/ 0 w 94"/>
                    <a:gd name="T31" fmla="*/ 0 h 174"/>
                    <a:gd name="T32" fmla="*/ 0 w 94"/>
                    <a:gd name="T33" fmla="*/ 0 h 174"/>
                    <a:gd name="T34" fmla="*/ 0 w 94"/>
                    <a:gd name="T35" fmla="*/ 0 h 174"/>
                    <a:gd name="T36" fmla="*/ 0 w 94"/>
                    <a:gd name="T37" fmla="*/ 0 h 174"/>
                    <a:gd name="T38" fmla="*/ 0 w 94"/>
                    <a:gd name="T39" fmla="*/ 0 h 174"/>
                    <a:gd name="T40" fmla="*/ 0 w 94"/>
                    <a:gd name="T41" fmla="*/ 0 h 1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pPr>
                    <a:defRPr/>
                  </a:pPr>
                  <a:endParaRPr lang="en-US"/>
                </a:p>
              </p:txBody>
            </p:sp>
            <p:sp>
              <p:nvSpPr>
                <p:cNvPr id="7248" name="Freeform 87"/>
                <p:cNvSpPr>
                  <a:spLocks/>
                </p:cNvSpPr>
                <p:nvPr/>
              </p:nvSpPr>
              <p:spPr bwMode="ltGray">
                <a:xfrm>
                  <a:off x="4597" y="508"/>
                  <a:ext cx="14" cy="17"/>
                </a:xfrm>
                <a:custGeom>
                  <a:avLst/>
                  <a:gdLst>
                    <a:gd name="T0" fmla="*/ 0 w 32"/>
                    <a:gd name="T1" fmla="*/ 0 h 50"/>
                    <a:gd name="T2" fmla="*/ 0 w 32"/>
                    <a:gd name="T3" fmla="*/ 0 h 50"/>
                    <a:gd name="T4" fmla="*/ 0 w 32"/>
                    <a:gd name="T5" fmla="*/ 0 h 50"/>
                    <a:gd name="T6" fmla="*/ 0 w 32"/>
                    <a:gd name="T7" fmla="*/ 0 h 50"/>
                    <a:gd name="T8" fmla="*/ 0 w 32"/>
                    <a:gd name="T9" fmla="*/ 0 h 50"/>
                    <a:gd name="T10" fmla="*/ 0 w 32"/>
                    <a:gd name="T11" fmla="*/ 0 h 50"/>
                    <a:gd name="T12" fmla="*/ 0 w 32"/>
                    <a:gd name="T13" fmla="*/ 0 h 50"/>
                    <a:gd name="T14" fmla="*/ 0 w 32"/>
                    <a:gd name="T15" fmla="*/ 0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pPr>
                    <a:defRPr/>
                  </a:pPr>
                  <a:endParaRPr lang="en-US"/>
                </a:p>
              </p:txBody>
            </p:sp>
            <p:sp>
              <p:nvSpPr>
                <p:cNvPr id="7249" name="Freeform 88"/>
                <p:cNvSpPr>
                  <a:spLocks/>
                </p:cNvSpPr>
                <p:nvPr/>
              </p:nvSpPr>
              <p:spPr bwMode="ltGray">
                <a:xfrm>
                  <a:off x="4569" y="512"/>
                  <a:ext cx="19" cy="17"/>
                </a:xfrm>
                <a:custGeom>
                  <a:avLst/>
                  <a:gdLst>
                    <a:gd name="T0" fmla="*/ 0 w 43"/>
                    <a:gd name="T1" fmla="*/ 0 h 50"/>
                    <a:gd name="T2" fmla="*/ 0 w 43"/>
                    <a:gd name="T3" fmla="*/ 0 h 50"/>
                    <a:gd name="T4" fmla="*/ 0 w 43"/>
                    <a:gd name="T5" fmla="*/ 0 h 50"/>
                    <a:gd name="T6" fmla="*/ 0 w 43"/>
                    <a:gd name="T7" fmla="*/ 0 h 50"/>
                    <a:gd name="T8" fmla="*/ 0 w 43"/>
                    <a:gd name="T9" fmla="*/ 0 h 50"/>
                    <a:gd name="T10" fmla="*/ 0 w 43"/>
                    <a:gd name="T11" fmla="*/ 0 h 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pPr>
                    <a:defRPr/>
                  </a:pPr>
                  <a:endParaRPr lang="en-US"/>
                </a:p>
              </p:txBody>
            </p:sp>
            <p:sp>
              <p:nvSpPr>
                <p:cNvPr id="7250" name="Freeform 89"/>
                <p:cNvSpPr>
                  <a:spLocks/>
                </p:cNvSpPr>
                <p:nvPr/>
              </p:nvSpPr>
              <p:spPr bwMode="ltGray">
                <a:xfrm>
                  <a:off x="4784" y="275"/>
                  <a:ext cx="18" cy="10"/>
                </a:xfrm>
                <a:custGeom>
                  <a:avLst/>
                  <a:gdLst>
                    <a:gd name="T0" fmla="*/ 0 w 41"/>
                    <a:gd name="T1" fmla="*/ 0 h 29"/>
                    <a:gd name="T2" fmla="*/ 0 w 41"/>
                    <a:gd name="T3" fmla="*/ 0 h 29"/>
                    <a:gd name="T4" fmla="*/ 0 w 41"/>
                    <a:gd name="T5" fmla="*/ 0 h 29"/>
                    <a:gd name="T6" fmla="*/ 0 60000 65536"/>
                    <a:gd name="T7" fmla="*/ 0 60000 65536"/>
                    <a:gd name="T8" fmla="*/ 0 60000 65536"/>
                  </a:gdLst>
                  <a:ahLst/>
                  <a:cxnLst>
                    <a:cxn ang="T6">
                      <a:pos x="T0" y="T1"/>
                    </a:cxn>
                    <a:cxn ang="T7">
                      <a:pos x="T2" y="T3"/>
                    </a:cxn>
                    <a:cxn ang="T8">
                      <a:pos x="T4" y="T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pPr>
                    <a:defRPr/>
                  </a:pPr>
                  <a:endParaRPr lang="en-US"/>
                </a:p>
              </p:txBody>
            </p:sp>
            <p:sp>
              <p:nvSpPr>
                <p:cNvPr id="7251" name="Freeform 90"/>
                <p:cNvSpPr>
                  <a:spLocks/>
                </p:cNvSpPr>
                <p:nvPr/>
              </p:nvSpPr>
              <p:spPr bwMode="ltGray">
                <a:xfrm>
                  <a:off x="4293" y="246"/>
                  <a:ext cx="438" cy="152"/>
                </a:xfrm>
                <a:custGeom>
                  <a:avLst/>
                  <a:gdLst>
                    <a:gd name="T0" fmla="*/ 73 w 438"/>
                    <a:gd name="T1" fmla="*/ 1 h 152"/>
                    <a:gd name="T2" fmla="*/ 438 w 438"/>
                    <a:gd name="T3" fmla="*/ 0 h 152"/>
                    <a:gd name="T4" fmla="*/ 416 w 438"/>
                    <a:gd name="T5" fmla="*/ 54 h 152"/>
                    <a:gd name="T6" fmla="*/ 397 w 438"/>
                    <a:gd name="T7" fmla="*/ 68 h 152"/>
                    <a:gd name="T8" fmla="*/ 392 w 438"/>
                    <a:gd name="T9" fmla="*/ 70 h 152"/>
                    <a:gd name="T10" fmla="*/ 375 w 438"/>
                    <a:gd name="T11" fmla="*/ 73 h 152"/>
                    <a:gd name="T12" fmla="*/ 361 w 438"/>
                    <a:gd name="T13" fmla="*/ 88 h 152"/>
                    <a:gd name="T14" fmla="*/ 362 w 438"/>
                    <a:gd name="T15" fmla="*/ 99 h 152"/>
                    <a:gd name="T16" fmla="*/ 364 w 438"/>
                    <a:gd name="T17" fmla="*/ 107 h 152"/>
                    <a:gd name="T18" fmla="*/ 366 w 438"/>
                    <a:gd name="T19" fmla="*/ 113 h 152"/>
                    <a:gd name="T20" fmla="*/ 362 w 438"/>
                    <a:gd name="T21" fmla="*/ 122 h 152"/>
                    <a:gd name="T22" fmla="*/ 351 w 438"/>
                    <a:gd name="T23" fmla="*/ 120 h 152"/>
                    <a:gd name="T24" fmla="*/ 342 w 438"/>
                    <a:gd name="T25" fmla="*/ 129 h 152"/>
                    <a:gd name="T26" fmla="*/ 347 w 438"/>
                    <a:gd name="T27" fmla="*/ 105 h 152"/>
                    <a:gd name="T28" fmla="*/ 338 w 438"/>
                    <a:gd name="T29" fmla="*/ 100 h 152"/>
                    <a:gd name="T30" fmla="*/ 344 w 438"/>
                    <a:gd name="T31" fmla="*/ 93 h 152"/>
                    <a:gd name="T32" fmla="*/ 342 w 438"/>
                    <a:gd name="T33" fmla="*/ 89 h 152"/>
                    <a:gd name="T34" fmla="*/ 320 w 438"/>
                    <a:gd name="T35" fmla="*/ 94 h 152"/>
                    <a:gd name="T36" fmla="*/ 317 w 438"/>
                    <a:gd name="T37" fmla="*/ 85 h 152"/>
                    <a:gd name="T38" fmla="*/ 297 w 438"/>
                    <a:gd name="T39" fmla="*/ 94 h 152"/>
                    <a:gd name="T40" fmla="*/ 320 w 438"/>
                    <a:gd name="T41" fmla="*/ 103 h 152"/>
                    <a:gd name="T42" fmla="*/ 305 w 438"/>
                    <a:gd name="T43" fmla="*/ 117 h 152"/>
                    <a:gd name="T44" fmla="*/ 311 w 438"/>
                    <a:gd name="T45" fmla="*/ 126 h 152"/>
                    <a:gd name="T46" fmla="*/ 315 w 438"/>
                    <a:gd name="T47" fmla="*/ 138 h 152"/>
                    <a:gd name="T48" fmla="*/ 309 w 438"/>
                    <a:gd name="T49" fmla="*/ 139 h 152"/>
                    <a:gd name="T50" fmla="*/ 314 w 438"/>
                    <a:gd name="T51" fmla="*/ 144 h 152"/>
                    <a:gd name="T52" fmla="*/ 307 w 438"/>
                    <a:gd name="T53" fmla="*/ 152 h 152"/>
                    <a:gd name="T54" fmla="*/ 0 w 438"/>
                    <a:gd name="T55" fmla="*/ 149 h 152"/>
                    <a:gd name="T56" fmla="*/ 73 w 438"/>
                    <a:gd name="T57" fmla="*/ 1 h 1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38" h="152">
                      <a:moveTo>
                        <a:pt x="73" y="1"/>
                      </a:moveTo>
                      <a:lnTo>
                        <a:pt x="438" y="0"/>
                      </a:lnTo>
                      <a:cubicBezTo>
                        <a:pt x="432"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pPr>
                    <a:defRPr/>
                  </a:pPr>
                  <a:endParaRPr lang="en-US"/>
                </a:p>
              </p:txBody>
            </p:sp>
            <p:sp>
              <p:nvSpPr>
                <p:cNvPr id="7252" name="Freeform 91"/>
                <p:cNvSpPr>
                  <a:spLocks/>
                </p:cNvSpPr>
                <p:nvPr/>
              </p:nvSpPr>
              <p:spPr bwMode="ltGray">
                <a:xfrm>
                  <a:off x="4731" y="240"/>
                  <a:ext cx="20" cy="55"/>
                </a:xfrm>
                <a:custGeom>
                  <a:avLst/>
                  <a:gdLst>
                    <a:gd name="T0" fmla="*/ 0 w 47"/>
                    <a:gd name="T1" fmla="*/ 0 h 165"/>
                    <a:gd name="T2" fmla="*/ 0 w 47"/>
                    <a:gd name="T3" fmla="*/ 0 h 165"/>
                    <a:gd name="T4" fmla="*/ 0 w 47"/>
                    <a:gd name="T5" fmla="*/ 0 h 165"/>
                    <a:gd name="T6" fmla="*/ 0 w 47"/>
                    <a:gd name="T7" fmla="*/ 0 h 165"/>
                    <a:gd name="T8" fmla="*/ 0 w 47"/>
                    <a:gd name="T9" fmla="*/ 0 h 165"/>
                    <a:gd name="T10" fmla="*/ 0 w 47"/>
                    <a:gd name="T11" fmla="*/ 0 h 165"/>
                    <a:gd name="T12" fmla="*/ 0 w 47"/>
                    <a:gd name="T13" fmla="*/ 0 h 165"/>
                    <a:gd name="T14" fmla="*/ 0 w 47"/>
                    <a:gd name="T15" fmla="*/ 0 h 165"/>
                    <a:gd name="T16" fmla="*/ 0 w 47"/>
                    <a:gd name="T17" fmla="*/ 0 h 165"/>
                    <a:gd name="T18" fmla="*/ 0 w 47"/>
                    <a:gd name="T19" fmla="*/ 0 h 165"/>
                    <a:gd name="T20" fmla="*/ 0 w 47"/>
                    <a:gd name="T21" fmla="*/ 0 h 165"/>
                    <a:gd name="T22" fmla="*/ 0 w 47"/>
                    <a:gd name="T23" fmla="*/ 0 h 165"/>
                    <a:gd name="T24" fmla="*/ 0 w 47"/>
                    <a:gd name="T25" fmla="*/ 0 h 165"/>
                    <a:gd name="T26" fmla="*/ 0 w 47"/>
                    <a:gd name="T27" fmla="*/ 0 h 165"/>
                    <a:gd name="T28" fmla="*/ 0 w 47"/>
                    <a:gd name="T29" fmla="*/ 0 h 165"/>
                    <a:gd name="T30" fmla="*/ 0 w 47"/>
                    <a:gd name="T31" fmla="*/ 0 h 165"/>
                    <a:gd name="T32" fmla="*/ 0 w 47"/>
                    <a:gd name="T33" fmla="*/ 0 h 1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pPr>
                    <a:defRPr/>
                  </a:pPr>
                  <a:endParaRPr lang="en-US"/>
                </a:p>
              </p:txBody>
            </p:sp>
            <p:sp>
              <p:nvSpPr>
                <p:cNvPr id="7253" name="Freeform 92"/>
                <p:cNvSpPr>
                  <a:spLocks/>
                </p:cNvSpPr>
                <p:nvPr/>
              </p:nvSpPr>
              <p:spPr bwMode="ltGray">
                <a:xfrm>
                  <a:off x="4719" y="287"/>
                  <a:ext cx="59" cy="34"/>
                </a:xfrm>
                <a:custGeom>
                  <a:avLst/>
                  <a:gdLst>
                    <a:gd name="T0" fmla="*/ 0 w 138"/>
                    <a:gd name="T1" fmla="*/ 0 h 103"/>
                    <a:gd name="T2" fmla="*/ 0 w 138"/>
                    <a:gd name="T3" fmla="*/ 0 h 103"/>
                    <a:gd name="T4" fmla="*/ 0 w 138"/>
                    <a:gd name="T5" fmla="*/ 0 h 103"/>
                    <a:gd name="T6" fmla="*/ 0 w 138"/>
                    <a:gd name="T7" fmla="*/ 0 h 103"/>
                    <a:gd name="T8" fmla="*/ 0 w 138"/>
                    <a:gd name="T9" fmla="*/ 0 h 103"/>
                    <a:gd name="T10" fmla="*/ 0 w 138"/>
                    <a:gd name="T11" fmla="*/ 0 h 103"/>
                    <a:gd name="T12" fmla="*/ 0 w 138"/>
                    <a:gd name="T13" fmla="*/ 0 h 103"/>
                    <a:gd name="T14" fmla="*/ 0 w 138"/>
                    <a:gd name="T15" fmla="*/ 0 h 103"/>
                    <a:gd name="T16" fmla="*/ 0 w 138"/>
                    <a:gd name="T17" fmla="*/ 0 h 103"/>
                    <a:gd name="T18" fmla="*/ 0 w 138"/>
                    <a:gd name="T19" fmla="*/ 0 h 103"/>
                    <a:gd name="T20" fmla="*/ 0 w 138"/>
                    <a:gd name="T21" fmla="*/ 0 h 103"/>
                    <a:gd name="T22" fmla="*/ 0 w 138"/>
                    <a:gd name="T23" fmla="*/ 0 h 103"/>
                    <a:gd name="T24" fmla="*/ 0 w 138"/>
                    <a:gd name="T25" fmla="*/ 0 h 103"/>
                    <a:gd name="T26" fmla="*/ 0 w 138"/>
                    <a:gd name="T27" fmla="*/ 0 h 103"/>
                    <a:gd name="T28" fmla="*/ 0 w 138"/>
                    <a:gd name="T29" fmla="*/ 0 h 103"/>
                    <a:gd name="T30" fmla="*/ 0 w 138"/>
                    <a:gd name="T31" fmla="*/ 0 h 103"/>
                    <a:gd name="T32" fmla="*/ 0 w 138"/>
                    <a:gd name="T33" fmla="*/ 0 h 103"/>
                    <a:gd name="T34" fmla="*/ 0 w 138"/>
                    <a:gd name="T35" fmla="*/ 0 h 103"/>
                    <a:gd name="T36" fmla="*/ 0 w 138"/>
                    <a:gd name="T37" fmla="*/ 0 h 1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pPr>
                    <a:defRPr/>
                  </a:pPr>
                  <a:endParaRPr lang="en-US"/>
                </a:p>
              </p:txBody>
            </p:sp>
            <p:sp>
              <p:nvSpPr>
                <p:cNvPr id="7254" name="Freeform 93"/>
                <p:cNvSpPr>
                  <a:spLocks/>
                </p:cNvSpPr>
                <p:nvPr/>
              </p:nvSpPr>
              <p:spPr bwMode="ltGray">
                <a:xfrm>
                  <a:off x="4656" y="319"/>
                  <a:ext cx="80" cy="72"/>
                </a:xfrm>
                <a:custGeom>
                  <a:avLst/>
                  <a:gdLst>
                    <a:gd name="T0" fmla="*/ 0 w 188"/>
                    <a:gd name="T1" fmla="*/ 0 h 214"/>
                    <a:gd name="T2" fmla="*/ 0 w 188"/>
                    <a:gd name="T3" fmla="*/ 0 h 214"/>
                    <a:gd name="T4" fmla="*/ 0 w 188"/>
                    <a:gd name="T5" fmla="*/ 0 h 214"/>
                    <a:gd name="T6" fmla="*/ 0 w 188"/>
                    <a:gd name="T7" fmla="*/ 0 h 214"/>
                    <a:gd name="T8" fmla="*/ 0 w 188"/>
                    <a:gd name="T9" fmla="*/ 0 h 214"/>
                    <a:gd name="T10" fmla="*/ 0 w 188"/>
                    <a:gd name="T11" fmla="*/ 0 h 214"/>
                    <a:gd name="T12" fmla="*/ 0 w 188"/>
                    <a:gd name="T13" fmla="*/ 0 h 214"/>
                    <a:gd name="T14" fmla="*/ 0 w 188"/>
                    <a:gd name="T15" fmla="*/ 0 h 214"/>
                    <a:gd name="T16" fmla="*/ 0 w 188"/>
                    <a:gd name="T17" fmla="*/ 0 h 214"/>
                    <a:gd name="T18" fmla="*/ 0 w 188"/>
                    <a:gd name="T19" fmla="*/ 0 h 214"/>
                    <a:gd name="T20" fmla="*/ 0 w 188"/>
                    <a:gd name="T21" fmla="*/ 0 h 214"/>
                    <a:gd name="T22" fmla="*/ 0 w 188"/>
                    <a:gd name="T23" fmla="*/ 0 h 214"/>
                    <a:gd name="T24" fmla="*/ 0 w 188"/>
                    <a:gd name="T25" fmla="*/ 0 h 214"/>
                    <a:gd name="T26" fmla="*/ 0 w 188"/>
                    <a:gd name="T27" fmla="*/ 0 h 214"/>
                    <a:gd name="T28" fmla="*/ 0 w 188"/>
                    <a:gd name="T29" fmla="*/ 0 h 214"/>
                    <a:gd name="T30" fmla="*/ 0 w 188"/>
                    <a:gd name="T31" fmla="*/ 0 h 214"/>
                    <a:gd name="T32" fmla="*/ 0 w 188"/>
                    <a:gd name="T33" fmla="*/ 0 h 214"/>
                    <a:gd name="T34" fmla="*/ 0 w 188"/>
                    <a:gd name="T35" fmla="*/ 0 h 214"/>
                    <a:gd name="T36" fmla="*/ 0 w 188"/>
                    <a:gd name="T37" fmla="*/ 0 h 214"/>
                    <a:gd name="T38" fmla="*/ 0 w 188"/>
                    <a:gd name="T39" fmla="*/ 0 h 214"/>
                    <a:gd name="T40" fmla="*/ 0 w 188"/>
                    <a:gd name="T41" fmla="*/ 0 h 214"/>
                    <a:gd name="T42" fmla="*/ 0 w 188"/>
                    <a:gd name="T43" fmla="*/ 0 h 214"/>
                    <a:gd name="T44" fmla="*/ 0 w 188"/>
                    <a:gd name="T45" fmla="*/ 0 h 214"/>
                    <a:gd name="T46" fmla="*/ 0 w 188"/>
                    <a:gd name="T47" fmla="*/ 0 h 214"/>
                    <a:gd name="T48" fmla="*/ 0 w 188"/>
                    <a:gd name="T49" fmla="*/ 0 h 214"/>
                    <a:gd name="T50" fmla="*/ 0 w 188"/>
                    <a:gd name="T51" fmla="*/ 0 h 214"/>
                    <a:gd name="T52" fmla="*/ 0 w 188"/>
                    <a:gd name="T53" fmla="*/ 0 h 214"/>
                    <a:gd name="T54" fmla="*/ 0 w 188"/>
                    <a:gd name="T55" fmla="*/ 0 h 214"/>
                    <a:gd name="T56" fmla="*/ 0 w 188"/>
                    <a:gd name="T57" fmla="*/ 0 h 214"/>
                    <a:gd name="T58" fmla="*/ 0 w 188"/>
                    <a:gd name="T59" fmla="*/ 0 h 214"/>
                    <a:gd name="T60" fmla="*/ 0 w 188"/>
                    <a:gd name="T61" fmla="*/ 0 h 214"/>
                    <a:gd name="T62" fmla="*/ 0 w 188"/>
                    <a:gd name="T63" fmla="*/ 0 h 214"/>
                    <a:gd name="T64" fmla="*/ 0 w 188"/>
                    <a:gd name="T65" fmla="*/ 0 h 214"/>
                    <a:gd name="T66" fmla="*/ 0 w 188"/>
                    <a:gd name="T67" fmla="*/ 0 h 214"/>
                    <a:gd name="T68" fmla="*/ 0 w 188"/>
                    <a:gd name="T69" fmla="*/ 0 h 214"/>
                    <a:gd name="T70" fmla="*/ 0 w 188"/>
                    <a:gd name="T71" fmla="*/ 0 h 214"/>
                    <a:gd name="T72" fmla="*/ 0 w 188"/>
                    <a:gd name="T73" fmla="*/ 0 h 214"/>
                    <a:gd name="T74" fmla="*/ 0 w 188"/>
                    <a:gd name="T75" fmla="*/ 0 h 214"/>
                    <a:gd name="T76" fmla="*/ 0 w 188"/>
                    <a:gd name="T77" fmla="*/ 0 h 214"/>
                    <a:gd name="T78" fmla="*/ 0 w 188"/>
                    <a:gd name="T79" fmla="*/ 0 h 214"/>
                    <a:gd name="T80" fmla="*/ 0 w 188"/>
                    <a:gd name="T81" fmla="*/ 0 h 2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pPr>
                    <a:defRPr/>
                  </a:pPr>
                  <a:endParaRPr lang="en-US"/>
                </a:p>
              </p:txBody>
            </p:sp>
            <p:sp>
              <p:nvSpPr>
                <p:cNvPr id="7255" name="Freeform 94"/>
                <p:cNvSpPr>
                  <a:spLocks/>
                </p:cNvSpPr>
                <p:nvPr/>
              </p:nvSpPr>
              <p:spPr bwMode="ltGray">
                <a:xfrm>
                  <a:off x="4709" y="340"/>
                  <a:ext cx="6" cy="4"/>
                </a:xfrm>
                <a:custGeom>
                  <a:avLst/>
                  <a:gdLst>
                    <a:gd name="T0" fmla="*/ 0 w 13"/>
                    <a:gd name="T1" fmla="*/ 0 h 13"/>
                    <a:gd name="T2" fmla="*/ 0 w 13"/>
                    <a:gd name="T3" fmla="*/ 0 h 13"/>
                    <a:gd name="T4" fmla="*/ 0 w 13"/>
                    <a:gd name="T5" fmla="*/ 0 h 13"/>
                    <a:gd name="T6" fmla="*/ 0 60000 65536"/>
                    <a:gd name="T7" fmla="*/ 0 60000 65536"/>
                    <a:gd name="T8" fmla="*/ 0 60000 65536"/>
                  </a:gdLst>
                  <a:ahLst/>
                  <a:cxnLst>
                    <a:cxn ang="T6">
                      <a:pos x="T0" y="T1"/>
                    </a:cxn>
                    <a:cxn ang="T7">
                      <a:pos x="T2" y="T3"/>
                    </a:cxn>
                    <a:cxn ang="T8">
                      <a:pos x="T4" y="T5"/>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pPr>
                    <a:defRPr/>
                  </a:pPr>
                  <a:endParaRPr lang="en-US"/>
                </a:p>
              </p:txBody>
            </p:sp>
            <p:sp>
              <p:nvSpPr>
                <p:cNvPr id="7256" name="Freeform 95"/>
                <p:cNvSpPr>
                  <a:spLocks/>
                </p:cNvSpPr>
                <p:nvPr/>
              </p:nvSpPr>
              <p:spPr bwMode="ltGray">
                <a:xfrm>
                  <a:off x="4261" y="389"/>
                  <a:ext cx="347" cy="189"/>
                </a:xfrm>
                <a:custGeom>
                  <a:avLst/>
                  <a:gdLst>
                    <a:gd name="T0" fmla="*/ 0 w 812"/>
                    <a:gd name="T1" fmla="*/ 0 h 564"/>
                    <a:gd name="T2" fmla="*/ 0 w 812"/>
                    <a:gd name="T3" fmla="*/ 0 h 564"/>
                    <a:gd name="T4" fmla="*/ 0 w 812"/>
                    <a:gd name="T5" fmla="*/ 0 h 564"/>
                    <a:gd name="T6" fmla="*/ 0 w 812"/>
                    <a:gd name="T7" fmla="*/ 0 h 564"/>
                    <a:gd name="T8" fmla="*/ 0 w 812"/>
                    <a:gd name="T9" fmla="*/ 0 h 564"/>
                    <a:gd name="T10" fmla="*/ 0 w 812"/>
                    <a:gd name="T11" fmla="*/ 0 h 564"/>
                    <a:gd name="T12" fmla="*/ 0 w 812"/>
                    <a:gd name="T13" fmla="*/ 0 h 564"/>
                    <a:gd name="T14" fmla="*/ 0 w 812"/>
                    <a:gd name="T15" fmla="*/ 0 h 564"/>
                    <a:gd name="T16" fmla="*/ 0 w 812"/>
                    <a:gd name="T17" fmla="*/ 0 h 564"/>
                    <a:gd name="T18" fmla="*/ 0 w 812"/>
                    <a:gd name="T19" fmla="*/ 0 h 564"/>
                    <a:gd name="T20" fmla="*/ 0 w 812"/>
                    <a:gd name="T21" fmla="*/ 0 h 564"/>
                    <a:gd name="T22" fmla="*/ 0 w 812"/>
                    <a:gd name="T23" fmla="*/ 0 h 564"/>
                    <a:gd name="T24" fmla="*/ 0 w 812"/>
                    <a:gd name="T25" fmla="*/ 0 h 564"/>
                    <a:gd name="T26" fmla="*/ 0 w 812"/>
                    <a:gd name="T27" fmla="*/ 0 h 564"/>
                    <a:gd name="T28" fmla="*/ 0 w 812"/>
                    <a:gd name="T29" fmla="*/ 0 h 564"/>
                    <a:gd name="T30" fmla="*/ 0 w 812"/>
                    <a:gd name="T31" fmla="*/ 0 h 564"/>
                    <a:gd name="T32" fmla="*/ 0 w 812"/>
                    <a:gd name="T33" fmla="*/ 0 h 564"/>
                    <a:gd name="T34" fmla="*/ 0 w 812"/>
                    <a:gd name="T35" fmla="*/ 0 h 564"/>
                    <a:gd name="T36" fmla="*/ 0 w 812"/>
                    <a:gd name="T37" fmla="*/ 0 h 564"/>
                    <a:gd name="T38" fmla="*/ 0 w 812"/>
                    <a:gd name="T39" fmla="*/ 0 h 564"/>
                    <a:gd name="T40" fmla="*/ 0 w 812"/>
                    <a:gd name="T41" fmla="*/ 0 h 564"/>
                    <a:gd name="T42" fmla="*/ 0 w 812"/>
                    <a:gd name="T43" fmla="*/ 0 h 564"/>
                    <a:gd name="T44" fmla="*/ 0 w 812"/>
                    <a:gd name="T45" fmla="*/ 0 h 564"/>
                    <a:gd name="T46" fmla="*/ 0 w 812"/>
                    <a:gd name="T47" fmla="*/ 0 h 564"/>
                    <a:gd name="T48" fmla="*/ 0 w 812"/>
                    <a:gd name="T49" fmla="*/ 0 h 564"/>
                    <a:gd name="T50" fmla="*/ 0 w 812"/>
                    <a:gd name="T51" fmla="*/ 0 h 564"/>
                    <a:gd name="T52" fmla="*/ 0 w 812"/>
                    <a:gd name="T53" fmla="*/ 0 h 564"/>
                    <a:gd name="T54" fmla="*/ 0 w 812"/>
                    <a:gd name="T55" fmla="*/ 0 h 564"/>
                    <a:gd name="T56" fmla="*/ 0 w 812"/>
                    <a:gd name="T57" fmla="*/ 0 h 564"/>
                    <a:gd name="T58" fmla="*/ 0 w 812"/>
                    <a:gd name="T59" fmla="*/ 0 h 564"/>
                    <a:gd name="T60" fmla="*/ 0 w 812"/>
                    <a:gd name="T61" fmla="*/ 0 h 564"/>
                    <a:gd name="T62" fmla="*/ 0 w 812"/>
                    <a:gd name="T63" fmla="*/ 0 h 564"/>
                    <a:gd name="T64" fmla="*/ 0 w 812"/>
                    <a:gd name="T65" fmla="*/ 0 h 564"/>
                    <a:gd name="T66" fmla="*/ 0 w 812"/>
                    <a:gd name="T67" fmla="*/ 0 h 564"/>
                    <a:gd name="T68" fmla="*/ 0 w 812"/>
                    <a:gd name="T69" fmla="*/ 0 h 564"/>
                    <a:gd name="T70" fmla="*/ 0 w 812"/>
                    <a:gd name="T71" fmla="*/ 0 h 564"/>
                    <a:gd name="T72" fmla="*/ 0 w 812"/>
                    <a:gd name="T73" fmla="*/ 0 h 564"/>
                    <a:gd name="T74" fmla="*/ 0 w 812"/>
                    <a:gd name="T75" fmla="*/ 0 h 564"/>
                    <a:gd name="T76" fmla="*/ 0 w 812"/>
                    <a:gd name="T77" fmla="*/ 0 h 564"/>
                    <a:gd name="T78" fmla="*/ 0 w 812"/>
                    <a:gd name="T79" fmla="*/ 0 h 564"/>
                    <a:gd name="T80" fmla="*/ 0 w 812"/>
                    <a:gd name="T81" fmla="*/ 0 h 564"/>
                    <a:gd name="T82" fmla="*/ 0 w 812"/>
                    <a:gd name="T83" fmla="*/ 0 h 564"/>
                    <a:gd name="T84" fmla="*/ 0 w 812"/>
                    <a:gd name="T85" fmla="*/ 0 h 564"/>
                    <a:gd name="T86" fmla="*/ 0 w 812"/>
                    <a:gd name="T87" fmla="*/ 0 h 5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pPr>
                    <a:defRPr/>
                  </a:pPr>
                  <a:endParaRPr lang="en-US"/>
                </a:p>
              </p:txBody>
            </p:sp>
            <p:sp>
              <p:nvSpPr>
                <p:cNvPr id="7257" name="Freeform 96"/>
                <p:cNvSpPr>
                  <a:spLocks/>
                </p:cNvSpPr>
                <p:nvPr/>
              </p:nvSpPr>
              <p:spPr bwMode="ltGray">
                <a:xfrm>
                  <a:off x="4322" y="519"/>
                  <a:ext cx="19" cy="29"/>
                </a:xfrm>
                <a:custGeom>
                  <a:avLst/>
                  <a:gdLst>
                    <a:gd name="T0" fmla="*/ 0 w 43"/>
                    <a:gd name="T1" fmla="*/ 0 h 85"/>
                    <a:gd name="T2" fmla="*/ 0 w 43"/>
                    <a:gd name="T3" fmla="*/ 0 h 85"/>
                    <a:gd name="T4" fmla="*/ 0 w 43"/>
                    <a:gd name="T5" fmla="*/ 0 h 85"/>
                    <a:gd name="T6" fmla="*/ 0 w 43"/>
                    <a:gd name="T7" fmla="*/ 0 h 85"/>
                    <a:gd name="T8" fmla="*/ 0 w 43"/>
                    <a:gd name="T9" fmla="*/ 0 h 85"/>
                    <a:gd name="T10" fmla="*/ 0 w 43"/>
                    <a:gd name="T11" fmla="*/ 0 h 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pPr>
                    <a:defRPr/>
                  </a:pPr>
                  <a:endParaRPr lang="en-US"/>
                </a:p>
              </p:txBody>
            </p:sp>
            <p:sp>
              <p:nvSpPr>
                <p:cNvPr id="7258" name="Freeform 97"/>
                <p:cNvSpPr>
                  <a:spLocks/>
                </p:cNvSpPr>
                <p:nvPr/>
              </p:nvSpPr>
              <p:spPr bwMode="ltGray">
                <a:xfrm>
                  <a:off x="4588" y="421"/>
                  <a:ext cx="18" cy="24"/>
                </a:xfrm>
                <a:custGeom>
                  <a:avLst/>
                  <a:gdLst>
                    <a:gd name="T0" fmla="*/ 0 w 44"/>
                    <a:gd name="T1" fmla="*/ 0 h 74"/>
                    <a:gd name="T2" fmla="*/ 0 w 44"/>
                    <a:gd name="T3" fmla="*/ 0 h 74"/>
                    <a:gd name="T4" fmla="*/ 0 w 44"/>
                    <a:gd name="T5" fmla="*/ 0 h 74"/>
                    <a:gd name="T6" fmla="*/ 0 w 44"/>
                    <a:gd name="T7" fmla="*/ 0 h 74"/>
                    <a:gd name="T8" fmla="*/ 0 w 44"/>
                    <a:gd name="T9" fmla="*/ 0 h 74"/>
                    <a:gd name="T10" fmla="*/ 0 w 44"/>
                    <a:gd name="T11" fmla="*/ 0 h 74"/>
                    <a:gd name="T12" fmla="*/ 0 w 44"/>
                    <a:gd name="T13" fmla="*/ 0 h 74"/>
                    <a:gd name="T14" fmla="*/ 0 w 44"/>
                    <a:gd name="T15" fmla="*/ 0 h 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pPr>
                    <a:defRPr/>
                  </a:pPr>
                  <a:endParaRPr lang="en-US"/>
                </a:p>
              </p:txBody>
            </p:sp>
            <p:sp>
              <p:nvSpPr>
                <p:cNvPr id="7259" name="Freeform 98"/>
                <p:cNvSpPr>
                  <a:spLocks/>
                </p:cNvSpPr>
                <p:nvPr/>
              </p:nvSpPr>
              <p:spPr bwMode="ltGray">
                <a:xfrm>
                  <a:off x="4639" y="409"/>
                  <a:ext cx="9" cy="10"/>
                </a:xfrm>
                <a:custGeom>
                  <a:avLst/>
                  <a:gdLst>
                    <a:gd name="T0" fmla="*/ 0 w 20"/>
                    <a:gd name="T1" fmla="*/ 0 h 30"/>
                    <a:gd name="T2" fmla="*/ 0 w 20"/>
                    <a:gd name="T3" fmla="*/ 0 h 30"/>
                    <a:gd name="T4" fmla="*/ 0 w 20"/>
                    <a:gd name="T5" fmla="*/ 0 h 30"/>
                    <a:gd name="T6" fmla="*/ 0 60000 65536"/>
                    <a:gd name="T7" fmla="*/ 0 60000 65536"/>
                    <a:gd name="T8" fmla="*/ 0 60000 65536"/>
                  </a:gdLst>
                  <a:ahLst/>
                  <a:cxnLst>
                    <a:cxn ang="T6">
                      <a:pos x="T0" y="T1"/>
                    </a:cxn>
                    <a:cxn ang="T7">
                      <a:pos x="T2" y="T3"/>
                    </a:cxn>
                    <a:cxn ang="T8">
                      <a:pos x="T4" y="T5"/>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pPr>
                    <a:defRPr/>
                  </a:pPr>
                  <a:endParaRPr lang="en-US"/>
                </a:p>
              </p:txBody>
            </p:sp>
            <p:sp>
              <p:nvSpPr>
                <p:cNvPr id="7260" name="Freeform 99"/>
                <p:cNvSpPr>
                  <a:spLocks/>
                </p:cNvSpPr>
                <p:nvPr/>
              </p:nvSpPr>
              <p:spPr bwMode="ltGray">
                <a:xfrm>
                  <a:off x="3709" y="315"/>
                  <a:ext cx="433" cy="354"/>
                </a:xfrm>
                <a:custGeom>
                  <a:avLst/>
                  <a:gdLst>
                    <a:gd name="T0" fmla="*/ 1 w 682"/>
                    <a:gd name="T1" fmla="*/ 1 h 557"/>
                    <a:gd name="T2" fmla="*/ 1 w 682"/>
                    <a:gd name="T3" fmla="*/ 1 h 557"/>
                    <a:gd name="T4" fmla="*/ 1 w 682"/>
                    <a:gd name="T5" fmla="*/ 1 h 557"/>
                    <a:gd name="T6" fmla="*/ 1 w 682"/>
                    <a:gd name="T7" fmla="*/ 1 h 557"/>
                    <a:gd name="T8" fmla="*/ 1 w 682"/>
                    <a:gd name="T9" fmla="*/ 1 h 557"/>
                    <a:gd name="T10" fmla="*/ 1 w 682"/>
                    <a:gd name="T11" fmla="*/ 1 h 557"/>
                    <a:gd name="T12" fmla="*/ 1 w 682"/>
                    <a:gd name="T13" fmla="*/ 1 h 557"/>
                    <a:gd name="T14" fmla="*/ 1 w 682"/>
                    <a:gd name="T15" fmla="*/ 1 h 557"/>
                    <a:gd name="T16" fmla="*/ 1 w 682"/>
                    <a:gd name="T17" fmla="*/ 1 h 557"/>
                    <a:gd name="T18" fmla="*/ 1 w 682"/>
                    <a:gd name="T19" fmla="*/ 1 h 557"/>
                    <a:gd name="T20" fmla="*/ 1 w 682"/>
                    <a:gd name="T21" fmla="*/ 1 h 557"/>
                    <a:gd name="T22" fmla="*/ 1 w 682"/>
                    <a:gd name="T23" fmla="*/ 1 h 557"/>
                    <a:gd name="T24" fmla="*/ 1 w 682"/>
                    <a:gd name="T25" fmla="*/ 1 h 557"/>
                    <a:gd name="T26" fmla="*/ 1 w 682"/>
                    <a:gd name="T27" fmla="*/ 1 h 557"/>
                    <a:gd name="T28" fmla="*/ 1 w 682"/>
                    <a:gd name="T29" fmla="*/ 1 h 557"/>
                    <a:gd name="T30" fmla="*/ 1 w 682"/>
                    <a:gd name="T31" fmla="*/ 1 h 557"/>
                    <a:gd name="T32" fmla="*/ 1 w 682"/>
                    <a:gd name="T33" fmla="*/ 1 h 557"/>
                    <a:gd name="T34" fmla="*/ 0 w 682"/>
                    <a:gd name="T35" fmla="*/ 1 h 557"/>
                    <a:gd name="T36" fmla="*/ 1 w 682"/>
                    <a:gd name="T37" fmla="*/ 1 h 557"/>
                    <a:gd name="T38" fmla="*/ 1 w 682"/>
                    <a:gd name="T39" fmla="*/ 1 h 557"/>
                    <a:gd name="T40" fmla="*/ 1 w 682"/>
                    <a:gd name="T41" fmla="*/ 1 h 557"/>
                    <a:gd name="T42" fmla="*/ 1 w 682"/>
                    <a:gd name="T43" fmla="*/ 1 h 557"/>
                    <a:gd name="T44" fmla="*/ 1 w 682"/>
                    <a:gd name="T45" fmla="*/ 1 h 557"/>
                    <a:gd name="T46" fmla="*/ 1 w 682"/>
                    <a:gd name="T47" fmla="*/ 1 h 557"/>
                    <a:gd name="T48" fmla="*/ 1 w 682"/>
                    <a:gd name="T49" fmla="*/ 1 h 557"/>
                    <a:gd name="T50" fmla="*/ 1 w 682"/>
                    <a:gd name="T51" fmla="*/ 1 h 557"/>
                    <a:gd name="T52" fmla="*/ 1 w 682"/>
                    <a:gd name="T53" fmla="*/ 0 h 557"/>
                    <a:gd name="T54" fmla="*/ 1 w 682"/>
                    <a:gd name="T55" fmla="*/ 1 h 557"/>
                    <a:gd name="T56" fmla="*/ 1 w 682"/>
                    <a:gd name="T57" fmla="*/ 1 h 557"/>
                    <a:gd name="T58" fmla="*/ 1 w 682"/>
                    <a:gd name="T59" fmla="*/ 1 h 557"/>
                    <a:gd name="T60" fmla="*/ 1 w 682"/>
                    <a:gd name="T61" fmla="*/ 1 h 557"/>
                    <a:gd name="T62" fmla="*/ 1 w 682"/>
                    <a:gd name="T63" fmla="*/ 1 h 557"/>
                    <a:gd name="T64" fmla="*/ 1 w 682"/>
                    <a:gd name="T65" fmla="*/ 1 h 557"/>
                    <a:gd name="T66" fmla="*/ 1 w 682"/>
                    <a:gd name="T67" fmla="*/ 1 h 557"/>
                    <a:gd name="T68" fmla="*/ 1 w 682"/>
                    <a:gd name="T69" fmla="*/ 1 h 557"/>
                    <a:gd name="T70" fmla="*/ 1 w 682"/>
                    <a:gd name="T71" fmla="*/ 1 h 557"/>
                    <a:gd name="T72" fmla="*/ 1 w 682"/>
                    <a:gd name="T73" fmla="*/ 1 h 557"/>
                    <a:gd name="T74" fmla="*/ 1 w 682"/>
                    <a:gd name="T75" fmla="*/ 1 h 557"/>
                    <a:gd name="T76" fmla="*/ 1 w 682"/>
                    <a:gd name="T77" fmla="*/ 1 h 557"/>
                    <a:gd name="T78" fmla="*/ 1 w 682"/>
                    <a:gd name="T79" fmla="*/ 1 h 557"/>
                    <a:gd name="T80" fmla="*/ 1 w 682"/>
                    <a:gd name="T81" fmla="*/ 1 h 557"/>
                    <a:gd name="T82" fmla="*/ 1 w 682"/>
                    <a:gd name="T83" fmla="*/ 1 h 5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pPr>
                    <a:defRPr/>
                  </a:pPr>
                  <a:endParaRPr lang="en-US"/>
                </a:p>
              </p:txBody>
            </p:sp>
            <p:sp>
              <p:nvSpPr>
                <p:cNvPr id="7261" name="Freeform 100"/>
                <p:cNvSpPr>
                  <a:spLocks/>
                </p:cNvSpPr>
                <p:nvPr/>
              </p:nvSpPr>
              <p:spPr bwMode="ltGray">
                <a:xfrm>
                  <a:off x="3877" y="448"/>
                  <a:ext cx="163" cy="221"/>
                </a:xfrm>
                <a:custGeom>
                  <a:avLst/>
                  <a:gdLst>
                    <a:gd name="T0" fmla="*/ 1 w 257"/>
                    <a:gd name="T1" fmla="*/ 1 h 347"/>
                    <a:gd name="T2" fmla="*/ 1 w 257"/>
                    <a:gd name="T3" fmla="*/ 1 h 347"/>
                    <a:gd name="T4" fmla="*/ 1 w 257"/>
                    <a:gd name="T5" fmla="*/ 1 h 347"/>
                    <a:gd name="T6" fmla="*/ 1 w 257"/>
                    <a:gd name="T7" fmla="*/ 1 h 347"/>
                    <a:gd name="T8" fmla="*/ 1 w 257"/>
                    <a:gd name="T9" fmla="*/ 1 h 347"/>
                    <a:gd name="T10" fmla="*/ 1 w 257"/>
                    <a:gd name="T11" fmla="*/ 1 h 347"/>
                    <a:gd name="T12" fmla="*/ 1 w 257"/>
                    <a:gd name="T13" fmla="*/ 1 h 347"/>
                    <a:gd name="T14" fmla="*/ 1 w 257"/>
                    <a:gd name="T15" fmla="*/ 1 h 347"/>
                    <a:gd name="T16" fmla="*/ 1 w 257"/>
                    <a:gd name="T17" fmla="*/ 1 h 347"/>
                    <a:gd name="T18" fmla="*/ 1 w 257"/>
                    <a:gd name="T19" fmla="*/ 1 h 347"/>
                    <a:gd name="T20" fmla="*/ 1 w 257"/>
                    <a:gd name="T21" fmla="*/ 1 h 347"/>
                    <a:gd name="T22" fmla="*/ 1 w 257"/>
                    <a:gd name="T23" fmla="*/ 1 h 347"/>
                    <a:gd name="T24" fmla="*/ 1 w 257"/>
                    <a:gd name="T25" fmla="*/ 1 h 347"/>
                    <a:gd name="T26" fmla="*/ 0 w 257"/>
                    <a:gd name="T27" fmla="*/ 1 h 347"/>
                    <a:gd name="T28" fmla="*/ 1 w 257"/>
                    <a:gd name="T29" fmla="*/ 1 h 347"/>
                    <a:gd name="T30" fmla="*/ 1 w 257"/>
                    <a:gd name="T31" fmla="*/ 1 h 3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pPr>
                    <a:defRPr/>
                  </a:pPr>
                  <a:endParaRPr lang="en-US"/>
                </a:p>
              </p:txBody>
            </p:sp>
            <p:sp>
              <p:nvSpPr>
                <p:cNvPr id="7262" name="Freeform 101"/>
                <p:cNvSpPr>
                  <a:spLocks/>
                </p:cNvSpPr>
                <p:nvPr/>
              </p:nvSpPr>
              <p:spPr bwMode="ltGray">
                <a:xfrm>
                  <a:off x="4164" y="611"/>
                  <a:ext cx="7" cy="12"/>
                </a:xfrm>
                <a:custGeom>
                  <a:avLst/>
                  <a:gdLst>
                    <a:gd name="T0" fmla="*/ 0 w 19"/>
                    <a:gd name="T1" fmla="*/ 0 h 37"/>
                    <a:gd name="T2" fmla="*/ 0 w 19"/>
                    <a:gd name="T3" fmla="*/ 0 h 37"/>
                    <a:gd name="T4" fmla="*/ 0 w 19"/>
                    <a:gd name="T5" fmla="*/ 0 h 37"/>
                    <a:gd name="T6" fmla="*/ 0 60000 65536"/>
                    <a:gd name="T7" fmla="*/ 0 60000 65536"/>
                    <a:gd name="T8" fmla="*/ 0 60000 65536"/>
                  </a:gdLst>
                  <a:ahLst/>
                  <a:cxnLst>
                    <a:cxn ang="T6">
                      <a:pos x="T0" y="T1"/>
                    </a:cxn>
                    <a:cxn ang="T7">
                      <a:pos x="T2" y="T3"/>
                    </a:cxn>
                    <a:cxn ang="T8">
                      <a:pos x="T4" y="T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pPr>
                    <a:defRPr/>
                  </a:pPr>
                  <a:endParaRPr lang="en-US"/>
                </a:p>
              </p:txBody>
            </p:sp>
            <p:sp>
              <p:nvSpPr>
                <p:cNvPr id="7263" name="Freeform 102"/>
                <p:cNvSpPr>
                  <a:spLocks/>
                </p:cNvSpPr>
                <p:nvPr/>
              </p:nvSpPr>
              <p:spPr bwMode="ltGray">
                <a:xfrm>
                  <a:off x="4155" y="497"/>
                  <a:ext cx="9" cy="7"/>
                </a:xfrm>
                <a:custGeom>
                  <a:avLst/>
                  <a:gdLst>
                    <a:gd name="T0" fmla="*/ 0 w 22"/>
                    <a:gd name="T1" fmla="*/ 0 h 20"/>
                    <a:gd name="T2" fmla="*/ 0 w 22"/>
                    <a:gd name="T3" fmla="*/ 0 h 20"/>
                    <a:gd name="T4" fmla="*/ 0 w 22"/>
                    <a:gd name="T5" fmla="*/ 0 h 20"/>
                    <a:gd name="T6" fmla="*/ 0 w 22"/>
                    <a:gd name="T7" fmla="*/ 0 h 20"/>
                    <a:gd name="T8" fmla="*/ 0 w 22"/>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pPr>
                    <a:defRPr/>
                  </a:pPr>
                  <a:endParaRPr lang="en-US"/>
                </a:p>
              </p:txBody>
            </p:sp>
            <p:sp>
              <p:nvSpPr>
                <p:cNvPr id="7264" name="Freeform 103"/>
                <p:cNvSpPr>
                  <a:spLocks/>
                </p:cNvSpPr>
                <p:nvPr/>
              </p:nvSpPr>
              <p:spPr bwMode="ltGray">
                <a:xfrm>
                  <a:off x="3760" y="357"/>
                  <a:ext cx="25" cy="10"/>
                </a:xfrm>
                <a:custGeom>
                  <a:avLst/>
                  <a:gdLst>
                    <a:gd name="T0" fmla="*/ 0 w 57"/>
                    <a:gd name="T1" fmla="*/ 0 h 30"/>
                    <a:gd name="T2" fmla="*/ 0 w 57"/>
                    <a:gd name="T3" fmla="*/ 0 h 30"/>
                    <a:gd name="T4" fmla="*/ 0 w 57"/>
                    <a:gd name="T5" fmla="*/ 0 h 30"/>
                    <a:gd name="T6" fmla="*/ 0 w 57"/>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pPr>
                    <a:defRPr/>
                  </a:pPr>
                  <a:endParaRPr lang="en-US"/>
                </a:p>
              </p:txBody>
            </p:sp>
            <p:sp>
              <p:nvSpPr>
                <p:cNvPr id="7265" name="Freeform 104"/>
                <p:cNvSpPr>
                  <a:spLocks/>
                </p:cNvSpPr>
                <p:nvPr/>
              </p:nvSpPr>
              <p:spPr bwMode="ltGray">
                <a:xfrm>
                  <a:off x="4062" y="265"/>
                  <a:ext cx="295" cy="233"/>
                </a:xfrm>
                <a:custGeom>
                  <a:avLst/>
                  <a:gdLst>
                    <a:gd name="T0" fmla="*/ 0 w 693"/>
                    <a:gd name="T1" fmla="*/ 0 h 696"/>
                    <a:gd name="T2" fmla="*/ 0 w 693"/>
                    <a:gd name="T3" fmla="*/ 0 h 696"/>
                    <a:gd name="T4" fmla="*/ 0 w 693"/>
                    <a:gd name="T5" fmla="*/ 0 h 696"/>
                    <a:gd name="T6" fmla="*/ 0 w 693"/>
                    <a:gd name="T7" fmla="*/ 0 h 696"/>
                    <a:gd name="T8" fmla="*/ 0 w 693"/>
                    <a:gd name="T9" fmla="*/ 0 h 696"/>
                    <a:gd name="T10" fmla="*/ 0 w 693"/>
                    <a:gd name="T11" fmla="*/ 0 h 696"/>
                    <a:gd name="T12" fmla="*/ 0 w 693"/>
                    <a:gd name="T13" fmla="*/ 0 h 696"/>
                    <a:gd name="T14" fmla="*/ 0 w 693"/>
                    <a:gd name="T15" fmla="*/ 0 h 696"/>
                    <a:gd name="T16" fmla="*/ 0 w 693"/>
                    <a:gd name="T17" fmla="*/ 0 h 696"/>
                    <a:gd name="T18" fmla="*/ 0 w 693"/>
                    <a:gd name="T19" fmla="*/ 0 h 696"/>
                    <a:gd name="T20" fmla="*/ 0 w 693"/>
                    <a:gd name="T21" fmla="*/ 0 h 696"/>
                    <a:gd name="T22" fmla="*/ 0 w 693"/>
                    <a:gd name="T23" fmla="*/ 0 h 696"/>
                    <a:gd name="T24" fmla="*/ 0 w 693"/>
                    <a:gd name="T25" fmla="*/ 0 h 696"/>
                    <a:gd name="T26" fmla="*/ 0 w 693"/>
                    <a:gd name="T27" fmla="*/ 0 h 696"/>
                    <a:gd name="T28" fmla="*/ 0 w 693"/>
                    <a:gd name="T29" fmla="*/ 0 h 696"/>
                    <a:gd name="T30" fmla="*/ 0 w 693"/>
                    <a:gd name="T31" fmla="*/ 0 h 696"/>
                    <a:gd name="T32" fmla="*/ 0 w 693"/>
                    <a:gd name="T33" fmla="*/ 0 h 696"/>
                    <a:gd name="T34" fmla="*/ 0 w 693"/>
                    <a:gd name="T35" fmla="*/ 0 h 696"/>
                    <a:gd name="T36" fmla="*/ 0 w 693"/>
                    <a:gd name="T37" fmla="*/ 0 h 696"/>
                    <a:gd name="T38" fmla="*/ 0 w 693"/>
                    <a:gd name="T39" fmla="*/ 0 h 696"/>
                    <a:gd name="T40" fmla="*/ 0 w 693"/>
                    <a:gd name="T41" fmla="*/ 0 h 696"/>
                    <a:gd name="T42" fmla="*/ 0 w 693"/>
                    <a:gd name="T43" fmla="*/ 0 h 696"/>
                    <a:gd name="T44" fmla="*/ 0 w 693"/>
                    <a:gd name="T45" fmla="*/ 0 h 696"/>
                    <a:gd name="T46" fmla="*/ 0 w 693"/>
                    <a:gd name="T47" fmla="*/ 0 h 696"/>
                    <a:gd name="T48" fmla="*/ 0 w 693"/>
                    <a:gd name="T49" fmla="*/ 0 h 696"/>
                    <a:gd name="T50" fmla="*/ 0 w 693"/>
                    <a:gd name="T51" fmla="*/ 0 h 696"/>
                    <a:gd name="T52" fmla="*/ 0 w 693"/>
                    <a:gd name="T53" fmla="*/ 0 h 696"/>
                    <a:gd name="T54" fmla="*/ 0 w 693"/>
                    <a:gd name="T55" fmla="*/ 0 h 696"/>
                    <a:gd name="T56" fmla="*/ 0 w 693"/>
                    <a:gd name="T57" fmla="*/ 0 h 696"/>
                    <a:gd name="T58" fmla="*/ 0 w 693"/>
                    <a:gd name="T59" fmla="*/ 0 h 696"/>
                    <a:gd name="T60" fmla="*/ 0 w 693"/>
                    <a:gd name="T61" fmla="*/ 0 h 696"/>
                    <a:gd name="T62" fmla="*/ 0 w 693"/>
                    <a:gd name="T63" fmla="*/ 0 h 696"/>
                    <a:gd name="T64" fmla="*/ 0 w 693"/>
                    <a:gd name="T65" fmla="*/ 0 h 696"/>
                    <a:gd name="T66" fmla="*/ 0 w 693"/>
                    <a:gd name="T67" fmla="*/ 0 h 696"/>
                    <a:gd name="T68" fmla="*/ 0 w 693"/>
                    <a:gd name="T69" fmla="*/ 0 h 696"/>
                    <a:gd name="T70" fmla="*/ 0 w 693"/>
                    <a:gd name="T71" fmla="*/ 0 h 6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pPr>
                    <a:defRPr/>
                  </a:pPr>
                  <a:endParaRPr lang="en-US"/>
                </a:p>
              </p:txBody>
            </p:sp>
            <p:sp>
              <p:nvSpPr>
                <p:cNvPr id="7266" name="Freeform 105"/>
                <p:cNvSpPr>
                  <a:spLocks/>
                </p:cNvSpPr>
                <p:nvPr/>
              </p:nvSpPr>
              <p:spPr bwMode="ltGray">
                <a:xfrm>
                  <a:off x="3861" y="247"/>
                  <a:ext cx="591" cy="95"/>
                </a:xfrm>
                <a:custGeom>
                  <a:avLst/>
                  <a:gdLst>
                    <a:gd name="T0" fmla="*/ 1 w 931"/>
                    <a:gd name="T1" fmla="*/ 0 h 149"/>
                    <a:gd name="T2" fmla="*/ 1 w 931"/>
                    <a:gd name="T3" fmla="*/ 1 h 149"/>
                    <a:gd name="T4" fmla="*/ 1 w 931"/>
                    <a:gd name="T5" fmla="*/ 1 h 149"/>
                    <a:gd name="T6" fmla="*/ 1 w 931"/>
                    <a:gd name="T7" fmla="*/ 1 h 149"/>
                    <a:gd name="T8" fmla="*/ 1 w 931"/>
                    <a:gd name="T9" fmla="*/ 1 h 149"/>
                    <a:gd name="T10" fmla="*/ 0 w 931"/>
                    <a:gd name="T11" fmla="*/ 1 h 149"/>
                    <a:gd name="T12" fmla="*/ 1 w 931"/>
                    <a:gd name="T13" fmla="*/ 1 h 149"/>
                    <a:gd name="T14" fmla="*/ 1 w 931"/>
                    <a:gd name="T15" fmla="*/ 1 h 149"/>
                    <a:gd name="T16" fmla="*/ 1 w 931"/>
                    <a:gd name="T17" fmla="*/ 1 h 149"/>
                    <a:gd name="T18" fmla="*/ 1 w 931"/>
                    <a:gd name="T19" fmla="*/ 1 h 149"/>
                    <a:gd name="T20" fmla="*/ 1 w 931"/>
                    <a:gd name="T21" fmla="*/ 1 h 149"/>
                    <a:gd name="T22" fmla="*/ 1 w 931"/>
                    <a:gd name="T23" fmla="*/ 1 h 149"/>
                    <a:gd name="T24" fmla="*/ 1 w 931"/>
                    <a:gd name="T25" fmla="*/ 1 h 149"/>
                    <a:gd name="T26" fmla="*/ 1 w 931"/>
                    <a:gd name="T27" fmla="*/ 1 h 149"/>
                    <a:gd name="T28" fmla="*/ 1 w 931"/>
                    <a:gd name="T29" fmla="*/ 1 h 149"/>
                    <a:gd name="T30" fmla="*/ 1 w 931"/>
                    <a:gd name="T31" fmla="*/ 1 h 149"/>
                    <a:gd name="T32" fmla="*/ 1 w 931"/>
                    <a:gd name="T33" fmla="*/ 1 h 149"/>
                    <a:gd name="T34" fmla="*/ 1 w 931"/>
                    <a:gd name="T35" fmla="*/ 1 h 149"/>
                    <a:gd name="T36" fmla="*/ 1 w 931"/>
                    <a:gd name="T37" fmla="*/ 1 h 149"/>
                    <a:gd name="T38" fmla="*/ 1 w 931"/>
                    <a:gd name="T39" fmla="*/ 1 h 149"/>
                    <a:gd name="T40" fmla="*/ 1 w 931"/>
                    <a:gd name="T41" fmla="*/ 1 h 149"/>
                    <a:gd name="T42" fmla="*/ 1 w 931"/>
                    <a:gd name="T43" fmla="*/ 1 h 149"/>
                    <a:gd name="T44" fmla="*/ 1 w 931"/>
                    <a:gd name="T45" fmla="*/ 1 h 149"/>
                    <a:gd name="T46" fmla="*/ 1 w 931"/>
                    <a:gd name="T47" fmla="*/ 1 h 149"/>
                    <a:gd name="T48" fmla="*/ 1 w 931"/>
                    <a:gd name="T49" fmla="*/ 1 h 149"/>
                    <a:gd name="T50" fmla="*/ 1 w 931"/>
                    <a:gd name="T51" fmla="*/ 1 h 149"/>
                    <a:gd name="T52" fmla="*/ 1 w 931"/>
                    <a:gd name="T53" fmla="*/ 1 h 149"/>
                    <a:gd name="T54" fmla="*/ 1 w 931"/>
                    <a:gd name="T55" fmla="*/ 1 h 149"/>
                    <a:gd name="T56" fmla="*/ 1 w 931"/>
                    <a:gd name="T57" fmla="*/ 1 h 149"/>
                    <a:gd name="T58" fmla="*/ 1 w 931"/>
                    <a:gd name="T59" fmla="*/ 1 h 149"/>
                    <a:gd name="T60" fmla="*/ 1 w 931"/>
                    <a:gd name="T61" fmla="*/ 1 h 149"/>
                    <a:gd name="T62" fmla="*/ 1 w 931"/>
                    <a:gd name="T63" fmla="*/ 1 h 149"/>
                    <a:gd name="T64" fmla="*/ 1 w 931"/>
                    <a:gd name="T65" fmla="*/ 1 h 149"/>
                    <a:gd name="T66" fmla="*/ 1 w 931"/>
                    <a:gd name="T67" fmla="*/ 1 h 149"/>
                    <a:gd name="T68" fmla="*/ 1 w 931"/>
                    <a:gd name="T69" fmla="*/ 1 h 149"/>
                    <a:gd name="T70" fmla="*/ 1 w 931"/>
                    <a:gd name="T71" fmla="*/ 1 h 149"/>
                    <a:gd name="T72" fmla="*/ 1 w 931"/>
                    <a:gd name="T73" fmla="*/ 1 h 1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pPr>
                    <a:defRPr/>
                  </a:pPr>
                  <a:endParaRPr lang="en-US"/>
                </a:p>
              </p:txBody>
            </p:sp>
            <p:sp>
              <p:nvSpPr>
                <p:cNvPr id="7267" name="Freeform 106"/>
                <p:cNvSpPr>
                  <a:spLocks/>
                </p:cNvSpPr>
                <p:nvPr/>
              </p:nvSpPr>
              <p:spPr bwMode="ltGray">
                <a:xfrm>
                  <a:off x="3981" y="282"/>
                  <a:ext cx="13" cy="10"/>
                </a:xfrm>
                <a:custGeom>
                  <a:avLst/>
                  <a:gdLst>
                    <a:gd name="T0" fmla="*/ 0 w 31"/>
                    <a:gd name="T1" fmla="*/ 0 h 30"/>
                    <a:gd name="T2" fmla="*/ 0 w 31"/>
                    <a:gd name="T3" fmla="*/ 0 h 30"/>
                    <a:gd name="T4" fmla="*/ 0 w 31"/>
                    <a:gd name="T5" fmla="*/ 0 h 30"/>
                    <a:gd name="T6" fmla="*/ 0 w 31"/>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pPr>
                    <a:defRPr/>
                  </a:pPr>
                  <a:endParaRPr lang="en-US"/>
                </a:p>
              </p:txBody>
            </p:sp>
            <p:sp>
              <p:nvSpPr>
                <p:cNvPr id="7268" name="Freeform 107"/>
                <p:cNvSpPr>
                  <a:spLocks/>
                </p:cNvSpPr>
                <p:nvPr/>
              </p:nvSpPr>
              <p:spPr bwMode="ltGray">
                <a:xfrm>
                  <a:off x="3966" y="296"/>
                  <a:ext cx="19" cy="11"/>
                </a:xfrm>
                <a:custGeom>
                  <a:avLst/>
                  <a:gdLst>
                    <a:gd name="T0" fmla="*/ 0 w 44"/>
                    <a:gd name="T1" fmla="*/ 0 h 32"/>
                    <a:gd name="T2" fmla="*/ 0 w 44"/>
                    <a:gd name="T3" fmla="*/ 0 h 32"/>
                    <a:gd name="T4" fmla="*/ 0 w 44"/>
                    <a:gd name="T5" fmla="*/ 0 h 32"/>
                    <a:gd name="T6" fmla="*/ 0 w 44"/>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pPr>
                    <a:defRPr/>
                  </a:pPr>
                  <a:endParaRPr lang="en-US"/>
                </a:p>
              </p:txBody>
            </p:sp>
            <p:sp>
              <p:nvSpPr>
                <p:cNvPr id="7269" name="Freeform 108"/>
                <p:cNvSpPr>
                  <a:spLocks/>
                </p:cNvSpPr>
                <p:nvPr/>
              </p:nvSpPr>
              <p:spPr bwMode="ltGray">
                <a:xfrm>
                  <a:off x="4028" y="337"/>
                  <a:ext cx="32" cy="6"/>
                </a:xfrm>
                <a:custGeom>
                  <a:avLst/>
                  <a:gdLst>
                    <a:gd name="T0" fmla="*/ 0 w 76"/>
                    <a:gd name="T1" fmla="*/ 0 h 18"/>
                    <a:gd name="T2" fmla="*/ 0 w 76"/>
                    <a:gd name="T3" fmla="*/ 0 h 18"/>
                    <a:gd name="T4" fmla="*/ 0 w 76"/>
                    <a:gd name="T5" fmla="*/ 0 h 18"/>
                    <a:gd name="T6" fmla="*/ 0 60000 65536"/>
                    <a:gd name="T7" fmla="*/ 0 60000 65536"/>
                    <a:gd name="T8" fmla="*/ 0 60000 65536"/>
                  </a:gdLst>
                  <a:ahLst/>
                  <a:cxnLst>
                    <a:cxn ang="T6">
                      <a:pos x="T0" y="T1"/>
                    </a:cxn>
                    <a:cxn ang="T7">
                      <a:pos x="T2" y="T3"/>
                    </a:cxn>
                    <a:cxn ang="T8">
                      <a:pos x="T4" y="T5"/>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pPr>
                    <a:defRPr/>
                  </a:pPr>
                  <a:endParaRPr lang="en-US"/>
                </a:p>
              </p:txBody>
            </p:sp>
            <p:sp>
              <p:nvSpPr>
                <p:cNvPr id="7270" name="Freeform 109"/>
                <p:cNvSpPr>
                  <a:spLocks/>
                </p:cNvSpPr>
                <p:nvPr/>
              </p:nvSpPr>
              <p:spPr bwMode="ltGray">
                <a:xfrm>
                  <a:off x="4083" y="336"/>
                  <a:ext cx="18" cy="15"/>
                </a:xfrm>
                <a:custGeom>
                  <a:avLst/>
                  <a:gdLst>
                    <a:gd name="T0" fmla="*/ 0 w 42"/>
                    <a:gd name="T1" fmla="*/ 0 h 44"/>
                    <a:gd name="T2" fmla="*/ 0 w 42"/>
                    <a:gd name="T3" fmla="*/ 0 h 44"/>
                    <a:gd name="T4" fmla="*/ 0 w 42"/>
                    <a:gd name="T5" fmla="*/ 0 h 44"/>
                    <a:gd name="T6" fmla="*/ 0 60000 65536"/>
                    <a:gd name="T7" fmla="*/ 0 60000 65536"/>
                    <a:gd name="T8" fmla="*/ 0 60000 65536"/>
                  </a:gdLst>
                  <a:ahLst/>
                  <a:cxnLst>
                    <a:cxn ang="T6">
                      <a:pos x="T0" y="T1"/>
                    </a:cxn>
                    <a:cxn ang="T7">
                      <a:pos x="T2" y="T3"/>
                    </a:cxn>
                    <a:cxn ang="T8">
                      <a:pos x="T4" y="T5"/>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pPr>
                    <a:defRPr/>
                  </a:pPr>
                  <a:endParaRPr lang="en-US"/>
                </a:p>
              </p:txBody>
            </p:sp>
            <p:sp>
              <p:nvSpPr>
                <p:cNvPr id="7271" name="Freeform 110"/>
                <p:cNvSpPr>
                  <a:spLocks/>
                </p:cNvSpPr>
                <p:nvPr/>
              </p:nvSpPr>
              <p:spPr bwMode="ltGray">
                <a:xfrm>
                  <a:off x="3936" y="295"/>
                  <a:ext cx="14" cy="10"/>
                </a:xfrm>
                <a:custGeom>
                  <a:avLst/>
                  <a:gdLst>
                    <a:gd name="T0" fmla="*/ 0 w 31"/>
                    <a:gd name="T1" fmla="*/ 0 h 30"/>
                    <a:gd name="T2" fmla="*/ 0 w 31"/>
                    <a:gd name="T3" fmla="*/ 0 h 30"/>
                    <a:gd name="T4" fmla="*/ 0 w 31"/>
                    <a:gd name="T5" fmla="*/ 0 h 30"/>
                    <a:gd name="T6" fmla="*/ 0 60000 65536"/>
                    <a:gd name="T7" fmla="*/ 0 60000 65536"/>
                    <a:gd name="T8" fmla="*/ 0 60000 65536"/>
                  </a:gdLst>
                  <a:ahLst/>
                  <a:cxnLst>
                    <a:cxn ang="T6">
                      <a:pos x="T0" y="T1"/>
                    </a:cxn>
                    <a:cxn ang="T7">
                      <a:pos x="T2" y="T3"/>
                    </a:cxn>
                    <a:cxn ang="T8">
                      <a:pos x="T4" y="T5"/>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pPr>
                    <a:defRPr/>
                  </a:pPr>
                  <a:endParaRPr lang="en-US"/>
                </a:p>
              </p:txBody>
            </p:sp>
          </p:grpSp>
        </p:grpSp>
        <p:grpSp>
          <p:nvGrpSpPr>
            <p:cNvPr id="7180" name="Group 111"/>
            <p:cNvGrpSpPr>
              <a:grpSpLocks/>
            </p:cNvGrpSpPr>
            <p:nvPr/>
          </p:nvGrpSpPr>
          <p:grpSpPr bwMode="auto">
            <a:xfrm>
              <a:off x="798" y="111"/>
              <a:ext cx="4702" cy="418"/>
              <a:chOff x="798" y="255"/>
              <a:chExt cx="4702" cy="418"/>
            </a:xfrm>
          </p:grpSpPr>
          <p:sp>
            <p:nvSpPr>
              <p:cNvPr id="7207" name="Line 112"/>
              <p:cNvSpPr>
                <a:spLocks noChangeShapeType="1"/>
              </p:cNvSpPr>
              <p:nvPr/>
            </p:nvSpPr>
            <p:spPr bwMode="white">
              <a:xfrm>
                <a:off x="798" y="476"/>
                <a:ext cx="4702" cy="0"/>
              </a:xfrm>
              <a:prstGeom prst="line">
                <a:avLst/>
              </a:prstGeom>
              <a:noFill/>
              <a:ln w="9525">
                <a:solidFill>
                  <a:schemeClr val="folHlink"/>
                </a:solidFill>
                <a:round/>
                <a:headEnd/>
                <a:tailEnd/>
              </a:ln>
              <a:effectLst/>
            </p:spPr>
            <p:txBody>
              <a:bodyPr wrap="none" anchor="ctr"/>
              <a:lstStyle/>
              <a:p>
                <a:pPr>
                  <a:defRPr/>
                </a:pPr>
                <a:endParaRPr lang="en-US"/>
              </a:p>
            </p:txBody>
          </p:sp>
          <p:sp>
            <p:nvSpPr>
              <p:cNvPr id="7208" name="Line 113"/>
              <p:cNvSpPr>
                <a:spLocks noChangeShapeType="1"/>
              </p:cNvSpPr>
              <p:nvPr/>
            </p:nvSpPr>
            <p:spPr bwMode="white">
              <a:xfrm>
                <a:off x="1026"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7209" name="Line 114"/>
              <p:cNvSpPr>
                <a:spLocks noChangeShapeType="1"/>
              </p:cNvSpPr>
              <p:nvPr/>
            </p:nvSpPr>
            <p:spPr bwMode="white">
              <a:xfrm>
                <a:off x="1254"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7210" name="Line 115"/>
              <p:cNvSpPr>
                <a:spLocks noChangeShapeType="1"/>
              </p:cNvSpPr>
              <p:nvPr/>
            </p:nvSpPr>
            <p:spPr bwMode="white">
              <a:xfrm>
                <a:off x="1482"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7211" name="Line 116"/>
              <p:cNvSpPr>
                <a:spLocks noChangeShapeType="1"/>
              </p:cNvSpPr>
              <p:nvPr/>
            </p:nvSpPr>
            <p:spPr bwMode="white">
              <a:xfrm>
                <a:off x="1710"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7212" name="Line 117"/>
              <p:cNvSpPr>
                <a:spLocks noChangeShapeType="1"/>
              </p:cNvSpPr>
              <p:nvPr/>
            </p:nvSpPr>
            <p:spPr bwMode="white">
              <a:xfrm>
                <a:off x="1938"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7213" name="Line 118"/>
              <p:cNvSpPr>
                <a:spLocks noChangeShapeType="1"/>
              </p:cNvSpPr>
              <p:nvPr/>
            </p:nvSpPr>
            <p:spPr bwMode="white">
              <a:xfrm>
                <a:off x="2166"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7214" name="Line 119"/>
              <p:cNvSpPr>
                <a:spLocks noChangeShapeType="1"/>
              </p:cNvSpPr>
              <p:nvPr/>
            </p:nvSpPr>
            <p:spPr bwMode="white">
              <a:xfrm>
                <a:off x="2394"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7215" name="Line 120"/>
              <p:cNvSpPr>
                <a:spLocks noChangeShapeType="1"/>
              </p:cNvSpPr>
              <p:nvPr/>
            </p:nvSpPr>
            <p:spPr bwMode="white">
              <a:xfrm>
                <a:off x="2622"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7216" name="Line 121"/>
              <p:cNvSpPr>
                <a:spLocks noChangeShapeType="1"/>
              </p:cNvSpPr>
              <p:nvPr/>
            </p:nvSpPr>
            <p:spPr bwMode="white">
              <a:xfrm>
                <a:off x="2850"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7217" name="Line 122"/>
              <p:cNvSpPr>
                <a:spLocks noChangeShapeType="1"/>
              </p:cNvSpPr>
              <p:nvPr/>
            </p:nvSpPr>
            <p:spPr bwMode="white">
              <a:xfrm>
                <a:off x="3078"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7218" name="Line 123"/>
              <p:cNvSpPr>
                <a:spLocks noChangeShapeType="1"/>
              </p:cNvSpPr>
              <p:nvPr/>
            </p:nvSpPr>
            <p:spPr bwMode="white">
              <a:xfrm>
                <a:off x="3306"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7219" name="Line 124"/>
              <p:cNvSpPr>
                <a:spLocks noChangeShapeType="1"/>
              </p:cNvSpPr>
              <p:nvPr/>
            </p:nvSpPr>
            <p:spPr bwMode="white">
              <a:xfrm>
                <a:off x="3534"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7220" name="Line 125"/>
              <p:cNvSpPr>
                <a:spLocks noChangeShapeType="1"/>
              </p:cNvSpPr>
              <p:nvPr/>
            </p:nvSpPr>
            <p:spPr bwMode="white">
              <a:xfrm>
                <a:off x="3762"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7221" name="Line 126"/>
              <p:cNvSpPr>
                <a:spLocks noChangeShapeType="1"/>
              </p:cNvSpPr>
              <p:nvPr/>
            </p:nvSpPr>
            <p:spPr bwMode="white">
              <a:xfrm>
                <a:off x="3990"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7222" name="Line 127"/>
              <p:cNvSpPr>
                <a:spLocks noChangeShapeType="1"/>
              </p:cNvSpPr>
              <p:nvPr/>
            </p:nvSpPr>
            <p:spPr bwMode="white">
              <a:xfrm>
                <a:off x="4218"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7223" name="Line 128"/>
              <p:cNvSpPr>
                <a:spLocks noChangeShapeType="1"/>
              </p:cNvSpPr>
              <p:nvPr/>
            </p:nvSpPr>
            <p:spPr bwMode="white">
              <a:xfrm>
                <a:off x="4446"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7224" name="Line 129"/>
              <p:cNvSpPr>
                <a:spLocks noChangeShapeType="1"/>
              </p:cNvSpPr>
              <p:nvPr/>
            </p:nvSpPr>
            <p:spPr bwMode="white">
              <a:xfrm>
                <a:off x="4674"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7225" name="Line 130"/>
              <p:cNvSpPr>
                <a:spLocks noChangeShapeType="1"/>
              </p:cNvSpPr>
              <p:nvPr/>
            </p:nvSpPr>
            <p:spPr bwMode="white">
              <a:xfrm>
                <a:off x="4902"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7226" name="Line 131"/>
              <p:cNvSpPr>
                <a:spLocks noChangeShapeType="1"/>
              </p:cNvSpPr>
              <p:nvPr/>
            </p:nvSpPr>
            <p:spPr bwMode="white">
              <a:xfrm>
                <a:off x="5130"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7227" name="Line 132"/>
              <p:cNvSpPr>
                <a:spLocks noChangeShapeType="1"/>
              </p:cNvSpPr>
              <p:nvPr/>
            </p:nvSpPr>
            <p:spPr bwMode="white">
              <a:xfrm>
                <a:off x="5358" y="255"/>
                <a:ext cx="0" cy="418"/>
              </a:xfrm>
              <a:prstGeom prst="line">
                <a:avLst/>
              </a:prstGeom>
              <a:noFill/>
              <a:ln w="9525">
                <a:solidFill>
                  <a:schemeClr val="folHlink"/>
                </a:solidFill>
                <a:round/>
                <a:headEnd/>
                <a:tailEnd/>
              </a:ln>
              <a:effectLst/>
            </p:spPr>
            <p:txBody>
              <a:bodyPr wrap="none" anchor="ctr"/>
              <a:lstStyle/>
              <a:p>
                <a:pPr>
                  <a:defRPr/>
                </a:pPr>
                <a:endParaRPr lang="en-US"/>
              </a:p>
            </p:txBody>
          </p:sp>
        </p:grpSp>
        <p:grpSp>
          <p:nvGrpSpPr>
            <p:cNvPr id="7181" name="Group 133"/>
            <p:cNvGrpSpPr>
              <a:grpSpLocks/>
            </p:cNvGrpSpPr>
            <p:nvPr/>
          </p:nvGrpSpPr>
          <p:grpSpPr bwMode="auto">
            <a:xfrm>
              <a:off x="1208" y="109"/>
              <a:ext cx="3694" cy="423"/>
              <a:chOff x="1034" y="245"/>
              <a:chExt cx="3694" cy="423"/>
            </a:xfrm>
          </p:grpSpPr>
          <p:sp>
            <p:nvSpPr>
              <p:cNvPr id="7182" name="Line 134"/>
              <p:cNvSpPr>
                <a:spLocks noChangeShapeType="1"/>
              </p:cNvSpPr>
              <p:nvPr/>
            </p:nvSpPr>
            <p:spPr bwMode="ltGray">
              <a:xfrm>
                <a:off x="2676" y="246"/>
                <a:ext cx="0" cy="142"/>
              </a:xfrm>
              <a:prstGeom prst="line">
                <a:avLst/>
              </a:prstGeom>
              <a:noFill/>
              <a:ln w="9525">
                <a:solidFill>
                  <a:schemeClr val="hlink"/>
                </a:solidFill>
                <a:round/>
                <a:headEnd/>
                <a:tailEnd/>
              </a:ln>
              <a:effectLst/>
            </p:spPr>
            <p:txBody>
              <a:bodyPr wrap="none" anchor="ctr"/>
              <a:lstStyle/>
              <a:p>
                <a:pPr>
                  <a:defRPr/>
                </a:pPr>
                <a:endParaRPr lang="en-US"/>
              </a:p>
            </p:txBody>
          </p:sp>
          <p:sp>
            <p:nvSpPr>
              <p:cNvPr id="7183" name="Line 135"/>
              <p:cNvSpPr>
                <a:spLocks noChangeShapeType="1"/>
              </p:cNvSpPr>
              <p:nvPr/>
            </p:nvSpPr>
            <p:spPr bwMode="ltGray">
              <a:xfrm>
                <a:off x="2798" y="468"/>
                <a:ext cx="70" cy="0"/>
              </a:xfrm>
              <a:prstGeom prst="line">
                <a:avLst/>
              </a:prstGeom>
              <a:noFill/>
              <a:ln w="9525">
                <a:solidFill>
                  <a:schemeClr val="hlink"/>
                </a:solidFill>
                <a:round/>
                <a:headEnd/>
                <a:tailEnd/>
              </a:ln>
              <a:effectLst/>
            </p:spPr>
            <p:txBody>
              <a:bodyPr wrap="none" anchor="ctr"/>
              <a:lstStyle/>
              <a:p>
                <a:pPr>
                  <a:defRPr/>
                </a:pPr>
                <a:endParaRPr lang="en-US"/>
              </a:p>
            </p:txBody>
          </p:sp>
          <p:sp>
            <p:nvSpPr>
              <p:cNvPr id="7184" name="Line 136"/>
              <p:cNvSpPr>
                <a:spLocks noChangeShapeType="1"/>
              </p:cNvSpPr>
              <p:nvPr/>
            </p:nvSpPr>
            <p:spPr bwMode="ltGray">
              <a:xfrm>
                <a:off x="2904" y="486"/>
                <a:ext cx="0" cy="28"/>
              </a:xfrm>
              <a:prstGeom prst="line">
                <a:avLst/>
              </a:prstGeom>
              <a:noFill/>
              <a:ln w="9525">
                <a:solidFill>
                  <a:schemeClr val="hlink"/>
                </a:solidFill>
                <a:round/>
                <a:headEnd/>
                <a:tailEnd/>
              </a:ln>
              <a:effectLst/>
            </p:spPr>
            <p:txBody>
              <a:bodyPr wrap="none" anchor="ctr"/>
              <a:lstStyle/>
              <a:p>
                <a:pPr>
                  <a:defRPr/>
                </a:pPr>
                <a:endParaRPr lang="en-US"/>
              </a:p>
            </p:txBody>
          </p:sp>
          <p:sp>
            <p:nvSpPr>
              <p:cNvPr id="7185" name="Line 137"/>
              <p:cNvSpPr>
                <a:spLocks noChangeShapeType="1"/>
              </p:cNvSpPr>
              <p:nvPr/>
            </p:nvSpPr>
            <p:spPr bwMode="ltGray">
              <a:xfrm>
                <a:off x="3132" y="586"/>
                <a:ext cx="0" cy="79"/>
              </a:xfrm>
              <a:prstGeom prst="line">
                <a:avLst/>
              </a:prstGeom>
              <a:noFill/>
              <a:ln w="9525">
                <a:solidFill>
                  <a:schemeClr val="hlink"/>
                </a:solidFill>
                <a:round/>
                <a:headEnd/>
                <a:tailEnd/>
              </a:ln>
              <a:effectLst/>
            </p:spPr>
            <p:txBody>
              <a:bodyPr wrap="none" anchor="ctr"/>
              <a:lstStyle/>
              <a:p>
                <a:pPr>
                  <a:defRPr/>
                </a:pPr>
                <a:endParaRPr lang="en-US"/>
              </a:p>
            </p:txBody>
          </p:sp>
          <p:sp>
            <p:nvSpPr>
              <p:cNvPr id="7186" name="Line 138"/>
              <p:cNvSpPr>
                <a:spLocks noChangeShapeType="1"/>
              </p:cNvSpPr>
              <p:nvPr/>
            </p:nvSpPr>
            <p:spPr bwMode="ltGray">
              <a:xfrm>
                <a:off x="3816" y="358"/>
                <a:ext cx="0" cy="180"/>
              </a:xfrm>
              <a:prstGeom prst="line">
                <a:avLst/>
              </a:prstGeom>
              <a:noFill/>
              <a:ln w="9525">
                <a:solidFill>
                  <a:schemeClr val="hlink"/>
                </a:solidFill>
                <a:round/>
                <a:headEnd/>
                <a:tailEnd/>
              </a:ln>
              <a:effectLst/>
            </p:spPr>
            <p:txBody>
              <a:bodyPr wrap="none" anchor="ctr"/>
              <a:lstStyle/>
              <a:p>
                <a:pPr>
                  <a:defRPr/>
                </a:pPr>
                <a:endParaRPr lang="en-US"/>
              </a:p>
            </p:txBody>
          </p:sp>
          <p:sp>
            <p:nvSpPr>
              <p:cNvPr id="7187" name="Line 139"/>
              <p:cNvSpPr>
                <a:spLocks noChangeShapeType="1"/>
              </p:cNvSpPr>
              <p:nvPr/>
            </p:nvSpPr>
            <p:spPr bwMode="ltGray">
              <a:xfrm>
                <a:off x="3722" y="468"/>
                <a:ext cx="348" cy="0"/>
              </a:xfrm>
              <a:prstGeom prst="line">
                <a:avLst/>
              </a:prstGeom>
              <a:noFill/>
              <a:ln w="9525">
                <a:solidFill>
                  <a:schemeClr val="hlink"/>
                </a:solidFill>
                <a:round/>
                <a:headEnd/>
                <a:tailEnd/>
              </a:ln>
              <a:effectLst/>
            </p:spPr>
            <p:txBody>
              <a:bodyPr wrap="none" anchor="ctr"/>
              <a:lstStyle/>
              <a:p>
                <a:pPr>
                  <a:defRPr/>
                </a:pPr>
                <a:endParaRPr lang="en-US"/>
              </a:p>
            </p:txBody>
          </p:sp>
          <p:sp>
            <p:nvSpPr>
              <p:cNvPr id="7188" name="Line 140"/>
              <p:cNvSpPr>
                <a:spLocks noChangeShapeType="1"/>
              </p:cNvSpPr>
              <p:nvPr/>
            </p:nvSpPr>
            <p:spPr bwMode="ltGray">
              <a:xfrm>
                <a:off x="4044" y="372"/>
                <a:ext cx="0" cy="294"/>
              </a:xfrm>
              <a:prstGeom prst="line">
                <a:avLst/>
              </a:prstGeom>
              <a:noFill/>
              <a:ln w="9525">
                <a:solidFill>
                  <a:schemeClr val="hlink"/>
                </a:solidFill>
                <a:round/>
                <a:headEnd/>
                <a:tailEnd/>
              </a:ln>
              <a:effectLst/>
            </p:spPr>
            <p:txBody>
              <a:bodyPr wrap="none" anchor="ctr"/>
              <a:lstStyle/>
              <a:p>
                <a:pPr>
                  <a:defRPr/>
                </a:pPr>
                <a:endParaRPr lang="en-US"/>
              </a:p>
            </p:txBody>
          </p:sp>
          <p:sp>
            <p:nvSpPr>
              <p:cNvPr id="7189" name="Line 141"/>
              <p:cNvSpPr>
                <a:spLocks noChangeShapeType="1"/>
              </p:cNvSpPr>
              <p:nvPr/>
            </p:nvSpPr>
            <p:spPr bwMode="ltGray">
              <a:xfrm flipV="1">
                <a:off x="4046" y="248"/>
                <a:ext cx="0" cy="50"/>
              </a:xfrm>
              <a:prstGeom prst="line">
                <a:avLst/>
              </a:prstGeom>
              <a:noFill/>
              <a:ln w="9525">
                <a:solidFill>
                  <a:schemeClr val="hlink"/>
                </a:solidFill>
                <a:round/>
                <a:headEnd/>
                <a:tailEnd/>
              </a:ln>
              <a:effectLst/>
            </p:spPr>
            <p:txBody>
              <a:bodyPr wrap="none" anchor="ctr"/>
              <a:lstStyle/>
              <a:p>
                <a:pPr>
                  <a:defRPr/>
                </a:pPr>
                <a:endParaRPr lang="en-US"/>
              </a:p>
            </p:txBody>
          </p:sp>
          <p:sp>
            <p:nvSpPr>
              <p:cNvPr id="7190" name="Line 142"/>
              <p:cNvSpPr>
                <a:spLocks noChangeShapeType="1"/>
              </p:cNvSpPr>
              <p:nvPr/>
            </p:nvSpPr>
            <p:spPr bwMode="ltGray">
              <a:xfrm flipV="1">
                <a:off x="4272" y="246"/>
                <a:ext cx="0" cy="182"/>
              </a:xfrm>
              <a:prstGeom prst="line">
                <a:avLst/>
              </a:prstGeom>
              <a:noFill/>
              <a:ln w="9525">
                <a:solidFill>
                  <a:schemeClr val="hlink"/>
                </a:solidFill>
                <a:round/>
                <a:headEnd/>
                <a:tailEnd/>
              </a:ln>
              <a:effectLst/>
            </p:spPr>
            <p:txBody>
              <a:bodyPr wrap="none" anchor="ctr"/>
              <a:lstStyle/>
              <a:p>
                <a:pPr>
                  <a:defRPr/>
                </a:pPr>
                <a:endParaRPr lang="en-US"/>
              </a:p>
            </p:txBody>
          </p:sp>
          <p:sp>
            <p:nvSpPr>
              <p:cNvPr id="7191" name="Line 143"/>
              <p:cNvSpPr>
                <a:spLocks noChangeShapeType="1"/>
              </p:cNvSpPr>
              <p:nvPr/>
            </p:nvSpPr>
            <p:spPr bwMode="ltGray">
              <a:xfrm flipH="1">
                <a:off x="4422" y="468"/>
                <a:ext cx="78" cy="0"/>
              </a:xfrm>
              <a:prstGeom prst="line">
                <a:avLst/>
              </a:prstGeom>
              <a:noFill/>
              <a:ln w="9525">
                <a:solidFill>
                  <a:schemeClr val="hlink"/>
                </a:solidFill>
                <a:round/>
                <a:headEnd/>
                <a:tailEnd/>
              </a:ln>
              <a:effectLst/>
            </p:spPr>
            <p:txBody>
              <a:bodyPr wrap="none" anchor="ctr"/>
              <a:lstStyle/>
              <a:p>
                <a:pPr>
                  <a:defRPr/>
                </a:pPr>
                <a:endParaRPr lang="en-US"/>
              </a:p>
            </p:txBody>
          </p:sp>
          <p:sp>
            <p:nvSpPr>
              <p:cNvPr id="7192" name="Line 144"/>
              <p:cNvSpPr>
                <a:spLocks noChangeShapeType="1"/>
              </p:cNvSpPr>
              <p:nvPr/>
            </p:nvSpPr>
            <p:spPr bwMode="ltGray">
              <a:xfrm flipH="1">
                <a:off x="4290" y="468"/>
                <a:ext cx="62" cy="0"/>
              </a:xfrm>
              <a:prstGeom prst="line">
                <a:avLst/>
              </a:prstGeom>
              <a:noFill/>
              <a:ln w="9525">
                <a:solidFill>
                  <a:schemeClr val="hlink"/>
                </a:solidFill>
                <a:round/>
                <a:headEnd/>
                <a:tailEnd/>
              </a:ln>
              <a:effectLst/>
            </p:spPr>
            <p:txBody>
              <a:bodyPr wrap="none" anchor="ctr"/>
              <a:lstStyle/>
              <a:p>
                <a:pPr>
                  <a:defRPr/>
                </a:pPr>
                <a:endParaRPr lang="en-US"/>
              </a:p>
            </p:txBody>
          </p:sp>
          <p:sp>
            <p:nvSpPr>
              <p:cNvPr id="7193" name="Line 145"/>
              <p:cNvSpPr>
                <a:spLocks noChangeShapeType="1"/>
              </p:cNvSpPr>
              <p:nvPr/>
            </p:nvSpPr>
            <p:spPr bwMode="ltGray">
              <a:xfrm flipV="1">
                <a:off x="4500" y="246"/>
                <a:ext cx="0" cy="270"/>
              </a:xfrm>
              <a:prstGeom prst="line">
                <a:avLst/>
              </a:prstGeom>
              <a:noFill/>
              <a:ln w="9525">
                <a:solidFill>
                  <a:schemeClr val="hlink"/>
                </a:solidFill>
                <a:round/>
                <a:headEnd/>
                <a:tailEnd/>
              </a:ln>
              <a:effectLst/>
            </p:spPr>
            <p:txBody>
              <a:bodyPr wrap="none" anchor="ctr"/>
              <a:lstStyle/>
              <a:p>
                <a:pPr>
                  <a:defRPr/>
                </a:pPr>
                <a:endParaRPr lang="en-US"/>
              </a:p>
            </p:txBody>
          </p:sp>
          <p:sp>
            <p:nvSpPr>
              <p:cNvPr id="7194" name="Line 146"/>
              <p:cNvSpPr>
                <a:spLocks noChangeShapeType="1"/>
              </p:cNvSpPr>
              <p:nvPr/>
            </p:nvSpPr>
            <p:spPr bwMode="ltGray">
              <a:xfrm>
                <a:off x="4728" y="606"/>
                <a:ext cx="0" cy="34"/>
              </a:xfrm>
              <a:prstGeom prst="line">
                <a:avLst/>
              </a:prstGeom>
              <a:noFill/>
              <a:ln w="9525">
                <a:solidFill>
                  <a:schemeClr val="hlink"/>
                </a:solidFill>
                <a:round/>
                <a:headEnd/>
                <a:tailEnd/>
              </a:ln>
              <a:effectLst/>
            </p:spPr>
            <p:txBody>
              <a:bodyPr wrap="none" anchor="ctr"/>
              <a:lstStyle/>
              <a:p>
                <a:pPr>
                  <a:defRPr/>
                </a:pPr>
                <a:endParaRPr lang="en-US"/>
              </a:p>
            </p:txBody>
          </p:sp>
          <p:sp>
            <p:nvSpPr>
              <p:cNvPr id="7195" name="Line 147"/>
              <p:cNvSpPr>
                <a:spLocks noChangeShapeType="1"/>
              </p:cNvSpPr>
              <p:nvPr/>
            </p:nvSpPr>
            <p:spPr bwMode="ltGray">
              <a:xfrm>
                <a:off x="1992" y="250"/>
                <a:ext cx="0" cy="62"/>
              </a:xfrm>
              <a:prstGeom prst="line">
                <a:avLst/>
              </a:prstGeom>
              <a:noFill/>
              <a:ln w="9525">
                <a:solidFill>
                  <a:schemeClr val="hlink"/>
                </a:solidFill>
                <a:round/>
                <a:headEnd/>
                <a:tailEnd/>
              </a:ln>
              <a:effectLst/>
            </p:spPr>
            <p:txBody>
              <a:bodyPr wrap="none" anchor="ctr"/>
              <a:lstStyle/>
              <a:p>
                <a:pPr>
                  <a:defRPr/>
                </a:pPr>
                <a:endParaRPr lang="en-US"/>
              </a:p>
            </p:txBody>
          </p:sp>
          <p:sp>
            <p:nvSpPr>
              <p:cNvPr id="7196" name="Line 148"/>
              <p:cNvSpPr>
                <a:spLocks noChangeShapeType="1"/>
              </p:cNvSpPr>
              <p:nvPr/>
            </p:nvSpPr>
            <p:spPr bwMode="ltGray">
              <a:xfrm>
                <a:off x="1764" y="247"/>
                <a:ext cx="0" cy="337"/>
              </a:xfrm>
              <a:prstGeom prst="line">
                <a:avLst/>
              </a:prstGeom>
              <a:noFill/>
              <a:ln w="9525">
                <a:solidFill>
                  <a:schemeClr val="hlink"/>
                </a:solidFill>
                <a:round/>
                <a:headEnd/>
                <a:tailEnd/>
              </a:ln>
              <a:effectLst/>
            </p:spPr>
            <p:txBody>
              <a:bodyPr wrap="none" anchor="ctr"/>
              <a:lstStyle/>
              <a:p>
                <a:pPr>
                  <a:defRPr/>
                </a:pPr>
                <a:endParaRPr lang="en-US"/>
              </a:p>
            </p:txBody>
          </p:sp>
          <p:sp>
            <p:nvSpPr>
              <p:cNvPr id="7197" name="Line 149"/>
              <p:cNvSpPr>
                <a:spLocks noChangeShapeType="1"/>
              </p:cNvSpPr>
              <p:nvPr/>
            </p:nvSpPr>
            <p:spPr bwMode="ltGray">
              <a:xfrm flipH="1">
                <a:off x="1738" y="468"/>
                <a:ext cx="68" cy="0"/>
              </a:xfrm>
              <a:prstGeom prst="line">
                <a:avLst/>
              </a:prstGeom>
              <a:noFill/>
              <a:ln w="9525">
                <a:solidFill>
                  <a:schemeClr val="hlink"/>
                </a:solidFill>
                <a:round/>
                <a:headEnd/>
                <a:tailEnd/>
              </a:ln>
              <a:effectLst/>
            </p:spPr>
            <p:txBody>
              <a:bodyPr wrap="none" anchor="ctr"/>
              <a:lstStyle/>
              <a:p>
                <a:pPr>
                  <a:defRPr/>
                </a:pPr>
                <a:endParaRPr lang="en-US"/>
              </a:p>
            </p:txBody>
          </p:sp>
          <p:sp>
            <p:nvSpPr>
              <p:cNvPr id="7198" name="Line 150"/>
              <p:cNvSpPr>
                <a:spLocks noChangeShapeType="1"/>
              </p:cNvSpPr>
              <p:nvPr/>
            </p:nvSpPr>
            <p:spPr bwMode="ltGray">
              <a:xfrm>
                <a:off x="1604" y="468"/>
                <a:ext cx="60" cy="0"/>
              </a:xfrm>
              <a:prstGeom prst="line">
                <a:avLst/>
              </a:prstGeom>
              <a:noFill/>
              <a:ln w="9525">
                <a:solidFill>
                  <a:schemeClr val="hlink"/>
                </a:solidFill>
                <a:round/>
                <a:headEnd/>
                <a:tailEnd/>
              </a:ln>
              <a:effectLst/>
            </p:spPr>
            <p:txBody>
              <a:bodyPr wrap="none" anchor="ctr"/>
              <a:lstStyle/>
              <a:p>
                <a:pPr>
                  <a:defRPr/>
                </a:pPr>
                <a:endParaRPr lang="en-US"/>
              </a:p>
            </p:txBody>
          </p:sp>
          <p:sp>
            <p:nvSpPr>
              <p:cNvPr id="7199" name="Line 151"/>
              <p:cNvSpPr>
                <a:spLocks noChangeShapeType="1"/>
              </p:cNvSpPr>
              <p:nvPr/>
            </p:nvSpPr>
            <p:spPr bwMode="ltGray">
              <a:xfrm flipH="1">
                <a:off x="1404" y="468"/>
                <a:ext cx="82" cy="0"/>
              </a:xfrm>
              <a:prstGeom prst="line">
                <a:avLst/>
              </a:prstGeom>
              <a:noFill/>
              <a:ln w="9525">
                <a:solidFill>
                  <a:schemeClr val="hlink"/>
                </a:solidFill>
                <a:round/>
                <a:headEnd/>
                <a:tailEnd/>
              </a:ln>
              <a:effectLst/>
            </p:spPr>
            <p:txBody>
              <a:bodyPr wrap="none" anchor="ctr"/>
              <a:lstStyle/>
              <a:p>
                <a:pPr>
                  <a:defRPr/>
                </a:pPr>
                <a:endParaRPr lang="en-US"/>
              </a:p>
            </p:txBody>
          </p:sp>
          <p:sp>
            <p:nvSpPr>
              <p:cNvPr id="7200" name="Line 152"/>
              <p:cNvSpPr>
                <a:spLocks noChangeShapeType="1"/>
              </p:cNvSpPr>
              <p:nvPr/>
            </p:nvSpPr>
            <p:spPr bwMode="ltGray">
              <a:xfrm>
                <a:off x="1034" y="468"/>
                <a:ext cx="348" cy="0"/>
              </a:xfrm>
              <a:prstGeom prst="line">
                <a:avLst/>
              </a:prstGeom>
              <a:noFill/>
              <a:ln w="9525">
                <a:solidFill>
                  <a:schemeClr val="hlink"/>
                </a:solidFill>
                <a:round/>
                <a:headEnd/>
                <a:tailEnd/>
              </a:ln>
              <a:effectLst/>
            </p:spPr>
            <p:txBody>
              <a:bodyPr wrap="none" anchor="ctr"/>
              <a:lstStyle/>
              <a:p>
                <a:pPr>
                  <a:defRPr/>
                </a:pPr>
                <a:endParaRPr lang="en-US"/>
              </a:p>
            </p:txBody>
          </p:sp>
          <p:sp>
            <p:nvSpPr>
              <p:cNvPr id="7201" name="Line 153"/>
              <p:cNvSpPr>
                <a:spLocks noChangeShapeType="1"/>
              </p:cNvSpPr>
              <p:nvPr/>
            </p:nvSpPr>
            <p:spPr bwMode="ltGray">
              <a:xfrm>
                <a:off x="1306" y="370"/>
                <a:ext cx="0" cy="298"/>
              </a:xfrm>
              <a:prstGeom prst="line">
                <a:avLst/>
              </a:prstGeom>
              <a:noFill/>
              <a:ln w="9525">
                <a:solidFill>
                  <a:schemeClr val="hlink"/>
                </a:solidFill>
                <a:round/>
                <a:headEnd/>
                <a:tailEnd/>
              </a:ln>
              <a:effectLst/>
            </p:spPr>
            <p:txBody>
              <a:bodyPr wrap="none" anchor="ctr"/>
              <a:lstStyle/>
              <a:p>
                <a:pPr>
                  <a:defRPr/>
                </a:pPr>
                <a:endParaRPr lang="en-US"/>
              </a:p>
            </p:txBody>
          </p:sp>
          <p:sp>
            <p:nvSpPr>
              <p:cNvPr id="7202" name="Line 154"/>
              <p:cNvSpPr>
                <a:spLocks noChangeShapeType="1"/>
              </p:cNvSpPr>
              <p:nvPr/>
            </p:nvSpPr>
            <p:spPr bwMode="ltGray">
              <a:xfrm>
                <a:off x="1080" y="388"/>
                <a:ext cx="0" cy="156"/>
              </a:xfrm>
              <a:prstGeom prst="line">
                <a:avLst/>
              </a:prstGeom>
              <a:noFill/>
              <a:ln w="9525">
                <a:solidFill>
                  <a:schemeClr val="hlink"/>
                </a:solidFill>
                <a:round/>
                <a:headEnd/>
                <a:tailEnd/>
              </a:ln>
              <a:effectLst/>
            </p:spPr>
            <p:txBody>
              <a:bodyPr wrap="none" anchor="ctr"/>
              <a:lstStyle/>
              <a:p>
                <a:pPr>
                  <a:defRPr/>
                </a:pPr>
                <a:endParaRPr lang="en-US"/>
              </a:p>
            </p:txBody>
          </p:sp>
          <p:sp>
            <p:nvSpPr>
              <p:cNvPr id="7203" name="Line 155"/>
              <p:cNvSpPr>
                <a:spLocks noChangeShapeType="1"/>
              </p:cNvSpPr>
              <p:nvPr/>
            </p:nvSpPr>
            <p:spPr bwMode="ltGray">
              <a:xfrm flipH="1" flipV="1">
                <a:off x="1308" y="245"/>
                <a:ext cx="0" cy="27"/>
              </a:xfrm>
              <a:prstGeom prst="line">
                <a:avLst/>
              </a:prstGeom>
              <a:noFill/>
              <a:ln w="9525">
                <a:solidFill>
                  <a:schemeClr val="hlink"/>
                </a:solidFill>
                <a:round/>
                <a:headEnd/>
                <a:tailEnd/>
              </a:ln>
              <a:effectLst/>
            </p:spPr>
            <p:txBody>
              <a:bodyPr wrap="none" anchor="ctr"/>
              <a:lstStyle/>
              <a:p>
                <a:pPr>
                  <a:defRPr/>
                </a:pPr>
                <a:endParaRPr lang="en-US"/>
              </a:p>
            </p:txBody>
          </p:sp>
          <p:sp>
            <p:nvSpPr>
              <p:cNvPr id="7204" name="Line 156"/>
              <p:cNvSpPr>
                <a:spLocks noChangeShapeType="1"/>
              </p:cNvSpPr>
              <p:nvPr/>
            </p:nvSpPr>
            <p:spPr bwMode="ltGray">
              <a:xfrm>
                <a:off x="1536" y="316"/>
                <a:ext cx="0" cy="96"/>
              </a:xfrm>
              <a:prstGeom prst="line">
                <a:avLst/>
              </a:prstGeom>
              <a:noFill/>
              <a:ln w="9525">
                <a:solidFill>
                  <a:schemeClr val="hlink"/>
                </a:solidFill>
                <a:round/>
                <a:headEnd/>
                <a:tailEnd/>
              </a:ln>
              <a:effectLst/>
            </p:spPr>
            <p:txBody>
              <a:bodyPr wrap="none" anchor="ctr"/>
              <a:lstStyle/>
              <a:p>
                <a:pPr>
                  <a:defRPr/>
                </a:pPr>
                <a:endParaRPr lang="en-US"/>
              </a:p>
            </p:txBody>
          </p:sp>
          <p:sp>
            <p:nvSpPr>
              <p:cNvPr id="7205" name="Line 157"/>
              <p:cNvSpPr>
                <a:spLocks noChangeShapeType="1"/>
              </p:cNvSpPr>
              <p:nvPr/>
            </p:nvSpPr>
            <p:spPr bwMode="ltGray">
              <a:xfrm flipV="1">
                <a:off x="1536" y="247"/>
                <a:ext cx="0" cy="22"/>
              </a:xfrm>
              <a:prstGeom prst="line">
                <a:avLst/>
              </a:prstGeom>
              <a:noFill/>
              <a:ln w="9525">
                <a:solidFill>
                  <a:schemeClr val="hlink"/>
                </a:solidFill>
                <a:round/>
                <a:headEnd/>
                <a:tailEnd/>
              </a:ln>
              <a:effectLst/>
            </p:spPr>
            <p:txBody>
              <a:bodyPr wrap="none" anchor="ctr"/>
              <a:lstStyle/>
              <a:p>
                <a:pPr>
                  <a:defRPr/>
                </a:pPr>
                <a:endParaRPr lang="en-US"/>
              </a:p>
            </p:txBody>
          </p:sp>
          <p:sp>
            <p:nvSpPr>
              <p:cNvPr id="7206" name="Line 158"/>
              <p:cNvSpPr>
                <a:spLocks noChangeShapeType="1"/>
              </p:cNvSpPr>
              <p:nvPr/>
            </p:nvSpPr>
            <p:spPr bwMode="ltGray">
              <a:xfrm>
                <a:off x="4095" y="467"/>
                <a:ext cx="80" cy="0"/>
              </a:xfrm>
              <a:prstGeom prst="line">
                <a:avLst/>
              </a:prstGeom>
              <a:noFill/>
              <a:ln w="9525">
                <a:solidFill>
                  <a:schemeClr val="hlink"/>
                </a:solidFill>
                <a:round/>
                <a:headEnd/>
                <a:tailEnd/>
              </a:ln>
              <a:effectLst/>
            </p:spPr>
            <p:txBody>
              <a:bodyPr wrap="none" anchor="ctr"/>
              <a:lstStyle/>
              <a:p>
                <a:pPr>
                  <a:defRPr/>
                </a:pPr>
                <a:endParaRPr lang="en-US"/>
              </a:p>
            </p:txBody>
          </p:sp>
        </p:grpSp>
      </p:grpSp>
      <p:pic>
        <p:nvPicPr>
          <p:cNvPr id="7177" name="Picture 163"/>
          <p:cNvPicPr>
            <a:picLocks noChangeAspect="1" noChangeArrowheads="1"/>
          </p:cNvPicPr>
          <p:nvPr userDrawn="1"/>
        </p:nvPicPr>
        <p:blipFill>
          <a:blip r:embed="rId15">
            <a:extLst>
              <a:ext uri="{28A0092B-C50C-407E-A947-70E740481C1C}">
                <a14:useLocalDpi xmlns:a14="http://schemas.microsoft.com/office/drawing/2010/main" val="0"/>
              </a:ext>
            </a:extLst>
          </a:blip>
          <a:srcRect r="86342" b="43593"/>
          <a:stretch>
            <a:fillRect/>
          </a:stretch>
        </p:blipFill>
        <p:spPr bwMode="auto">
          <a:xfrm>
            <a:off x="8305800" y="6400800"/>
            <a:ext cx="838200" cy="45720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0346" r:id="rId1"/>
    <p:sldLayoutId id="2147490347" r:id="rId2"/>
    <p:sldLayoutId id="2147490348" r:id="rId3"/>
    <p:sldLayoutId id="2147490349" r:id="rId4"/>
    <p:sldLayoutId id="2147490350" r:id="rId5"/>
    <p:sldLayoutId id="2147490351" r:id="rId6"/>
    <p:sldLayoutId id="2147490352" r:id="rId7"/>
    <p:sldLayoutId id="2147490353" r:id="rId8"/>
    <p:sldLayoutId id="2147490354" r:id="rId9"/>
    <p:sldLayoutId id="2147490355" r:id="rId10"/>
    <p:sldLayoutId id="2147490356" r:id="rId11"/>
    <p:sldLayoutId id="2147490357" r:id="rId12"/>
  </p:sldLayoutIdLst>
  <p:txStyles>
    <p:titleStyle>
      <a:lvl1pPr algn="l" rtl="0" eaLnBrk="0" fontAlgn="base" hangingPunct="0">
        <a:lnSpc>
          <a:spcPct val="90000"/>
        </a:lnSpc>
        <a:spcBef>
          <a:spcPct val="0"/>
        </a:spcBef>
        <a:spcAft>
          <a:spcPct val="0"/>
        </a:spcAft>
        <a:defRPr sz="3600" i="1">
          <a:solidFill>
            <a:schemeClr val="tx2"/>
          </a:solidFill>
          <a:latin typeface="+mj-lt"/>
          <a:ea typeface="+mj-ea"/>
          <a:cs typeface="+mj-cs"/>
        </a:defRPr>
      </a:lvl1pPr>
      <a:lvl2pPr algn="l" rtl="0" eaLnBrk="0" fontAlgn="base" hangingPunct="0">
        <a:lnSpc>
          <a:spcPct val="90000"/>
        </a:lnSpc>
        <a:spcBef>
          <a:spcPct val="0"/>
        </a:spcBef>
        <a:spcAft>
          <a:spcPct val="0"/>
        </a:spcAft>
        <a:defRPr sz="3600" i="1">
          <a:solidFill>
            <a:schemeClr val="tx2"/>
          </a:solidFill>
          <a:latin typeface="Helvetica Neue Black Condensed" charset="0"/>
        </a:defRPr>
      </a:lvl2pPr>
      <a:lvl3pPr algn="l" rtl="0" eaLnBrk="0" fontAlgn="base" hangingPunct="0">
        <a:lnSpc>
          <a:spcPct val="90000"/>
        </a:lnSpc>
        <a:spcBef>
          <a:spcPct val="0"/>
        </a:spcBef>
        <a:spcAft>
          <a:spcPct val="0"/>
        </a:spcAft>
        <a:defRPr sz="3600" i="1">
          <a:solidFill>
            <a:schemeClr val="tx2"/>
          </a:solidFill>
          <a:latin typeface="Helvetica Neue Black Condensed" charset="0"/>
        </a:defRPr>
      </a:lvl3pPr>
      <a:lvl4pPr algn="l" rtl="0" eaLnBrk="0" fontAlgn="base" hangingPunct="0">
        <a:lnSpc>
          <a:spcPct val="90000"/>
        </a:lnSpc>
        <a:spcBef>
          <a:spcPct val="0"/>
        </a:spcBef>
        <a:spcAft>
          <a:spcPct val="0"/>
        </a:spcAft>
        <a:defRPr sz="3600" i="1">
          <a:solidFill>
            <a:schemeClr val="tx2"/>
          </a:solidFill>
          <a:latin typeface="Helvetica Neue Black Condensed" charset="0"/>
        </a:defRPr>
      </a:lvl4pPr>
      <a:lvl5pPr algn="l" rtl="0" eaLnBrk="0" fontAlgn="base" hangingPunct="0">
        <a:lnSpc>
          <a:spcPct val="90000"/>
        </a:lnSpc>
        <a:spcBef>
          <a:spcPct val="0"/>
        </a:spcBef>
        <a:spcAft>
          <a:spcPct val="0"/>
        </a:spcAft>
        <a:defRPr sz="3600" i="1">
          <a:solidFill>
            <a:schemeClr val="tx2"/>
          </a:solidFill>
          <a:latin typeface="Helvetica Neue Black Condensed" charset="0"/>
        </a:defRPr>
      </a:lvl5pPr>
      <a:lvl6pPr marL="457200" algn="l" rtl="0" fontAlgn="base">
        <a:lnSpc>
          <a:spcPct val="90000"/>
        </a:lnSpc>
        <a:spcBef>
          <a:spcPct val="0"/>
        </a:spcBef>
        <a:spcAft>
          <a:spcPct val="0"/>
        </a:spcAft>
        <a:defRPr sz="3600" i="1">
          <a:solidFill>
            <a:schemeClr val="tx2"/>
          </a:solidFill>
          <a:latin typeface="Helvetica Neue Black Condensed" charset="0"/>
        </a:defRPr>
      </a:lvl6pPr>
      <a:lvl7pPr marL="914400" algn="l" rtl="0" fontAlgn="base">
        <a:lnSpc>
          <a:spcPct val="90000"/>
        </a:lnSpc>
        <a:spcBef>
          <a:spcPct val="0"/>
        </a:spcBef>
        <a:spcAft>
          <a:spcPct val="0"/>
        </a:spcAft>
        <a:defRPr sz="3600" i="1">
          <a:solidFill>
            <a:schemeClr val="tx2"/>
          </a:solidFill>
          <a:latin typeface="Helvetica Neue Black Condensed" charset="0"/>
        </a:defRPr>
      </a:lvl7pPr>
      <a:lvl8pPr marL="1371600" algn="l" rtl="0" fontAlgn="base">
        <a:lnSpc>
          <a:spcPct val="90000"/>
        </a:lnSpc>
        <a:spcBef>
          <a:spcPct val="0"/>
        </a:spcBef>
        <a:spcAft>
          <a:spcPct val="0"/>
        </a:spcAft>
        <a:defRPr sz="3600" i="1">
          <a:solidFill>
            <a:schemeClr val="tx2"/>
          </a:solidFill>
          <a:latin typeface="Helvetica Neue Black Condensed" charset="0"/>
        </a:defRPr>
      </a:lvl8pPr>
      <a:lvl9pPr marL="1828800" algn="l" rtl="0" fontAlgn="base">
        <a:lnSpc>
          <a:spcPct val="90000"/>
        </a:lnSpc>
        <a:spcBef>
          <a:spcPct val="0"/>
        </a:spcBef>
        <a:spcAft>
          <a:spcPct val="0"/>
        </a:spcAft>
        <a:defRPr sz="3600" i="1">
          <a:solidFill>
            <a:schemeClr val="tx2"/>
          </a:solidFill>
          <a:latin typeface="Helvetica Neue Black Condensed" charset="0"/>
        </a:defRPr>
      </a:lvl9pPr>
    </p:titleStyle>
    <p:bodyStyle>
      <a:lvl1pPr marL="342900" indent="-342900" algn="l" rtl="0" eaLnBrk="0" fontAlgn="base" hangingPunct="0">
        <a:spcBef>
          <a:spcPct val="20000"/>
        </a:spcBef>
        <a:spcAft>
          <a:spcPct val="0"/>
        </a:spcAft>
        <a:buBlip>
          <a:blip r:embed="rId16"/>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Blip>
          <a:blip r:embed="rId17"/>
        </a:buBlip>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Arial" charset="0"/>
              </a:defRPr>
            </a:lvl1pPr>
          </a:lstStyle>
          <a:p>
            <a:pPr>
              <a:defRPr/>
            </a:pPr>
            <a:fld id="{C2A36B55-ABBB-4680-A7BE-94A94326465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308" r:id="rId1"/>
    <p:sldLayoutId id="2147490309" r:id="rId2"/>
    <p:sldLayoutId id="2147490310" r:id="rId3"/>
    <p:sldLayoutId id="2147490311" r:id="rId4"/>
    <p:sldLayoutId id="2147490312" r:id="rId5"/>
    <p:sldLayoutId id="2147490313" r:id="rId6"/>
    <p:sldLayoutId id="2147490314" r:id="rId7"/>
    <p:sldLayoutId id="2147490315" r:id="rId8"/>
    <p:sldLayoutId id="2147490316" r:id="rId9"/>
    <p:sldLayoutId id="2147490317" r:id="rId10"/>
    <p:sldLayoutId id="2147490318" r:id="rId11"/>
    <p:sldLayoutId id="214749031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mn-cs"/>
              </a:defRPr>
            </a:lvl1pPr>
          </a:lstStyle>
          <a:p>
            <a:pPr>
              <a:defRPr/>
            </a:pPr>
            <a:fld id="{7F282201-7A73-4D43-95A4-C0875FAC2E3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358" r:id="rId1"/>
    <p:sldLayoutId id="2147490359" r:id="rId2"/>
    <p:sldLayoutId id="2147490360" r:id="rId3"/>
    <p:sldLayoutId id="2147490361" r:id="rId4"/>
    <p:sldLayoutId id="2147490362" r:id="rId5"/>
    <p:sldLayoutId id="2147490363" r:id="rId6"/>
    <p:sldLayoutId id="2147490364" r:id="rId7"/>
    <p:sldLayoutId id="2147490365" r:id="rId8"/>
    <p:sldLayoutId id="2147490366" r:id="rId9"/>
    <p:sldLayoutId id="2147490367" r:id="rId10"/>
    <p:sldLayoutId id="214749036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6.xml"/><Relationship Id="rId1" Type="http://schemas.openxmlformats.org/officeDocument/2006/relationships/slideLayout" Target="../slideLayouts/slideLayout7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earthhopenetwork.net/economic_boom_batters_chinas_climate.ht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hyperlink" Target="http://www.google.com/url?sa=i&amp;rct=j&amp;q=china's+pollution+political+cartoons&amp;source=images&amp;cd=&amp;cad=rja&amp;docid=T8Hn0VqDTye8tM&amp;tbnid=4UI6GtrjxyHHmM:&amp;ved=0CAUQjRw&amp;url=http://www.dispatch.com/content/stories/national_world/2013/01/15/china-allows-pollution-news.html&amp;ei=6xUtUar7KdDE0AGTr4DADg&amp;bvm=bv.42965579,d.dmQ&amp;psig=AFQjCNHW45CtcpttSHpReqYfimxHjkKf2A&amp;ust=1361995505083579" TargetMode="External"/><Relationship Id="rId3" Type="http://schemas.openxmlformats.org/officeDocument/2006/relationships/image" Target="../media/image28.jpeg"/><Relationship Id="rId7" Type="http://schemas.openxmlformats.org/officeDocument/2006/relationships/image" Target="../media/image30.jpeg"/><Relationship Id="rId2" Type="http://schemas.openxmlformats.org/officeDocument/2006/relationships/hyperlink" Target="http://www.google.com/url?sa=i&amp;rct=j&amp;q=china's+pollution+political+cartoons&amp;source=images&amp;cd=&amp;cad=rja&amp;docid=KdOOrnzJqdZzYM&amp;tbnid=kNqUOcWYFdPVqM:&amp;ved=0CAUQjRw&amp;url=http://www.washingtonpost.com/blogs/capital-weather-gang/post/smog-pollution-chokes-beijing-air/2013/01/29/2d5a2a48-6a3f-11e2-af53-7b2b2a7510a8_blog.html&amp;ei=rRUtUbHyNpDp0QHpnoGgDQ&amp;bvm=bv.42965579,d.dmQ&amp;psig=AFQjCNHW45CtcpttSHpReqYfimxHjkKf2A&amp;ust=1361995505083579" TargetMode="External"/><Relationship Id="rId1" Type="http://schemas.openxmlformats.org/officeDocument/2006/relationships/slideLayout" Target="../slideLayouts/slideLayout7.xml"/><Relationship Id="rId6" Type="http://schemas.openxmlformats.org/officeDocument/2006/relationships/hyperlink" Target="http://www.google.com/url?sa=i&amp;rct=j&amp;q=china's+pollution+political+cartoons&amp;source=images&amp;cd=&amp;cad=rja&amp;docid=DIME9X3T3Vmp_M&amp;tbnid=22Amchw-89QT-M:&amp;ved=0CAUQjRw&amp;url=http://markschinablog.blogspot.com/2009_01_01_archive.html&amp;ei=4hUtUfbiCcf20gGvwYDABA&amp;bvm=bv.42965579,d.dmQ&amp;psig=AFQjCNHW45CtcpttSHpReqYfimxHjkKf2A&amp;ust=1361995505083579" TargetMode="External"/><Relationship Id="rId5" Type="http://schemas.openxmlformats.org/officeDocument/2006/relationships/image" Target="../media/image29.jpeg"/><Relationship Id="rId4" Type="http://schemas.openxmlformats.org/officeDocument/2006/relationships/hyperlink" Target="http://www.google.com/url?sa=i&amp;rct=j&amp;q=china's+pollution+political+cartoons&amp;source=images&amp;cd=&amp;cad=rja&amp;docid=EDBiQcnH6KBSFM&amp;tbnid=NhftZTG6iJdjXM:&amp;ved=0CAUQjRw&amp;url=http://www.sbs.com.au/news/article/1740026/China-admits-pollution-linked-cancer-villages&amp;ei=uBUtUdG5Hc7V0gHQ54GwBw&amp;bvm=bv.42965579,d.dmQ&amp;psig=AFQjCNHW45CtcpttSHpReqYfimxHjkKf2A&amp;ust=1361995505083579" TargetMode="External"/><Relationship Id="rId9" Type="http://schemas.openxmlformats.org/officeDocument/2006/relationships/image" Target="../media/image31.jpeg"/></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google.com/url?sa=i&amp;rct=j&amp;q=china's+pollution+political+cartoons&amp;source=images&amp;cd=&amp;cad=rja&amp;docid=TdypM6inLdRgnM&amp;tbnid=BmewEXQW8x8wfM:&amp;ved=0CAUQjRw&amp;url=http://gbtimes.com/news/photos-chinese-wear-cute-face-masks-fight-air-pollution&amp;ei=NxYtUfTiJs6F0QGw3YGQAw&amp;bvm=bv.42965579,d.dmQ&amp;psig=AFQjCNHW45CtcpttSHpReqYfimxHjkKf2A&amp;ust=1361995505083579" TargetMode="Externa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environmentdebate.files.wordpress.com/2007/01/air_pollution_china.jpg" TargetMode="External"/><Relationship Id="rId2" Type="http://schemas.openxmlformats.org/officeDocument/2006/relationships/image" Target="../media/image36.jpeg"/><Relationship Id="rId1" Type="http://schemas.openxmlformats.org/officeDocument/2006/relationships/slideLayout" Target="../slideLayouts/slideLayout86.xml"/><Relationship Id="rId5" Type="http://schemas.openxmlformats.org/officeDocument/2006/relationships/image" Target="../media/image38.jpeg"/><Relationship Id="rId4" Type="http://schemas.openxmlformats.org/officeDocument/2006/relationships/image" Target="../media/image37.jpeg"/></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www.google.com/url?sa=i&amp;rct=j&amp;q=china's+pollution+political+cartoons&amp;source=images&amp;cd=&amp;cad=rja&amp;docid=sHsmkFPQuqp-kM&amp;tbnid=GMt6ZGjZhVCOJM:&amp;ved=&amp;url=http://www.santabanta.com/jokes/8952/polluted-china/&amp;ei=cBUtUau2E4u20QGo-YHgAg&amp;bvm=bv.42965579,d.dmQ&amp;psig=AFQjCNHW45CtcpttSHpReqYfimxHjkKf2A&amp;ust=1361995505083579" TargetMode="External"/><Relationship Id="rId1" Type="http://schemas.openxmlformats.org/officeDocument/2006/relationships/slideLayout" Target="../slideLayouts/slideLayout9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4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www.google.com/url?sa=i&amp;rct=j&amp;q=china's+pollution+political+cartoons&amp;source=images&amp;cd=&amp;cad=rja&amp;docid=MFOH1o7-0CzoVM&amp;tbnid=nToFiM_tibvf5M:&amp;ved=0CAUQjRw&amp;url=http://globecartoon.wordpress.com/2013/01/16/smog-in-beijing/&amp;ei=DBYtUcqdGuaJ0QHe6YDQBQ&amp;bvm=bv.42965579,d.dmQ&amp;psig=AFQjCNHW45CtcpttSHpReqYfimxHjkKf2A&amp;ust=1361995505083579" TargetMode="Externa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www.google.com/url?sa=i&amp;rct=j&amp;q=china's+pollution+political+cartoons&amp;source=images&amp;cd=&amp;cad=rja&amp;docid=RuCSqKgPL9lSnM&amp;tbnid=7vJ6xrkE3VLxYM:&amp;ved=0CAUQjRw&amp;url=http://www.politicalcartoons.com/cartoon/8db9febe-8855-49e4-96b8-bdde64b97a05.html&amp;ei=JhYtUZ2yF_PO0QHmroCwDQ&amp;bvm=bv.42965579,d.dmQ&amp;psig=AFQjCNHW45CtcpttSHpReqYfimxHjkKf2A&amp;ust=1361995505083579"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www.worldwatch.org/features/vsow/2005/12/14" TargetMode="External"/><Relationship Id="rId1" Type="http://schemas.openxmlformats.org/officeDocument/2006/relationships/slideLayout" Target="../slideLayouts/slideLayout120.xml"/></Relationships>
</file>

<file path=ppt/slides/_rels/slide45.xml.rels><?xml version="1.0" encoding="UTF-8" standalone="yes"?>
<Relationships xmlns="http://schemas.openxmlformats.org/package/2006/relationships"><Relationship Id="rId3" Type="http://schemas.openxmlformats.org/officeDocument/2006/relationships/hyperlink" Target="https://web.mail.umich.edu/horde/services/go.php?url=http%3A%2F%2Fcai.blogware.com%2Fblog%2FPhotos%2FChina%2F_archives%2F2005%2F4%2F27%2F625887.htm" TargetMode="External"/><Relationship Id="rId2" Type="http://schemas.openxmlformats.org/officeDocument/2006/relationships/image" Target="../media/image43.png"/><Relationship Id="rId1" Type="http://schemas.openxmlformats.org/officeDocument/2006/relationships/slideLayout" Target="../slideLayouts/slideLayout10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www.google.com/url?sa=i&amp;rct=j&amp;q=china's+pollution+political+cartoons&amp;source=images&amp;cd=&amp;cad=rja&amp;docid=aze7o_9ZBbgrdM&amp;tbnid=UkcNw1F8uiW13M:&amp;ved=0CAUQjRw&amp;url=http://www.asiaobserver.org/asian-political-cartoons&amp;ei=1BUtUcayG4XQ0wHU4IDIBQ&amp;bvm=bv.42965579,d.dmQ&amp;psig=AFQjCNHW45CtcpttSHpReqYfimxHjkKf2A&amp;ust=1361995505083579" TargetMode="Externa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3.xml"/></Relationships>
</file>

<file path=ppt/slides/_rels/slide5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www.google.com/url?sa=i&amp;rct=j&amp;q=china's+pollution+political+cartoons&amp;source=images&amp;cd=&amp;cad=rja&amp;docid=FV-ehX-mR2-yEM&amp;tbnid=mzmTAodYGQqXaM:&amp;ved=0CAUQjRw&amp;url=http://www.politicalcartoons.com/cartoon/6b48aae9-ce4d-4c5b-b4be-532504190fc9.html&amp;ei=nRUtUajOMMHc0QG7mYGABw&amp;bvm=bv.42965579,d.dmQ&amp;psig=AFQjCNHW45CtcpttSHpReqYfimxHjkKf2A&amp;ust=1361995505083579" TargetMode="Externa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www.google.com/url?sa=i&amp;rct=j&amp;q=china+political+cartoons&amp;source=images&amp;cd=&amp;cad=rja&amp;docid=pUdWQ0NqC1m6NM&amp;tbnid=WVGNT4lb7W2xKM:&amp;ved=0CAUQjRw&amp;url=http://politicalhumor.about.com/od/politicalcartoons/ig/Olympics-Cartoons/China-Olympics-Pollution.htm&amp;ei=UhQtUazHMsKB0AHnk4DQBg&amp;bvm=bv.42965579,d.dmQ&amp;psig=AFQjCNEl5WMUbOkrBRJcx9Gbhd1tQ58deA&amp;ust=1361995093590519" TargetMode="Externa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www.google.com/url?sa=i&amp;rct=j&amp;q=china+political+cartoons&amp;source=images&amp;cd=&amp;cad=rja&amp;docid=Ux9RVAlpBR4PPM&amp;tbnid=ke2Butgd4-wqpM:&amp;ved=0CAUQjRw&amp;url=http://saynotochina.org/blogsite/?p=50&amp;ei=BxUtUf-xDKn-0gHM4YC4Ag&amp;bvm=bv.42965579,d.dmQ&amp;psig=AFQjCNEl5WMUbOkrBRJcx9Gbhd1tQ58deA&amp;ust=1361995093590519" TargetMode="Externa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www.google.com/url?sa=i&amp;rct=j&amp;q=china's+pollution+political+cartoons&amp;source=images&amp;cd=&amp;cad=rja&amp;docid=GoqhFdy32bS_nM&amp;tbnid=wdelOkrpk3m8fM:&amp;ved=0CAUQjRw&amp;url=http://www.danzigercartoons.com/2013/page/3&amp;ei=dhUtUf78F8H20gG1h4BI&amp;bvm=bv.42965579,d.dmQ&amp;psig=AFQjCNHW45CtcpttSHpReqYfimxHjkKf2A&amp;ust=1361995505083579" TargetMode="Externa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www.google.com/url?sa=i&amp;rct=j&amp;q=china's+pollution+political+cartoons&amp;source=images&amp;cd=&amp;cad=rja&amp;docid=IsUjJagCTC_kzM&amp;tbnid=_C7OkUDCHG5vEM:&amp;ved=0CAUQjRw&amp;url=http://www.cagle.com/2013/02/pollution-in-china/&amp;ei=gRUtUfXRFam90AHgv4CADQ&amp;bvm=bv.42965579,d.dmQ&amp;psig=AFQjCNHW45CtcpttSHpReqYfimxHjkKf2A&amp;ust=1361995505083579" TargetMode="Externa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hyperlink" Target="http://www.google.com/url?sa=i&amp;rct=j&amp;q=china's+pollution+political+cartoons&amp;source=images&amp;cd=&amp;cad=rja&amp;docid=RRI8D1vSVLJ3fM&amp;tbnid=DIBEuRnAR94XJM:&amp;ved=0CAUQjRw&amp;url=http://www.cartoonstock.com/newscartoons/directory/a/air_pollution.asp&amp;ei=jBUtUcmRHMmx0AGryIGwBA&amp;bvm=bv.42965579,d.dmQ&amp;psig=AFQjCNHW45CtcpttSHpReqYfimxHjkKf2A&amp;ust=1361995505083579"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6.xml"/><Relationship Id="rId4" Type="http://schemas.openxmlformats.org/officeDocument/2006/relationships/image" Target="../media/image11.wmf"/></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http://www.google.com/url?sa=i&amp;rct=j&amp;q=china's+pollution+political+cartoons&amp;source=images&amp;cd=&amp;cad=rja&amp;docid=fNMgd8tGeS_vzM&amp;tbnid=uBI848fSFGBWQM:&amp;ved=0CAUQjRw&amp;url=http://www.aguanomics.com/2008/07/china-and-india-followed.html&amp;ei=_BUtUbzgOurM0wHtkoHABw&amp;bvm=bv.42965579,d.dmQ&amp;psig=AFQjCNHW45CtcpttSHpReqYfimxHjkKf2A&amp;ust=1361995505083579" TargetMode="Externa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www.peopleandplanet.net/doc.php?id=2484" TargetMode="External"/><Relationship Id="rId2" Type="http://schemas.openxmlformats.org/officeDocument/2006/relationships/hyperlink" Target="http://www.evolvingtype.com/disabusing/webpage/words3.htm" TargetMode="External"/><Relationship Id="rId1" Type="http://schemas.openxmlformats.org/officeDocument/2006/relationships/slideLayout" Target="../slideLayouts/slideLayout142.xml"/><Relationship Id="rId5" Type="http://schemas.openxmlformats.org/officeDocument/2006/relationships/image" Target="../media/image55.jpeg"/><Relationship Id="rId4" Type="http://schemas.openxmlformats.org/officeDocument/2006/relationships/image" Target="../media/image54.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wmf"/></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3"/>
          <p:cNvSpPr>
            <a:spLocks noGrp="1"/>
          </p:cNvSpPr>
          <p:nvPr>
            <p:ph type="ctrTitle"/>
          </p:nvPr>
        </p:nvSpPr>
        <p:spPr/>
        <p:txBody>
          <a:bodyPr/>
          <a:lstStyle/>
          <a:p>
            <a:pPr eaLnBrk="1" hangingPunct="1"/>
            <a:r>
              <a:rPr lang="en-US" smtClean="0"/>
              <a:t>Environmental Issues of China</a:t>
            </a:r>
          </a:p>
        </p:txBody>
      </p:sp>
      <p:sp>
        <p:nvSpPr>
          <p:cNvPr id="5" name="Subtitle 4"/>
          <p:cNvSpPr>
            <a:spLocks noGrp="1"/>
          </p:cNvSpPr>
          <p:nvPr>
            <p:ph type="subTitle" idx="1"/>
          </p:nvPr>
        </p:nvSpPr>
        <p:spPr/>
        <p:txBody>
          <a:bodyPr rtlCol="0">
            <a:normAutofit/>
          </a:bodyPr>
          <a:lstStyle/>
          <a:p>
            <a:pPr eaLnBrk="1" fontAlgn="auto" hangingPunct="1">
              <a:spcAft>
                <a:spcPts val="0"/>
              </a:spcAft>
              <a:defRPr/>
            </a:pP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2"/>
          <p:cNvSpPr>
            <a:spLocks noGrp="1"/>
          </p:cNvSpPr>
          <p:nvPr>
            <p:ph type="dt" sz="quarter" idx="10"/>
          </p:nvPr>
        </p:nvSpPr>
        <p:spPr/>
        <p:txBody>
          <a:bodyPr/>
          <a:lstStyle>
            <a:lvl1pPr eaLnBrk="0" hangingPunct="0">
              <a:defRPr sz="4400">
                <a:solidFill>
                  <a:schemeClr val="tx2"/>
                </a:solidFill>
                <a:latin typeface="Tahoma" pitchFamily="34" charset="0"/>
                <a:ea typeface="MS PGothic" pitchFamily="34" charset="-128"/>
              </a:defRPr>
            </a:lvl1pPr>
            <a:lvl2pPr marL="742950" indent="-285750" eaLnBrk="0" hangingPunct="0">
              <a:defRPr sz="4400">
                <a:solidFill>
                  <a:schemeClr val="tx2"/>
                </a:solidFill>
                <a:latin typeface="Tahoma" pitchFamily="34" charset="0"/>
                <a:ea typeface="MS PGothic" pitchFamily="34" charset="-128"/>
              </a:defRPr>
            </a:lvl2pPr>
            <a:lvl3pPr marL="1143000" indent="-228600" eaLnBrk="0" hangingPunct="0">
              <a:defRPr sz="4400">
                <a:solidFill>
                  <a:schemeClr val="tx2"/>
                </a:solidFill>
                <a:latin typeface="Tahoma" pitchFamily="34" charset="0"/>
                <a:ea typeface="MS PGothic" pitchFamily="34" charset="-128"/>
              </a:defRPr>
            </a:lvl3pPr>
            <a:lvl4pPr marL="1600200" indent="-228600" eaLnBrk="0" hangingPunct="0">
              <a:defRPr sz="4400">
                <a:solidFill>
                  <a:schemeClr val="tx2"/>
                </a:solidFill>
                <a:latin typeface="Tahoma" pitchFamily="34" charset="0"/>
                <a:ea typeface="MS PGothic" pitchFamily="34" charset="-128"/>
              </a:defRPr>
            </a:lvl4pPr>
            <a:lvl5pPr marL="2057400" indent="-228600" eaLnBrk="0" hangingPunct="0">
              <a:defRPr sz="4400">
                <a:solidFill>
                  <a:schemeClr val="tx2"/>
                </a:solidFill>
                <a:latin typeface="Tahoma" pitchFamily="34" charset="0"/>
                <a:ea typeface="MS PGothic" pitchFamily="34" charset="-128"/>
              </a:defRPr>
            </a:lvl5pPr>
            <a:lvl6pPr marL="2514600" indent="-228600" algn="ctr" eaLnBrk="0" fontAlgn="base" hangingPunct="0">
              <a:spcBef>
                <a:spcPct val="0"/>
              </a:spcBef>
              <a:spcAft>
                <a:spcPct val="0"/>
              </a:spcAft>
              <a:defRPr sz="4400">
                <a:solidFill>
                  <a:schemeClr val="tx2"/>
                </a:solidFill>
                <a:latin typeface="Tahoma" pitchFamily="34" charset="0"/>
                <a:ea typeface="MS PGothic" pitchFamily="34" charset="-128"/>
              </a:defRPr>
            </a:lvl6pPr>
            <a:lvl7pPr marL="2971800" indent="-228600" algn="ctr" eaLnBrk="0" fontAlgn="base" hangingPunct="0">
              <a:spcBef>
                <a:spcPct val="0"/>
              </a:spcBef>
              <a:spcAft>
                <a:spcPct val="0"/>
              </a:spcAft>
              <a:defRPr sz="4400">
                <a:solidFill>
                  <a:schemeClr val="tx2"/>
                </a:solidFill>
                <a:latin typeface="Tahoma" pitchFamily="34" charset="0"/>
                <a:ea typeface="MS PGothic" pitchFamily="34" charset="-128"/>
              </a:defRPr>
            </a:lvl7pPr>
            <a:lvl8pPr marL="3429000" indent="-228600" algn="ctr" eaLnBrk="0" fontAlgn="base" hangingPunct="0">
              <a:spcBef>
                <a:spcPct val="0"/>
              </a:spcBef>
              <a:spcAft>
                <a:spcPct val="0"/>
              </a:spcAft>
              <a:defRPr sz="4400">
                <a:solidFill>
                  <a:schemeClr val="tx2"/>
                </a:solidFill>
                <a:latin typeface="Tahoma" pitchFamily="34" charset="0"/>
                <a:ea typeface="MS PGothic" pitchFamily="34" charset="-128"/>
              </a:defRPr>
            </a:lvl8pPr>
            <a:lvl9pPr marL="3886200" indent="-228600" algn="ctr" eaLnBrk="0" fontAlgn="base" hangingPunct="0">
              <a:spcBef>
                <a:spcPct val="0"/>
              </a:spcBef>
              <a:spcAft>
                <a:spcPct val="0"/>
              </a:spcAft>
              <a:defRPr sz="4400">
                <a:solidFill>
                  <a:schemeClr val="tx2"/>
                </a:solidFill>
                <a:latin typeface="Tahoma" pitchFamily="34" charset="0"/>
                <a:ea typeface="MS PGothic" pitchFamily="34" charset="-128"/>
              </a:defRPr>
            </a:lvl9pPr>
          </a:lstStyle>
          <a:p>
            <a:pPr>
              <a:defRPr/>
            </a:pPr>
            <a:endParaRPr lang="en-US" sz="1400" smtClean="0">
              <a:solidFill>
                <a:schemeClr val="tx1"/>
              </a:solidFill>
            </a:endParaRPr>
          </a:p>
        </p:txBody>
      </p:sp>
      <p:sp>
        <p:nvSpPr>
          <p:cNvPr id="29699" name="Footer Placeholder 3"/>
          <p:cNvSpPr>
            <a:spLocks noGrp="1"/>
          </p:cNvSpPr>
          <p:nvPr>
            <p:ph type="ftr" sz="quarter" idx="11"/>
          </p:nvPr>
        </p:nvSpPr>
        <p:spPr/>
        <p:txBody>
          <a:bodyPr/>
          <a:lstStyle>
            <a:lvl1pPr eaLnBrk="0" hangingPunct="0">
              <a:defRPr sz="4400">
                <a:solidFill>
                  <a:schemeClr val="tx2"/>
                </a:solidFill>
                <a:latin typeface="Tahoma" pitchFamily="34" charset="0"/>
                <a:ea typeface="MS PGothic" pitchFamily="34" charset="-128"/>
              </a:defRPr>
            </a:lvl1pPr>
            <a:lvl2pPr marL="742950" indent="-285750" eaLnBrk="0" hangingPunct="0">
              <a:defRPr sz="4400">
                <a:solidFill>
                  <a:schemeClr val="tx2"/>
                </a:solidFill>
                <a:latin typeface="Tahoma" pitchFamily="34" charset="0"/>
                <a:ea typeface="MS PGothic" pitchFamily="34" charset="-128"/>
              </a:defRPr>
            </a:lvl2pPr>
            <a:lvl3pPr marL="1143000" indent="-228600" eaLnBrk="0" hangingPunct="0">
              <a:defRPr sz="4400">
                <a:solidFill>
                  <a:schemeClr val="tx2"/>
                </a:solidFill>
                <a:latin typeface="Tahoma" pitchFamily="34" charset="0"/>
                <a:ea typeface="MS PGothic" pitchFamily="34" charset="-128"/>
              </a:defRPr>
            </a:lvl3pPr>
            <a:lvl4pPr marL="1600200" indent="-228600" eaLnBrk="0" hangingPunct="0">
              <a:defRPr sz="4400">
                <a:solidFill>
                  <a:schemeClr val="tx2"/>
                </a:solidFill>
                <a:latin typeface="Tahoma" pitchFamily="34" charset="0"/>
                <a:ea typeface="MS PGothic" pitchFamily="34" charset="-128"/>
              </a:defRPr>
            </a:lvl4pPr>
            <a:lvl5pPr marL="2057400" indent="-228600" eaLnBrk="0" hangingPunct="0">
              <a:defRPr sz="4400">
                <a:solidFill>
                  <a:schemeClr val="tx2"/>
                </a:solidFill>
                <a:latin typeface="Tahoma" pitchFamily="34" charset="0"/>
                <a:ea typeface="MS PGothic" pitchFamily="34" charset="-128"/>
              </a:defRPr>
            </a:lvl5pPr>
            <a:lvl6pPr marL="2514600" indent="-228600" algn="ctr" eaLnBrk="0" fontAlgn="base" hangingPunct="0">
              <a:spcBef>
                <a:spcPct val="0"/>
              </a:spcBef>
              <a:spcAft>
                <a:spcPct val="0"/>
              </a:spcAft>
              <a:defRPr sz="4400">
                <a:solidFill>
                  <a:schemeClr val="tx2"/>
                </a:solidFill>
                <a:latin typeface="Tahoma" pitchFamily="34" charset="0"/>
                <a:ea typeface="MS PGothic" pitchFamily="34" charset="-128"/>
              </a:defRPr>
            </a:lvl6pPr>
            <a:lvl7pPr marL="2971800" indent="-228600" algn="ctr" eaLnBrk="0" fontAlgn="base" hangingPunct="0">
              <a:spcBef>
                <a:spcPct val="0"/>
              </a:spcBef>
              <a:spcAft>
                <a:spcPct val="0"/>
              </a:spcAft>
              <a:defRPr sz="4400">
                <a:solidFill>
                  <a:schemeClr val="tx2"/>
                </a:solidFill>
                <a:latin typeface="Tahoma" pitchFamily="34" charset="0"/>
                <a:ea typeface="MS PGothic" pitchFamily="34" charset="-128"/>
              </a:defRPr>
            </a:lvl7pPr>
            <a:lvl8pPr marL="3429000" indent="-228600" algn="ctr" eaLnBrk="0" fontAlgn="base" hangingPunct="0">
              <a:spcBef>
                <a:spcPct val="0"/>
              </a:spcBef>
              <a:spcAft>
                <a:spcPct val="0"/>
              </a:spcAft>
              <a:defRPr sz="4400">
                <a:solidFill>
                  <a:schemeClr val="tx2"/>
                </a:solidFill>
                <a:latin typeface="Tahoma" pitchFamily="34" charset="0"/>
                <a:ea typeface="MS PGothic" pitchFamily="34" charset="-128"/>
              </a:defRPr>
            </a:lvl8pPr>
            <a:lvl9pPr marL="3886200" indent="-228600" algn="ctr" eaLnBrk="0" fontAlgn="base" hangingPunct="0">
              <a:spcBef>
                <a:spcPct val="0"/>
              </a:spcBef>
              <a:spcAft>
                <a:spcPct val="0"/>
              </a:spcAft>
              <a:defRPr sz="4400">
                <a:solidFill>
                  <a:schemeClr val="tx2"/>
                </a:solidFill>
                <a:latin typeface="Tahoma" pitchFamily="34" charset="0"/>
                <a:ea typeface="MS PGothic" pitchFamily="34" charset="-128"/>
              </a:defRPr>
            </a:lvl9pPr>
          </a:lstStyle>
          <a:p>
            <a:pPr>
              <a:defRPr/>
            </a:pPr>
            <a:endParaRPr lang="en-US" sz="1400">
              <a:solidFill>
                <a:schemeClr val="tx1"/>
              </a:solidFill>
            </a:endParaRPr>
          </a:p>
        </p:txBody>
      </p:sp>
      <p:sp>
        <p:nvSpPr>
          <p:cNvPr id="155652" name="Rectangle 2"/>
          <p:cNvSpPr>
            <a:spLocks noGrp="1" noChangeArrowheads="1"/>
          </p:cNvSpPr>
          <p:nvPr>
            <p:ph type="title"/>
          </p:nvPr>
        </p:nvSpPr>
        <p:spPr/>
        <p:txBody>
          <a:bodyPr/>
          <a:lstStyle/>
          <a:p>
            <a:pPr eaLnBrk="1" hangingPunct="1"/>
            <a:r>
              <a:rPr lang="en-US" sz="4000" smtClean="0"/>
              <a:t>Over grazing- increase in number of goat, sheep and cattle</a:t>
            </a:r>
          </a:p>
        </p:txBody>
      </p:sp>
      <p:pic>
        <p:nvPicPr>
          <p:cNvPr id="15565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0"/>
            <a:ext cx="5886450" cy="416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654" name="Rectangle 4"/>
          <p:cNvSpPr>
            <a:spLocks noChangeArrowheads="1"/>
          </p:cNvSpPr>
          <p:nvPr/>
        </p:nvSpPr>
        <p:spPr bwMode="auto">
          <a:xfrm>
            <a:off x="6019800" y="1981200"/>
            <a:ext cx="3124200" cy="3378200"/>
          </a:xfrm>
          <a:prstGeom prst="rect">
            <a:avLst/>
          </a:prstGeom>
          <a:noFill/>
          <a:ln w="9525" algn="ctr">
            <a:noFill/>
            <a:miter lim="800000"/>
            <a:headEnd/>
            <a:tailEnd/>
          </a:ln>
          <a:effectLst>
            <a:outerShdw algn="ctr" rotWithShape="0">
              <a:srgbClr val="808080">
                <a:alpha val="75000"/>
              </a:srgbClr>
            </a:outerShdw>
          </a:effectLst>
        </p:spPr>
        <p:txBody>
          <a:bodyPr>
            <a:spAutoFit/>
          </a:bodyPr>
          <a:lstStyle/>
          <a:p>
            <a:pPr>
              <a:defRPr/>
            </a:pPr>
            <a:r>
              <a:rPr lang="en-US" sz="2400"/>
              <a:t>Increasing desertification, the Gobi desert expanded by 52,400 km</a:t>
            </a:r>
            <a:r>
              <a:rPr lang="en-US" sz="2400" baseline="30000"/>
              <a:t>2</a:t>
            </a:r>
            <a:r>
              <a:rPr lang="en-US" sz="2400"/>
              <a:t> from 1994 to 1999</a:t>
            </a:r>
          </a:p>
          <a:p>
            <a:pPr>
              <a:defRPr/>
            </a:pPr>
            <a:r>
              <a:rPr lang="en-US" sz="2400"/>
              <a:t>Winter storms create enormous dust storms affecting Korea and Japan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3"/>
          <p:cNvSpPr>
            <a:spLocks noGrp="1"/>
          </p:cNvSpPr>
          <p:nvPr>
            <p:ph type="dt" sz="quarter" idx="10"/>
          </p:nvPr>
        </p:nvSpPr>
        <p:spPr/>
        <p:txBody>
          <a:bodyPr/>
          <a:lstStyle>
            <a:lvl1pPr eaLnBrk="0" hangingPunct="0">
              <a:defRPr sz="4400">
                <a:solidFill>
                  <a:schemeClr val="tx2"/>
                </a:solidFill>
                <a:latin typeface="Tahoma" pitchFamily="34" charset="0"/>
                <a:ea typeface="MS PGothic" pitchFamily="34" charset="-128"/>
              </a:defRPr>
            </a:lvl1pPr>
            <a:lvl2pPr marL="742950" indent="-285750" eaLnBrk="0" hangingPunct="0">
              <a:defRPr sz="4400">
                <a:solidFill>
                  <a:schemeClr val="tx2"/>
                </a:solidFill>
                <a:latin typeface="Tahoma" pitchFamily="34" charset="0"/>
                <a:ea typeface="MS PGothic" pitchFamily="34" charset="-128"/>
              </a:defRPr>
            </a:lvl2pPr>
            <a:lvl3pPr marL="1143000" indent="-228600" eaLnBrk="0" hangingPunct="0">
              <a:defRPr sz="4400">
                <a:solidFill>
                  <a:schemeClr val="tx2"/>
                </a:solidFill>
                <a:latin typeface="Tahoma" pitchFamily="34" charset="0"/>
                <a:ea typeface="MS PGothic" pitchFamily="34" charset="-128"/>
              </a:defRPr>
            </a:lvl3pPr>
            <a:lvl4pPr marL="1600200" indent="-228600" eaLnBrk="0" hangingPunct="0">
              <a:defRPr sz="4400">
                <a:solidFill>
                  <a:schemeClr val="tx2"/>
                </a:solidFill>
                <a:latin typeface="Tahoma" pitchFamily="34" charset="0"/>
                <a:ea typeface="MS PGothic" pitchFamily="34" charset="-128"/>
              </a:defRPr>
            </a:lvl4pPr>
            <a:lvl5pPr marL="2057400" indent="-228600" eaLnBrk="0" hangingPunct="0">
              <a:defRPr sz="4400">
                <a:solidFill>
                  <a:schemeClr val="tx2"/>
                </a:solidFill>
                <a:latin typeface="Tahoma" pitchFamily="34" charset="0"/>
                <a:ea typeface="MS PGothic" pitchFamily="34" charset="-128"/>
              </a:defRPr>
            </a:lvl5pPr>
            <a:lvl6pPr marL="2514600" indent="-228600" algn="ctr" eaLnBrk="0" fontAlgn="base" hangingPunct="0">
              <a:spcBef>
                <a:spcPct val="0"/>
              </a:spcBef>
              <a:spcAft>
                <a:spcPct val="0"/>
              </a:spcAft>
              <a:defRPr sz="4400">
                <a:solidFill>
                  <a:schemeClr val="tx2"/>
                </a:solidFill>
                <a:latin typeface="Tahoma" pitchFamily="34" charset="0"/>
                <a:ea typeface="MS PGothic" pitchFamily="34" charset="-128"/>
              </a:defRPr>
            </a:lvl6pPr>
            <a:lvl7pPr marL="2971800" indent="-228600" algn="ctr" eaLnBrk="0" fontAlgn="base" hangingPunct="0">
              <a:spcBef>
                <a:spcPct val="0"/>
              </a:spcBef>
              <a:spcAft>
                <a:spcPct val="0"/>
              </a:spcAft>
              <a:defRPr sz="4400">
                <a:solidFill>
                  <a:schemeClr val="tx2"/>
                </a:solidFill>
                <a:latin typeface="Tahoma" pitchFamily="34" charset="0"/>
                <a:ea typeface="MS PGothic" pitchFamily="34" charset="-128"/>
              </a:defRPr>
            </a:lvl7pPr>
            <a:lvl8pPr marL="3429000" indent="-228600" algn="ctr" eaLnBrk="0" fontAlgn="base" hangingPunct="0">
              <a:spcBef>
                <a:spcPct val="0"/>
              </a:spcBef>
              <a:spcAft>
                <a:spcPct val="0"/>
              </a:spcAft>
              <a:defRPr sz="4400">
                <a:solidFill>
                  <a:schemeClr val="tx2"/>
                </a:solidFill>
                <a:latin typeface="Tahoma" pitchFamily="34" charset="0"/>
                <a:ea typeface="MS PGothic" pitchFamily="34" charset="-128"/>
              </a:defRPr>
            </a:lvl8pPr>
            <a:lvl9pPr marL="3886200" indent="-228600" algn="ctr" eaLnBrk="0" fontAlgn="base" hangingPunct="0">
              <a:spcBef>
                <a:spcPct val="0"/>
              </a:spcBef>
              <a:spcAft>
                <a:spcPct val="0"/>
              </a:spcAft>
              <a:defRPr sz="4400">
                <a:solidFill>
                  <a:schemeClr val="tx2"/>
                </a:solidFill>
                <a:latin typeface="Tahoma" pitchFamily="34" charset="0"/>
                <a:ea typeface="MS PGothic" pitchFamily="34" charset="-128"/>
              </a:defRPr>
            </a:lvl9pPr>
          </a:lstStyle>
          <a:p>
            <a:pPr>
              <a:defRPr/>
            </a:pPr>
            <a:endParaRPr lang="en-US" sz="1400" smtClean="0">
              <a:solidFill>
                <a:schemeClr val="tx1"/>
              </a:solidFill>
            </a:endParaRPr>
          </a:p>
        </p:txBody>
      </p:sp>
      <p:sp>
        <p:nvSpPr>
          <p:cNvPr id="23555" name="Footer Placeholder 4"/>
          <p:cNvSpPr>
            <a:spLocks noGrp="1"/>
          </p:cNvSpPr>
          <p:nvPr>
            <p:ph type="ftr" sz="quarter" idx="11"/>
          </p:nvPr>
        </p:nvSpPr>
        <p:spPr/>
        <p:txBody>
          <a:bodyPr/>
          <a:lstStyle>
            <a:lvl1pPr eaLnBrk="0" hangingPunct="0">
              <a:defRPr sz="4400">
                <a:solidFill>
                  <a:schemeClr val="tx2"/>
                </a:solidFill>
                <a:latin typeface="Tahoma" pitchFamily="34" charset="0"/>
                <a:ea typeface="MS PGothic" pitchFamily="34" charset="-128"/>
              </a:defRPr>
            </a:lvl1pPr>
            <a:lvl2pPr marL="742950" indent="-285750" eaLnBrk="0" hangingPunct="0">
              <a:defRPr sz="4400">
                <a:solidFill>
                  <a:schemeClr val="tx2"/>
                </a:solidFill>
                <a:latin typeface="Tahoma" pitchFamily="34" charset="0"/>
                <a:ea typeface="MS PGothic" pitchFamily="34" charset="-128"/>
              </a:defRPr>
            </a:lvl2pPr>
            <a:lvl3pPr marL="1143000" indent="-228600" eaLnBrk="0" hangingPunct="0">
              <a:defRPr sz="4400">
                <a:solidFill>
                  <a:schemeClr val="tx2"/>
                </a:solidFill>
                <a:latin typeface="Tahoma" pitchFamily="34" charset="0"/>
                <a:ea typeface="MS PGothic" pitchFamily="34" charset="-128"/>
              </a:defRPr>
            </a:lvl3pPr>
            <a:lvl4pPr marL="1600200" indent="-228600" eaLnBrk="0" hangingPunct="0">
              <a:defRPr sz="4400">
                <a:solidFill>
                  <a:schemeClr val="tx2"/>
                </a:solidFill>
                <a:latin typeface="Tahoma" pitchFamily="34" charset="0"/>
                <a:ea typeface="MS PGothic" pitchFamily="34" charset="-128"/>
              </a:defRPr>
            </a:lvl4pPr>
            <a:lvl5pPr marL="2057400" indent="-228600" eaLnBrk="0" hangingPunct="0">
              <a:defRPr sz="4400">
                <a:solidFill>
                  <a:schemeClr val="tx2"/>
                </a:solidFill>
                <a:latin typeface="Tahoma" pitchFamily="34" charset="0"/>
                <a:ea typeface="MS PGothic" pitchFamily="34" charset="-128"/>
              </a:defRPr>
            </a:lvl5pPr>
            <a:lvl6pPr marL="2514600" indent="-228600" algn="ctr" eaLnBrk="0" fontAlgn="base" hangingPunct="0">
              <a:spcBef>
                <a:spcPct val="0"/>
              </a:spcBef>
              <a:spcAft>
                <a:spcPct val="0"/>
              </a:spcAft>
              <a:defRPr sz="4400">
                <a:solidFill>
                  <a:schemeClr val="tx2"/>
                </a:solidFill>
                <a:latin typeface="Tahoma" pitchFamily="34" charset="0"/>
                <a:ea typeface="MS PGothic" pitchFamily="34" charset="-128"/>
              </a:defRPr>
            </a:lvl6pPr>
            <a:lvl7pPr marL="2971800" indent="-228600" algn="ctr" eaLnBrk="0" fontAlgn="base" hangingPunct="0">
              <a:spcBef>
                <a:spcPct val="0"/>
              </a:spcBef>
              <a:spcAft>
                <a:spcPct val="0"/>
              </a:spcAft>
              <a:defRPr sz="4400">
                <a:solidFill>
                  <a:schemeClr val="tx2"/>
                </a:solidFill>
                <a:latin typeface="Tahoma" pitchFamily="34" charset="0"/>
                <a:ea typeface="MS PGothic" pitchFamily="34" charset="-128"/>
              </a:defRPr>
            </a:lvl7pPr>
            <a:lvl8pPr marL="3429000" indent="-228600" algn="ctr" eaLnBrk="0" fontAlgn="base" hangingPunct="0">
              <a:spcBef>
                <a:spcPct val="0"/>
              </a:spcBef>
              <a:spcAft>
                <a:spcPct val="0"/>
              </a:spcAft>
              <a:defRPr sz="4400">
                <a:solidFill>
                  <a:schemeClr val="tx2"/>
                </a:solidFill>
                <a:latin typeface="Tahoma" pitchFamily="34" charset="0"/>
                <a:ea typeface="MS PGothic" pitchFamily="34" charset="-128"/>
              </a:defRPr>
            </a:lvl8pPr>
            <a:lvl9pPr marL="3886200" indent="-228600" algn="ctr" eaLnBrk="0" fontAlgn="base" hangingPunct="0">
              <a:spcBef>
                <a:spcPct val="0"/>
              </a:spcBef>
              <a:spcAft>
                <a:spcPct val="0"/>
              </a:spcAft>
              <a:defRPr sz="4400">
                <a:solidFill>
                  <a:schemeClr val="tx2"/>
                </a:solidFill>
                <a:latin typeface="Tahoma" pitchFamily="34" charset="0"/>
                <a:ea typeface="MS PGothic" pitchFamily="34" charset="-128"/>
              </a:defRPr>
            </a:lvl9pPr>
          </a:lstStyle>
          <a:p>
            <a:pPr>
              <a:defRPr/>
            </a:pPr>
            <a:endParaRPr lang="en-US" sz="1400">
              <a:solidFill>
                <a:schemeClr val="tx1"/>
              </a:solidFill>
            </a:endParaRPr>
          </a:p>
        </p:txBody>
      </p:sp>
      <p:sp>
        <p:nvSpPr>
          <p:cNvPr id="156676" name="Rectangle 2"/>
          <p:cNvSpPr>
            <a:spLocks noGrp="1" noChangeArrowheads="1"/>
          </p:cNvSpPr>
          <p:nvPr>
            <p:ph type="title"/>
          </p:nvPr>
        </p:nvSpPr>
        <p:spPr>
          <a:xfrm>
            <a:off x="685800" y="0"/>
            <a:ext cx="7772400" cy="1143000"/>
          </a:xfrm>
        </p:spPr>
        <p:txBody>
          <a:bodyPr/>
          <a:lstStyle/>
          <a:p>
            <a:pPr eaLnBrk="1" hangingPunct="1"/>
            <a:r>
              <a:rPr lang="en-US" smtClean="0"/>
              <a:t>Water Shortage</a:t>
            </a:r>
          </a:p>
        </p:txBody>
      </p:sp>
      <p:sp>
        <p:nvSpPr>
          <p:cNvPr id="156677" name="Rectangle 3"/>
          <p:cNvSpPr>
            <a:spLocks noGrp="1" noChangeArrowheads="1"/>
          </p:cNvSpPr>
          <p:nvPr>
            <p:ph type="body" idx="1"/>
          </p:nvPr>
        </p:nvSpPr>
        <p:spPr>
          <a:xfrm>
            <a:off x="0" y="990600"/>
            <a:ext cx="9144000" cy="5867400"/>
          </a:xfrm>
        </p:spPr>
        <p:txBody>
          <a:bodyPr/>
          <a:lstStyle/>
          <a:p>
            <a:pPr eaLnBrk="1" hangingPunct="1">
              <a:lnSpc>
                <a:spcPct val="90000"/>
              </a:lnSpc>
            </a:pPr>
            <a:r>
              <a:rPr lang="en-US" smtClean="0"/>
              <a:t>Unevenly distributed North only 1/3 of South</a:t>
            </a:r>
          </a:p>
          <a:p>
            <a:pPr eaLnBrk="1" hangingPunct="1">
              <a:lnSpc>
                <a:spcPct val="90000"/>
              </a:lnSpc>
            </a:pPr>
            <a:r>
              <a:rPr lang="en-US" smtClean="0"/>
              <a:t>100 cities suffer from severe shortages, halting industrial production. 300 cities out of Chinas 617 Cities suffer from shortage</a:t>
            </a:r>
          </a:p>
          <a:p>
            <a:pPr eaLnBrk="1" hangingPunct="1">
              <a:lnSpc>
                <a:spcPct val="90000"/>
              </a:lnSpc>
            </a:pPr>
            <a:r>
              <a:rPr lang="en-US" smtClean="0"/>
              <a:t>2/3 from groundwater mining – salt water intrusion in coastal areas and subsidence in some cities</a:t>
            </a:r>
          </a:p>
          <a:p>
            <a:pPr eaLnBrk="1" hangingPunct="1">
              <a:lnSpc>
                <a:spcPct val="90000"/>
              </a:lnSpc>
            </a:pPr>
            <a:r>
              <a:rPr lang="en-US" smtClean="0"/>
              <a:t>World’s worst cessation of river flows. Yellow river stopped flowing during 20 of the years 1972-1997 </a:t>
            </a:r>
          </a:p>
          <a:p>
            <a:pPr eaLnBrk="1" hangingPunct="1">
              <a:lnSpc>
                <a:spcPct val="90000"/>
              </a:lnSpc>
            </a:pPr>
            <a:r>
              <a:rPr lang="en-US" smtClean="0"/>
              <a:t>Number of days without flow up from 90 in 1980 to 230 in 1997</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4"/>
          <p:cNvSpPr>
            <a:spLocks noGrp="1"/>
          </p:cNvSpPr>
          <p:nvPr>
            <p:ph type="dt" sz="quarter" idx="10"/>
          </p:nvPr>
        </p:nvSpPr>
        <p:spPr/>
        <p:txBody>
          <a:bodyPr/>
          <a:lstStyle>
            <a:lvl1pPr eaLnBrk="0" hangingPunct="0">
              <a:defRPr sz="4400">
                <a:solidFill>
                  <a:schemeClr val="tx2"/>
                </a:solidFill>
                <a:latin typeface="Tahoma" pitchFamily="34" charset="0"/>
                <a:ea typeface="MS PGothic" pitchFamily="34" charset="-128"/>
              </a:defRPr>
            </a:lvl1pPr>
            <a:lvl2pPr marL="742950" indent="-285750" eaLnBrk="0" hangingPunct="0">
              <a:defRPr sz="4400">
                <a:solidFill>
                  <a:schemeClr val="tx2"/>
                </a:solidFill>
                <a:latin typeface="Tahoma" pitchFamily="34" charset="0"/>
                <a:ea typeface="MS PGothic" pitchFamily="34" charset="-128"/>
              </a:defRPr>
            </a:lvl2pPr>
            <a:lvl3pPr marL="1143000" indent="-228600" eaLnBrk="0" hangingPunct="0">
              <a:defRPr sz="4400">
                <a:solidFill>
                  <a:schemeClr val="tx2"/>
                </a:solidFill>
                <a:latin typeface="Tahoma" pitchFamily="34" charset="0"/>
                <a:ea typeface="MS PGothic" pitchFamily="34" charset="-128"/>
              </a:defRPr>
            </a:lvl3pPr>
            <a:lvl4pPr marL="1600200" indent="-228600" eaLnBrk="0" hangingPunct="0">
              <a:defRPr sz="4400">
                <a:solidFill>
                  <a:schemeClr val="tx2"/>
                </a:solidFill>
                <a:latin typeface="Tahoma" pitchFamily="34" charset="0"/>
                <a:ea typeface="MS PGothic" pitchFamily="34" charset="-128"/>
              </a:defRPr>
            </a:lvl4pPr>
            <a:lvl5pPr marL="2057400" indent="-228600" eaLnBrk="0" hangingPunct="0">
              <a:defRPr sz="4400">
                <a:solidFill>
                  <a:schemeClr val="tx2"/>
                </a:solidFill>
                <a:latin typeface="Tahoma" pitchFamily="34" charset="0"/>
                <a:ea typeface="MS PGothic" pitchFamily="34" charset="-128"/>
              </a:defRPr>
            </a:lvl5pPr>
            <a:lvl6pPr marL="2514600" indent="-228600" algn="ctr" eaLnBrk="0" fontAlgn="base" hangingPunct="0">
              <a:spcBef>
                <a:spcPct val="0"/>
              </a:spcBef>
              <a:spcAft>
                <a:spcPct val="0"/>
              </a:spcAft>
              <a:defRPr sz="4400">
                <a:solidFill>
                  <a:schemeClr val="tx2"/>
                </a:solidFill>
                <a:latin typeface="Tahoma" pitchFamily="34" charset="0"/>
                <a:ea typeface="MS PGothic" pitchFamily="34" charset="-128"/>
              </a:defRPr>
            </a:lvl6pPr>
            <a:lvl7pPr marL="2971800" indent="-228600" algn="ctr" eaLnBrk="0" fontAlgn="base" hangingPunct="0">
              <a:spcBef>
                <a:spcPct val="0"/>
              </a:spcBef>
              <a:spcAft>
                <a:spcPct val="0"/>
              </a:spcAft>
              <a:defRPr sz="4400">
                <a:solidFill>
                  <a:schemeClr val="tx2"/>
                </a:solidFill>
                <a:latin typeface="Tahoma" pitchFamily="34" charset="0"/>
                <a:ea typeface="MS PGothic" pitchFamily="34" charset="-128"/>
              </a:defRPr>
            </a:lvl7pPr>
            <a:lvl8pPr marL="3429000" indent="-228600" algn="ctr" eaLnBrk="0" fontAlgn="base" hangingPunct="0">
              <a:spcBef>
                <a:spcPct val="0"/>
              </a:spcBef>
              <a:spcAft>
                <a:spcPct val="0"/>
              </a:spcAft>
              <a:defRPr sz="4400">
                <a:solidFill>
                  <a:schemeClr val="tx2"/>
                </a:solidFill>
                <a:latin typeface="Tahoma" pitchFamily="34" charset="0"/>
                <a:ea typeface="MS PGothic" pitchFamily="34" charset="-128"/>
              </a:defRPr>
            </a:lvl8pPr>
            <a:lvl9pPr marL="3886200" indent="-228600" algn="ctr" eaLnBrk="0" fontAlgn="base" hangingPunct="0">
              <a:spcBef>
                <a:spcPct val="0"/>
              </a:spcBef>
              <a:spcAft>
                <a:spcPct val="0"/>
              </a:spcAft>
              <a:defRPr sz="4400">
                <a:solidFill>
                  <a:schemeClr val="tx2"/>
                </a:solidFill>
                <a:latin typeface="Tahoma" pitchFamily="34" charset="0"/>
                <a:ea typeface="MS PGothic" pitchFamily="34" charset="-128"/>
              </a:defRPr>
            </a:lvl9pPr>
          </a:lstStyle>
          <a:p>
            <a:pPr>
              <a:defRPr/>
            </a:pPr>
            <a:endParaRPr lang="en-US" sz="1400" smtClean="0">
              <a:solidFill>
                <a:schemeClr val="tx1"/>
              </a:solidFill>
            </a:endParaRPr>
          </a:p>
        </p:txBody>
      </p:sp>
      <p:sp>
        <p:nvSpPr>
          <p:cNvPr id="24579" name="Footer Placeholder 5"/>
          <p:cNvSpPr>
            <a:spLocks noGrp="1"/>
          </p:cNvSpPr>
          <p:nvPr>
            <p:ph type="ftr" sz="quarter" idx="11"/>
          </p:nvPr>
        </p:nvSpPr>
        <p:spPr/>
        <p:txBody>
          <a:bodyPr/>
          <a:lstStyle>
            <a:lvl1pPr eaLnBrk="0" hangingPunct="0">
              <a:defRPr sz="4400">
                <a:solidFill>
                  <a:schemeClr val="tx2"/>
                </a:solidFill>
                <a:latin typeface="Tahoma" pitchFamily="34" charset="0"/>
                <a:ea typeface="MS PGothic" pitchFamily="34" charset="-128"/>
              </a:defRPr>
            </a:lvl1pPr>
            <a:lvl2pPr marL="742950" indent="-285750" eaLnBrk="0" hangingPunct="0">
              <a:defRPr sz="4400">
                <a:solidFill>
                  <a:schemeClr val="tx2"/>
                </a:solidFill>
                <a:latin typeface="Tahoma" pitchFamily="34" charset="0"/>
                <a:ea typeface="MS PGothic" pitchFamily="34" charset="-128"/>
              </a:defRPr>
            </a:lvl2pPr>
            <a:lvl3pPr marL="1143000" indent="-228600" eaLnBrk="0" hangingPunct="0">
              <a:defRPr sz="4400">
                <a:solidFill>
                  <a:schemeClr val="tx2"/>
                </a:solidFill>
                <a:latin typeface="Tahoma" pitchFamily="34" charset="0"/>
                <a:ea typeface="MS PGothic" pitchFamily="34" charset="-128"/>
              </a:defRPr>
            </a:lvl3pPr>
            <a:lvl4pPr marL="1600200" indent="-228600" eaLnBrk="0" hangingPunct="0">
              <a:defRPr sz="4400">
                <a:solidFill>
                  <a:schemeClr val="tx2"/>
                </a:solidFill>
                <a:latin typeface="Tahoma" pitchFamily="34" charset="0"/>
                <a:ea typeface="MS PGothic" pitchFamily="34" charset="-128"/>
              </a:defRPr>
            </a:lvl4pPr>
            <a:lvl5pPr marL="2057400" indent="-228600" eaLnBrk="0" hangingPunct="0">
              <a:defRPr sz="4400">
                <a:solidFill>
                  <a:schemeClr val="tx2"/>
                </a:solidFill>
                <a:latin typeface="Tahoma" pitchFamily="34" charset="0"/>
                <a:ea typeface="MS PGothic" pitchFamily="34" charset="-128"/>
              </a:defRPr>
            </a:lvl5pPr>
            <a:lvl6pPr marL="2514600" indent="-228600" algn="ctr" eaLnBrk="0" fontAlgn="base" hangingPunct="0">
              <a:spcBef>
                <a:spcPct val="0"/>
              </a:spcBef>
              <a:spcAft>
                <a:spcPct val="0"/>
              </a:spcAft>
              <a:defRPr sz="4400">
                <a:solidFill>
                  <a:schemeClr val="tx2"/>
                </a:solidFill>
                <a:latin typeface="Tahoma" pitchFamily="34" charset="0"/>
                <a:ea typeface="MS PGothic" pitchFamily="34" charset="-128"/>
              </a:defRPr>
            </a:lvl6pPr>
            <a:lvl7pPr marL="2971800" indent="-228600" algn="ctr" eaLnBrk="0" fontAlgn="base" hangingPunct="0">
              <a:spcBef>
                <a:spcPct val="0"/>
              </a:spcBef>
              <a:spcAft>
                <a:spcPct val="0"/>
              </a:spcAft>
              <a:defRPr sz="4400">
                <a:solidFill>
                  <a:schemeClr val="tx2"/>
                </a:solidFill>
                <a:latin typeface="Tahoma" pitchFamily="34" charset="0"/>
                <a:ea typeface="MS PGothic" pitchFamily="34" charset="-128"/>
              </a:defRPr>
            </a:lvl7pPr>
            <a:lvl8pPr marL="3429000" indent="-228600" algn="ctr" eaLnBrk="0" fontAlgn="base" hangingPunct="0">
              <a:spcBef>
                <a:spcPct val="0"/>
              </a:spcBef>
              <a:spcAft>
                <a:spcPct val="0"/>
              </a:spcAft>
              <a:defRPr sz="4400">
                <a:solidFill>
                  <a:schemeClr val="tx2"/>
                </a:solidFill>
                <a:latin typeface="Tahoma" pitchFamily="34" charset="0"/>
                <a:ea typeface="MS PGothic" pitchFamily="34" charset="-128"/>
              </a:defRPr>
            </a:lvl8pPr>
            <a:lvl9pPr marL="3886200" indent="-228600" algn="ctr" eaLnBrk="0" fontAlgn="base" hangingPunct="0">
              <a:spcBef>
                <a:spcPct val="0"/>
              </a:spcBef>
              <a:spcAft>
                <a:spcPct val="0"/>
              </a:spcAft>
              <a:defRPr sz="4400">
                <a:solidFill>
                  <a:schemeClr val="tx2"/>
                </a:solidFill>
                <a:latin typeface="Tahoma" pitchFamily="34" charset="0"/>
                <a:ea typeface="MS PGothic" pitchFamily="34" charset="-128"/>
              </a:defRPr>
            </a:lvl9pPr>
          </a:lstStyle>
          <a:p>
            <a:pPr>
              <a:defRPr/>
            </a:pPr>
            <a:endParaRPr lang="en-US" sz="1400">
              <a:solidFill>
                <a:schemeClr val="tx1"/>
              </a:solidFill>
            </a:endParaRPr>
          </a:p>
        </p:txBody>
      </p:sp>
      <p:sp>
        <p:nvSpPr>
          <p:cNvPr id="157700" name="Rectangle 2"/>
          <p:cNvSpPr>
            <a:spLocks noGrp="1" noChangeArrowheads="1"/>
          </p:cNvSpPr>
          <p:nvPr>
            <p:ph type="title"/>
          </p:nvPr>
        </p:nvSpPr>
        <p:spPr>
          <a:xfrm>
            <a:off x="457200" y="381000"/>
            <a:ext cx="5257800" cy="1143000"/>
          </a:xfrm>
        </p:spPr>
        <p:txBody>
          <a:bodyPr/>
          <a:lstStyle/>
          <a:p>
            <a:pPr eaLnBrk="1" hangingPunct="1"/>
            <a:r>
              <a:rPr lang="en-US" smtClean="0"/>
              <a:t>Water shortage</a:t>
            </a:r>
          </a:p>
        </p:txBody>
      </p:sp>
      <p:sp>
        <p:nvSpPr>
          <p:cNvPr id="157701" name="Rectangle 6"/>
          <p:cNvSpPr>
            <a:spLocks noGrp="1" noChangeArrowheads="1"/>
          </p:cNvSpPr>
          <p:nvPr>
            <p:ph type="body" sz="half" idx="2"/>
          </p:nvPr>
        </p:nvSpPr>
        <p:spPr>
          <a:xfrm>
            <a:off x="5715000" y="381000"/>
            <a:ext cx="3429000" cy="6477000"/>
          </a:xfrm>
        </p:spPr>
        <p:txBody>
          <a:bodyPr/>
          <a:lstStyle/>
          <a:p>
            <a:pPr eaLnBrk="1" hangingPunct="1">
              <a:lnSpc>
                <a:spcPct val="90000"/>
              </a:lnSpc>
              <a:buFont typeface="Times" pitchFamily="18" charset="0"/>
              <a:buNone/>
            </a:pPr>
            <a:r>
              <a:rPr lang="en-US" sz="2400" b="1" smtClean="0"/>
              <a:t>Competition rural </a:t>
            </a:r>
          </a:p>
          <a:p>
            <a:pPr eaLnBrk="1" hangingPunct="1">
              <a:lnSpc>
                <a:spcPct val="90000"/>
              </a:lnSpc>
              <a:buFont typeface="Times" pitchFamily="18" charset="0"/>
              <a:buNone/>
            </a:pPr>
            <a:r>
              <a:rPr lang="en-US" sz="2400" b="1" smtClean="0"/>
              <a:t>urban intensifying</a:t>
            </a:r>
            <a:r>
              <a:rPr lang="en-US" sz="2400" smtClean="0"/>
              <a:t>:</a:t>
            </a:r>
          </a:p>
          <a:p>
            <a:pPr eaLnBrk="1" hangingPunct="1">
              <a:lnSpc>
                <a:spcPct val="90000"/>
              </a:lnSpc>
              <a:buFont typeface="Times" pitchFamily="18" charset="0"/>
              <a:buNone/>
            </a:pPr>
            <a:endParaRPr lang="en-US" sz="1200" smtClean="0"/>
          </a:p>
          <a:p>
            <a:pPr eaLnBrk="1" hangingPunct="1">
              <a:lnSpc>
                <a:spcPct val="90000"/>
              </a:lnSpc>
              <a:buFont typeface="Times" pitchFamily="18" charset="0"/>
              <a:buNone/>
            </a:pPr>
            <a:r>
              <a:rPr lang="en-US" sz="2400" smtClean="0"/>
              <a:t>Residential use incr. </a:t>
            </a:r>
          </a:p>
          <a:p>
            <a:pPr eaLnBrk="1" hangingPunct="1">
              <a:lnSpc>
                <a:spcPct val="90000"/>
              </a:lnSpc>
              <a:buFont typeface="Times" pitchFamily="18" charset="0"/>
              <a:buNone/>
            </a:pPr>
            <a:r>
              <a:rPr lang="en-US" sz="2400" smtClean="0"/>
              <a:t>from 31 to 134 bil. tons </a:t>
            </a:r>
          </a:p>
          <a:p>
            <a:pPr eaLnBrk="1" hangingPunct="1">
              <a:lnSpc>
                <a:spcPct val="90000"/>
              </a:lnSpc>
              <a:buFont typeface="Times" pitchFamily="18" charset="0"/>
              <a:buNone/>
            </a:pPr>
            <a:r>
              <a:rPr lang="en-US" sz="2400" smtClean="0"/>
              <a:t>from 1995 to 2003 </a:t>
            </a:r>
          </a:p>
          <a:p>
            <a:pPr eaLnBrk="1" hangingPunct="1">
              <a:lnSpc>
                <a:spcPct val="90000"/>
              </a:lnSpc>
              <a:buFont typeface="Times" pitchFamily="18" charset="0"/>
              <a:buNone/>
            </a:pPr>
            <a:r>
              <a:rPr lang="en-US" sz="2400" smtClean="0"/>
              <a:t>while industrial use </a:t>
            </a:r>
          </a:p>
          <a:p>
            <a:pPr eaLnBrk="1" hangingPunct="1">
              <a:lnSpc>
                <a:spcPct val="90000"/>
              </a:lnSpc>
              <a:buFont typeface="Times" pitchFamily="18" charset="0"/>
              <a:buNone/>
            </a:pPr>
            <a:r>
              <a:rPr lang="en-US" sz="2400" smtClean="0"/>
              <a:t>Incr. from 52 to 269 bil.</a:t>
            </a:r>
          </a:p>
          <a:p>
            <a:pPr eaLnBrk="1" hangingPunct="1">
              <a:lnSpc>
                <a:spcPct val="90000"/>
              </a:lnSpc>
              <a:buFont typeface="Times" pitchFamily="18" charset="0"/>
              <a:buNone/>
            </a:pPr>
            <a:r>
              <a:rPr lang="en-US" sz="2400" smtClean="0"/>
              <a:t>ton</a:t>
            </a:r>
          </a:p>
          <a:p>
            <a:pPr eaLnBrk="1" hangingPunct="1">
              <a:lnSpc>
                <a:spcPct val="90000"/>
              </a:lnSpc>
              <a:buFont typeface="Times" pitchFamily="18" charset="0"/>
              <a:buNone/>
            </a:pPr>
            <a:r>
              <a:rPr lang="en-US" sz="2400" smtClean="0"/>
              <a:t>Farmers can not </a:t>
            </a:r>
          </a:p>
          <a:p>
            <a:pPr eaLnBrk="1" hangingPunct="1">
              <a:lnSpc>
                <a:spcPct val="90000"/>
              </a:lnSpc>
              <a:buFont typeface="Times" pitchFamily="18" charset="0"/>
              <a:buNone/>
            </a:pPr>
            <a:r>
              <a:rPr lang="en-US" sz="2400" smtClean="0"/>
              <a:t>compete economically</a:t>
            </a:r>
          </a:p>
          <a:p>
            <a:pPr eaLnBrk="1" hangingPunct="1">
              <a:lnSpc>
                <a:spcPct val="90000"/>
              </a:lnSpc>
              <a:buFont typeface="Times" pitchFamily="18" charset="0"/>
              <a:buNone/>
            </a:pPr>
            <a:r>
              <a:rPr lang="en-US" sz="2400" smtClean="0"/>
              <a:t>1000 ton of water in </a:t>
            </a:r>
          </a:p>
          <a:p>
            <a:pPr eaLnBrk="1" hangingPunct="1">
              <a:lnSpc>
                <a:spcPct val="90000"/>
              </a:lnSpc>
              <a:buFont typeface="Times" pitchFamily="18" charset="0"/>
              <a:buNone/>
            </a:pPr>
            <a:r>
              <a:rPr lang="en-US" sz="2400" smtClean="0"/>
              <a:t>agriculture = $200 </a:t>
            </a:r>
          </a:p>
          <a:p>
            <a:pPr eaLnBrk="1" hangingPunct="1">
              <a:lnSpc>
                <a:spcPct val="90000"/>
              </a:lnSpc>
              <a:buFont typeface="Times" pitchFamily="18" charset="0"/>
              <a:buNone/>
            </a:pPr>
            <a:r>
              <a:rPr lang="en-US" sz="2400" smtClean="0"/>
              <a:t>while in industry it = </a:t>
            </a:r>
          </a:p>
          <a:p>
            <a:pPr eaLnBrk="1" hangingPunct="1">
              <a:lnSpc>
                <a:spcPct val="90000"/>
              </a:lnSpc>
              <a:buFont typeface="Times" pitchFamily="18" charset="0"/>
              <a:buNone/>
            </a:pPr>
            <a:r>
              <a:rPr lang="en-US" sz="2400" smtClean="0"/>
              <a:t>$14,000 of profit.</a:t>
            </a:r>
          </a:p>
          <a:p>
            <a:pPr eaLnBrk="1" hangingPunct="1">
              <a:lnSpc>
                <a:spcPct val="90000"/>
              </a:lnSpc>
              <a:buFont typeface="Times" pitchFamily="18" charset="0"/>
              <a:buNone/>
            </a:pPr>
            <a:r>
              <a:rPr lang="en-US" sz="2400" smtClean="0"/>
              <a:t>Virtual water?</a:t>
            </a:r>
          </a:p>
        </p:txBody>
      </p:sp>
      <p:pic>
        <p:nvPicPr>
          <p:cNvPr id="157702" name="Picture 3" descr="A farmer holds the handles of a small irrigator used to lift water from a larger channel into the fields. The pump uses a series of small buckets to lift the wa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0"/>
            <a:ext cx="571500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703" name="Rectangle 4"/>
          <p:cNvSpPr>
            <a:spLocks noChangeArrowheads="1"/>
          </p:cNvSpPr>
          <p:nvPr/>
        </p:nvSpPr>
        <p:spPr bwMode="auto">
          <a:xfrm>
            <a:off x="0" y="5410200"/>
            <a:ext cx="5486400" cy="1187450"/>
          </a:xfrm>
          <a:prstGeom prst="rect">
            <a:avLst/>
          </a:prstGeom>
          <a:noFill/>
          <a:ln w="9525" algn="ctr">
            <a:noFill/>
            <a:miter lim="800000"/>
            <a:headEnd/>
            <a:tailEnd/>
          </a:ln>
          <a:effectLst>
            <a:outerShdw algn="ctr" rotWithShape="0">
              <a:srgbClr val="808080">
                <a:alpha val="75000"/>
              </a:srgbClr>
            </a:outerShdw>
          </a:effectLst>
        </p:spPr>
        <p:txBody>
          <a:bodyPr>
            <a:spAutoFit/>
          </a:bodyPr>
          <a:lstStyle/>
          <a:p>
            <a:pPr>
              <a:defRPr/>
            </a:pPr>
            <a:r>
              <a:rPr lang="en-US" sz="2400" b="1"/>
              <a:t>The farmer holds a small irrigator used to lift water out of a canal using small buckets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228600" y="762000"/>
            <a:ext cx="8610600" cy="974725"/>
          </a:xfrm>
        </p:spPr>
        <p:txBody>
          <a:bodyPr/>
          <a:lstStyle/>
          <a:p>
            <a:pPr eaLnBrk="1" hangingPunct="1"/>
            <a:r>
              <a:rPr lang="en-US" smtClean="0"/>
              <a:t>Impacts: Water - Shortage and Pollution</a:t>
            </a:r>
          </a:p>
        </p:txBody>
      </p:sp>
      <p:pic>
        <p:nvPicPr>
          <p:cNvPr id="158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695450"/>
            <a:ext cx="403860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4"/>
          <p:cNvSpPr txBox="1">
            <a:spLocks noChangeArrowheads="1"/>
          </p:cNvSpPr>
          <p:nvPr/>
        </p:nvSpPr>
        <p:spPr bwMode="auto">
          <a:xfrm>
            <a:off x="5410200" y="4419600"/>
            <a:ext cx="2895600" cy="244475"/>
          </a:xfrm>
          <a:prstGeom prst="rect">
            <a:avLst/>
          </a:prstGeom>
          <a:noFill/>
          <a:ln>
            <a:noFill/>
          </a:ln>
          <a:effectLs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eaLnBrk="0" hangingPunct="0">
              <a:spcBef>
                <a:spcPct val="50000"/>
              </a:spcBef>
              <a:defRPr/>
            </a:pPr>
            <a:r>
              <a:rPr lang="en-US" sz="1000" smtClean="0">
                <a:solidFill>
                  <a:srgbClr val="000000"/>
                </a:solidFill>
                <a:latin typeface="Helvetica Neue Light" charset="0"/>
                <a:cs typeface="+mn-cs"/>
              </a:rPr>
              <a:t>Image Sourcse: CNN.  </a:t>
            </a:r>
          </a:p>
        </p:txBody>
      </p:sp>
      <p:sp>
        <p:nvSpPr>
          <p:cNvPr id="8197" name="Rectangle 6"/>
          <p:cNvSpPr>
            <a:spLocks noChangeArrowheads="1"/>
          </p:cNvSpPr>
          <p:nvPr/>
        </p:nvSpPr>
        <p:spPr bwMode="auto">
          <a:xfrm>
            <a:off x="304800" y="1600200"/>
            <a:ext cx="4648200" cy="3124200"/>
          </a:xfrm>
          <a:prstGeom prst="rect">
            <a:avLst/>
          </a:prstGeom>
          <a:noFill/>
          <a:ln>
            <a:noFill/>
          </a:ln>
          <a:effectLst/>
          <a:extLst/>
        </p:spPr>
        <p:txBody>
          <a:bodyPr/>
          <a:lstStyle/>
          <a:p>
            <a:pPr marL="342900" indent="-342900" eaLnBrk="0" hangingPunct="0">
              <a:lnSpc>
                <a:spcPct val="80000"/>
              </a:lnSpc>
              <a:spcBef>
                <a:spcPct val="50000"/>
              </a:spcBef>
              <a:buClr>
                <a:srgbClr val="B6AB82"/>
              </a:buClr>
              <a:buFont typeface="Wingdings" pitchFamily="2" charset="2"/>
              <a:buChar char="§"/>
              <a:defRPr/>
            </a:pPr>
            <a:r>
              <a:rPr lang="en-US" sz="2800">
                <a:solidFill>
                  <a:srgbClr val="000000"/>
                </a:solidFill>
                <a:latin typeface="Verdana" pitchFamily="34" charset="0"/>
                <a:cs typeface="+mn-cs"/>
              </a:rPr>
              <a:t>More than 100 of China's 660 cities face extreme water shortages.</a:t>
            </a:r>
            <a:endParaRPr lang="en-US" altLang="ja-JP" sz="2800">
              <a:solidFill>
                <a:srgbClr val="000000"/>
              </a:solidFill>
              <a:latin typeface="Arial" pitchFamily="34" charset="0"/>
              <a:ea typeface="MS PGothic" pitchFamily="34" charset="-128"/>
              <a:cs typeface="+mn-cs"/>
            </a:endParaRPr>
          </a:p>
          <a:p>
            <a:pPr marL="342900" indent="-342900" eaLnBrk="0" hangingPunct="0">
              <a:lnSpc>
                <a:spcPct val="80000"/>
              </a:lnSpc>
              <a:spcBef>
                <a:spcPct val="50000"/>
              </a:spcBef>
              <a:buClr>
                <a:srgbClr val="B6AB82"/>
              </a:buClr>
              <a:buFont typeface="Wingdings" pitchFamily="2" charset="2"/>
              <a:buChar char="§"/>
              <a:defRPr/>
            </a:pPr>
            <a:r>
              <a:rPr lang="en-US" sz="2800">
                <a:solidFill>
                  <a:srgbClr val="000000"/>
                </a:solidFill>
                <a:latin typeface="Verdana" pitchFamily="34" charset="0"/>
                <a:cs typeface="+mn-cs"/>
              </a:rPr>
              <a:t>China supports 21% of the world's population with just 7% of  its water supplies.</a:t>
            </a:r>
          </a:p>
        </p:txBody>
      </p:sp>
      <p:sp>
        <p:nvSpPr>
          <p:cNvPr id="8198" name="Text Box 7"/>
          <p:cNvSpPr txBox="1">
            <a:spLocks noChangeArrowheads="1"/>
          </p:cNvSpPr>
          <p:nvPr/>
        </p:nvSpPr>
        <p:spPr bwMode="auto">
          <a:xfrm>
            <a:off x="381000" y="4876800"/>
            <a:ext cx="8382000" cy="1752600"/>
          </a:xfrm>
          <a:prstGeom prst="rect">
            <a:avLst/>
          </a:prstGeom>
          <a:noFill/>
          <a:ln>
            <a:noFill/>
          </a:ln>
          <a:effectLst/>
          <a:extLst/>
        </p:spPr>
        <p:txBody>
          <a:bodyPr/>
          <a:lstStyle>
            <a:lvl1pPr marL="292100" indent="-292100">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eaLnBrk="0" hangingPunct="0">
              <a:lnSpc>
                <a:spcPct val="80000"/>
              </a:lnSpc>
              <a:spcBef>
                <a:spcPct val="50000"/>
              </a:spcBef>
              <a:buClr>
                <a:srgbClr val="B6AB82"/>
              </a:buClr>
              <a:buFont typeface="Wingdings" pitchFamily="2" charset="2"/>
              <a:buChar char="§"/>
              <a:defRPr/>
            </a:pPr>
            <a:r>
              <a:rPr lang="en-US" sz="2800" smtClean="0">
                <a:solidFill>
                  <a:srgbClr val="000000"/>
                </a:solidFill>
                <a:latin typeface="Verdana" pitchFamily="34" charset="0"/>
                <a:cs typeface="+mn-cs"/>
              </a:rPr>
              <a:t>Nearly 90% of China's cities and 75% of its lakes are impacted by water pollution.</a:t>
            </a:r>
          </a:p>
          <a:p>
            <a:pPr eaLnBrk="0" hangingPunct="0">
              <a:lnSpc>
                <a:spcPct val="70000"/>
              </a:lnSpc>
              <a:spcBef>
                <a:spcPct val="50000"/>
              </a:spcBef>
              <a:buClr>
                <a:srgbClr val="B6AB82"/>
              </a:buClr>
              <a:buFont typeface="Wingdings" pitchFamily="2" charset="2"/>
              <a:buChar char="§"/>
              <a:defRPr/>
            </a:pPr>
            <a:r>
              <a:rPr lang="en-US" sz="2800" smtClean="0">
                <a:solidFill>
                  <a:srgbClr val="000000"/>
                </a:solidFill>
                <a:latin typeface="Verdana" pitchFamily="34" charset="0"/>
                <a:cs typeface="+mn-cs"/>
              </a:rPr>
              <a:t>Coastal waters suffer from urban run-off, red tides, and biodiversity loss.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eaLnBrk="1" hangingPunct="1"/>
            <a:r>
              <a:rPr lang="en-US" sz="4000" smtClean="0">
                <a:solidFill>
                  <a:schemeClr val="bg1"/>
                </a:solidFill>
                <a:latin typeface="Bremen Bd BT"/>
              </a:rPr>
              <a:t>Water Shortage &amp; Pollution</a:t>
            </a:r>
          </a:p>
        </p:txBody>
      </p:sp>
      <p:sp>
        <p:nvSpPr>
          <p:cNvPr id="159747" name="Rectangle 3"/>
          <p:cNvSpPr>
            <a:spLocks noGrp="1" noChangeArrowheads="1"/>
          </p:cNvSpPr>
          <p:nvPr>
            <p:ph type="body" idx="1"/>
          </p:nvPr>
        </p:nvSpPr>
        <p:spPr/>
        <p:txBody>
          <a:bodyPr/>
          <a:lstStyle/>
          <a:p>
            <a:pPr eaLnBrk="1" hangingPunct="1">
              <a:lnSpc>
                <a:spcPct val="80000"/>
              </a:lnSpc>
            </a:pPr>
            <a:r>
              <a:rPr lang="en-US" sz="2800" smtClean="0">
                <a:solidFill>
                  <a:schemeClr val="bg1"/>
                </a:solidFill>
              </a:rPr>
              <a:t>Hard to meet the water needs of the rising population, especially when such large numbers of people are concentrated in the cities, further straining water supplies. </a:t>
            </a:r>
          </a:p>
          <a:p>
            <a:pPr eaLnBrk="1" hangingPunct="1">
              <a:lnSpc>
                <a:spcPct val="80000"/>
              </a:lnSpc>
            </a:pPr>
            <a:r>
              <a:rPr lang="en-US" sz="2800" smtClean="0">
                <a:solidFill>
                  <a:schemeClr val="bg1"/>
                </a:solidFill>
              </a:rPr>
              <a:t>“This water shortage prevents the river from flushing its heavy load of pollutants into the Yellow Sea. At the same time, the quantity of wastewater dumped into the river from nonindustry sources has increased, resulting in ever-deteriorating conditions” (Karasov 2002). </a:t>
            </a:r>
          </a:p>
          <a:p>
            <a:pPr eaLnBrk="1" hangingPunct="1">
              <a:lnSpc>
                <a:spcPct val="80000"/>
              </a:lnSpc>
            </a:pPr>
            <a:r>
              <a:rPr lang="en-US" sz="2800" smtClean="0">
                <a:solidFill>
                  <a:schemeClr val="bg1"/>
                </a:solidFill>
              </a:rPr>
              <a:t>Some areas are categorized as not even fit to be touched by people (Karasov 2002).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p:cNvSpPr>
            <a:spLocks noGrp="1"/>
          </p:cNvSpPr>
          <p:nvPr>
            <p:ph type="title"/>
          </p:nvPr>
        </p:nvSpPr>
        <p:spPr>
          <a:xfrm>
            <a:off x="612775" y="228600"/>
            <a:ext cx="8153400" cy="990600"/>
          </a:xfrm>
        </p:spPr>
        <p:txBody>
          <a:bodyPr/>
          <a:lstStyle/>
          <a:p>
            <a:pPr algn="r" eaLnBrk="1" hangingPunct="1"/>
            <a:r>
              <a:rPr lang="en-GB" smtClean="0"/>
              <a:t>Water Pollution</a:t>
            </a:r>
          </a:p>
        </p:txBody>
      </p:sp>
      <p:sp>
        <p:nvSpPr>
          <p:cNvPr id="4" name="Content Placeholder 3"/>
          <p:cNvSpPr>
            <a:spLocks noGrp="1"/>
          </p:cNvSpPr>
          <p:nvPr>
            <p:ph sz="quarter" idx="1"/>
          </p:nvPr>
        </p:nvSpPr>
        <p:spPr>
          <a:xfrm>
            <a:off x="612775" y="1600200"/>
            <a:ext cx="8153400" cy="4495800"/>
          </a:xfrm>
        </p:spPr>
        <p:txBody>
          <a:bodyPr>
            <a:normAutofit fontScale="92500" lnSpcReduction="20000"/>
          </a:bodyPr>
          <a:lstStyle/>
          <a:p>
            <a:pPr marL="320040" indent="-320040" eaLnBrk="1" fontAlgn="auto" hangingPunct="1">
              <a:spcAft>
                <a:spcPts val="0"/>
              </a:spcAft>
              <a:buFont typeface="Wingdings"/>
              <a:buChar char=""/>
              <a:defRPr/>
            </a:pPr>
            <a:r>
              <a:rPr lang="en-US" dirty="0">
                <a:latin typeface="Arial" pitchFamily="34" charset="0"/>
                <a:cs typeface="Arial" pitchFamily="34" charset="0"/>
              </a:rPr>
              <a:t>Mainland China has only a per-capita share of 2700 cubic meters per annum, ¼ of the world's average. </a:t>
            </a:r>
            <a:r>
              <a:rPr lang="en-US" dirty="0" smtClean="0">
                <a:latin typeface="Arial" pitchFamily="34" charset="0"/>
                <a:cs typeface="Arial" pitchFamily="34" charset="0"/>
              </a:rPr>
              <a:t>2/3 </a:t>
            </a:r>
            <a:r>
              <a:rPr lang="en-US" dirty="0">
                <a:latin typeface="Arial" pitchFamily="34" charset="0"/>
                <a:cs typeface="Arial" pitchFamily="34" charset="0"/>
              </a:rPr>
              <a:t>of China's </a:t>
            </a:r>
            <a:r>
              <a:rPr lang="en-US" dirty="0" smtClean="0">
                <a:latin typeface="Arial" pitchFamily="34" charset="0"/>
                <a:cs typeface="Arial" pitchFamily="34" charset="0"/>
              </a:rPr>
              <a:t>660 </a:t>
            </a:r>
            <a:r>
              <a:rPr lang="en-US" dirty="0">
                <a:latin typeface="Arial" pitchFamily="34" charset="0"/>
                <a:cs typeface="Arial" pitchFamily="34" charset="0"/>
              </a:rPr>
              <a:t>largest cities face water deficits. </a:t>
            </a:r>
            <a:endParaRPr lang="en-US" dirty="0" smtClean="0">
              <a:latin typeface="Arial" pitchFamily="34" charset="0"/>
              <a:cs typeface="Arial" pitchFamily="34" charset="0"/>
            </a:endParaRPr>
          </a:p>
          <a:p>
            <a:pPr marL="320040" indent="-320040" eaLnBrk="1" fontAlgn="auto" hangingPunct="1">
              <a:spcAft>
                <a:spcPts val="0"/>
              </a:spcAft>
              <a:buFont typeface="Wingdings"/>
              <a:buChar char=""/>
              <a:defRPr/>
            </a:pPr>
            <a:r>
              <a:rPr lang="en-US" dirty="0" smtClean="0">
                <a:latin typeface="Arial" pitchFamily="34" charset="0"/>
                <a:cs typeface="Arial" pitchFamily="34" charset="0"/>
              </a:rPr>
              <a:t>Beijing </a:t>
            </a:r>
            <a:r>
              <a:rPr lang="en-US" dirty="0">
                <a:latin typeface="Arial" pitchFamily="34" charset="0"/>
                <a:cs typeface="Arial" pitchFamily="34" charset="0"/>
              </a:rPr>
              <a:t>is among the cities most affected.</a:t>
            </a:r>
            <a:endParaRPr lang="en-GB" dirty="0">
              <a:latin typeface="Arial" pitchFamily="34" charset="0"/>
              <a:cs typeface="Arial" pitchFamily="34" charset="0"/>
            </a:endParaRPr>
          </a:p>
          <a:p>
            <a:pPr marL="320040" indent="-320040" eaLnBrk="1" fontAlgn="auto" hangingPunct="1">
              <a:spcAft>
                <a:spcPts val="0"/>
              </a:spcAft>
              <a:buFont typeface="Wingdings"/>
              <a:buChar char=""/>
              <a:defRPr/>
            </a:pPr>
            <a:r>
              <a:rPr lang="en-US" dirty="0" smtClean="0">
                <a:latin typeface="Arial" pitchFamily="34" charset="0"/>
                <a:cs typeface="Arial" pitchFamily="34" charset="0"/>
              </a:rPr>
              <a:t>"</a:t>
            </a:r>
            <a:r>
              <a:rPr lang="en-US" dirty="0">
                <a:latin typeface="Arial" pitchFamily="34" charset="0"/>
                <a:cs typeface="Arial" pitchFamily="34" charset="0"/>
              </a:rPr>
              <a:t>Surface water pollution across the country is still relatively grave </a:t>
            </a:r>
            <a:r>
              <a:rPr lang="en-US" dirty="0" smtClean="0">
                <a:latin typeface="Arial" pitchFamily="34" charset="0"/>
                <a:cs typeface="Arial" pitchFamily="34" charset="0"/>
              </a:rPr>
              <a:t>… 59.9 </a:t>
            </a:r>
            <a:r>
              <a:rPr lang="en-US" dirty="0">
                <a:latin typeface="Arial" pitchFamily="34" charset="0"/>
                <a:cs typeface="Arial" pitchFamily="34" charset="0"/>
              </a:rPr>
              <a:t>percent of rivers were grade 3 or better, 23.7 percent of rivers were grade 4 or 5 and 16.4 percent failed to meet any grade standard. </a:t>
            </a:r>
            <a:r>
              <a:rPr lang="en-US" i="1" dirty="0">
                <a:latin typeface="Arial" pitchFamily="34" charset="0"/>
                <a:cs typeface="Arial" pitchFamily="34" charset="0"/>
              </a:rPr>
              <a:t>(</a:t>
            </a:r>
            <a:r>
              <a:rPr lang="en-US" i="1" dirty="0" smtClean="0">
                <a:latin typeface="Arial" pitchFamily="34" charset="0"/>
                <a:cs typeface="Arial" pitchFamily="34" charset="0"/>
              </a:rPr>
              <a:t>China </a:t>
            </a:r>
            <a:r>
              <a:rPr lang="en-US" i="1" dirty="0">
                <a:latin typeface="Arial" pitchFamily="34" charset="0"/>
                <a:cs typeface="Arial" pitchFamily="34" charset="0"/>
              </a:rPr>
              <a:t>State of the Environment 2010</a:t>
            </a:r>
            <a:r>
              <a:rPr lang="en-US" i="1" dirty="0" smtClean="0">
                <a:latin typeface="Arial" pitchFamily="34" charset="0"/>
                <a:cs typeface="Arial" pitchFamily="34" charset="0"/>
              </a:rPr>
              <a: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Footer Placeholder 4"/>
          <p:cNvSpPr>
            <a:spLocks noGrp="1"/>
          </p:cNvSpPr>
          <p:nvPr>
            <p:ph type="ftr" sz="quarter" idx="11"/>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mtClean="0">
                <a:latin typeface="Arial" pitchFamily="34" charset="0"/>
              </a:rPr>
              <a:t>Globalization &amp; Diversity: Rowntree, Lewis, Price, Wyckoff</a:t>
            </a:r>
          </a:p>
        </p:txBody>
      </p:sp>
      <p:sp>
        <p:nvSpPr>
          <p:cNvPr id="235523" name="Slide Number Placeholder 5"/>
          <p:cNvSpPr>
            <a:spLocks noGrp="1"/>
          </p:cNvSpPr>
          <p:nvPr>
            <p:ph type="sldNum" sz="quarter" idx="12"/>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90B95C9-D26B-4533-8CA8-4F759306BD4D}" type="slidenum">
              <a:rPr lang="en-US" smtClean="0">
                <a:latin typeface="Arial" pitchFamily="34" charset="0"/>
              </a:rPr>
              <a:pPr fontAlgn="base">
                <a:spcBef>
                  <a:spcPct val="0"/>
                </a:spcBef>
                <a:spcAft>
                  <a:spcPct val="0"/>
                </a:spcAft>
                <a:defRPr/>
              </a:pPr>
              <a:t>16</a:t>
            </a:fld>
            <a:endParaRPr lang="en-US" smtClean="0">
              <a:latin typeface="Arial" pitchFamily="34" charset="0"/>
            </a:endParaRPr>
          </a:p>
        </p:txBody>
      </p:sp>
      <p:sp>
        <p:nvSpPr>
          <p:cNvPr id="161796" name="Rectangle 2"/>
          <p:cNvSpPr>
            <a:spLocks noGrp="1" noChangeArrowheads="1"/>
          </p:cNvSpPr>
          <p:nvPr>
            <p:ph type="title"/>
          </p:nvPr>
        </p:nvSpPr>
        <p:spPr>
          <a:xfrm>
            <a:off x="0" y="0"/>
            <a:ext cx="9144000" cy="1219200"/>
          </a:xfrm>
        </p:spPr>
        <p:txBody>
          <a:bodyPr/>
          <a:lstStyle/>
          <a:p>
            <a:pPr eaLnBrk="1" hangingPunct="1"/>
            <a:r>
              <a:rPr lang="en-US" sz="3600" smtClean="0">
                <a:solidFill>
                  <a:srgbClr val="FF0000"/>
                </a:solidFill>
                <a:latin typeface="MandarinSCD"/>
              </a:rPr>
              <a:t>Pollution</a:t>
            </a:r>
          </a:p>
        </p:txBody>
      </p:sp>
      <p:sp>
        <p:nvSpPr>
          <p:cNvPr id="161797" name="Rectangle 3"/>
          <p:cNvSpPr>
            <a:spLocks noGrp="1" noChangeArrowheads="1"/>
          </p:cNvSpPr>
          <p:nvPr>
            <p:ph type="body" idx="1"/>
          </p:nvPr>
        </p:nvSpPr>
        <p:spPr>
          <a:xfrm>
            <a:off x="0" y="1295400"/>
            <a:ext cx="9144000" cy="5562600"/>
          </a:xfrm>
        </p:spPr>
        <p:txBody>
          <a:bodyPr/>
          <a:lstStyle/>
          <a:p>
            <a:pPr eaLnBrk="1" hangingPunct="1">
              <a:lnSpc>
                <a:spcPct val="90000"/>
              </a:lnSpc>
            </a:pPr>
            <a:r>
              <a:rPr lang="en-US" sz="2800" smtClean="0">
                <a:latin typeface="Arial" pitchFamily="34" charset="0"/>
              </a:rPr>
              <a:t>Other East Asian Environmental Problems (cont.)</a:t>
            </a:r>
          </a:p>
          <a:p>
            <a:pPr lvl="1" eaLnBrk="1" hangingPunct="1">
              <a:lnSpc>
                <a:spcPct val="90000"/>
              </a:lnSpc>
            </a:pPr>
            <a:r>
              <a:rPr lang="en-US" smtClean="0">
                <a:latin typeface="Arial" pitchFamily="34" charset="0"/>
              </a:rPr>
              <a:t>Mounting Pollution</a:t>
            </a:r>
          </a:p>
          <a:p>
            <a:pPr lvl="2" eaLnBrk="1" hangingPunct="1">
              <a:lnSpc>
                <a:spcPct val="90000"/>
              </a:lnSpc>
            </a:pPr>
            <a:r>
              <a:rPr lang="en-US" smtClean="0">
                <a:latin typeface="Arial" pitchFamily="34" charset="0"/>
              </a:rPr>
              <a:t>China’s development causing water pollution, toxic waste dumping, and air pollution from the burning of high sulfur coal</a:t>
            </a:r>
          </a:p>
          <a:p>
            <a:pPr lvl="2" eaLnBrk="1" hangingPunct="1">
              <a:lnSpc>
                <a:spcPct val="90000"/>
              </a:lnSpc>
            </a:pPr>
            <a:r>
              <a:rPr lang="en-US" smtClean="0">
                <a:latin typeface="Arial" pitchFamily="34" charset="0"/>
              </a:rPr>
              <a:t>Japan, Taiwan, South Korea have implemented stringent pollution controls and established pollution-generating industries outside of their countries to reduce pollution</a:t>
            </a:r>
          </a:p>
          <a:p>
            <a:pPr lvl="1" eaLnBrk="1" hangingPunct="1">
              <a:lnSpc>
                <a:spcPct val="90000"/>
              </a:lnSpc>
            </a:pPr>
            <a:r>
              <a:rPr lang="en-US" smtClean="0">
                <a:latin typeface="Arial" pitchFamily="34" charset="0"/>
              </a:rPr>
              <a:t>Environmental Issues in Japan</a:t>
            </a:r>
          </a:p>
          <a:p>
            <a:pPr lvl="2" eaLnBrk="1" hangingPunct="1">
              <a:lnSpc>
                <a:spcPct val="90000"/>
              </a:lnSpc>
            </a:pPr>
            <a:r>
              <a:rPr lang="en-US" smtClean="0">
                <a:latin typeface="Arial" pitchFamily="34" charset="0"/>
              </a:rPr>
              <a:t>Japan has a relatively clean environment</a:t>
            </a:r>
          </a:p>
          <a:p>
            <a:pPr lvl="3" eaLnBrk="1" hangingPunct="1">
              <a:lnSpc>
                <a:spcPct val="90000"/>
              </a:lnSpc>
            </a:pPr>
            <a:r>
              <a:rPr lang="en-US" sz="2400" smtClean="0">
                <a:latin typeface="Arial" pitchFamily="34" charset="0"/>
              </a:rPr>
              <a:t>Environmental restrictions, cleanup and pollution exporting </a:t>
            </a:r>
          </a:p>
          <a:p>
            <a:pPr lvl="4" eaLnBrk="1" hangingPunct="1">
              <a:lnSpc>
                <a:spcPct val="90000"/>
              </a:lnSpc>
            </a:pPr>
            <a:r>
              <a:rPr lang="en-US" sz="2400" smtClean="0">
                <a:solidFill>
                  <a:srgbClr val="CC0000"/>
                </a:solidFill>
                <a:latin typeface="Arial" pitchFamily="34" charset="0"/>
              </a:rPr>
              <a:t>Pollution exporting:</a:t>
            </a:r>
            <a:r>
              <a:rPr lang="en-US" sz="2400" smtClean="0">
                <a:latin typeface="Arial" pitchFamily="34" charset="0"/>
              </a:rPr>
              <a:t> Location of their dirtier factories elsewhere in the world</a:t>
            </a: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p:txBody>
          <a:bodyPr/>
          <a:lstStyle>
            <a:lvl1pPr eaLnBrk="0" hangingPunct="0">
              <a:defRPr sz="4400">
                <a:solidFill>
                  <a:schemeClr val="tx2"/>
                </a:solidFill>
                <a:latin typeface="Tahoma" pitchFamily="34" charset="0"/>
                <a:ea typeface="MS PGothic" pitchFamily="34" charset="-128"/>
              </a:defRPr>
            </a:lvl1pPr>
            <a:lvl2pPr marL="742950" indent="-285750" eaLnBrk="0" hangingPunct="0">
              <a:defRPr sz="4400">
                <a:solidFill>
                  <a:schemeClr val="tx2"/>
                </a:solidFill>
                <a:latin typeface="Tahoma" pitchFamily="34" charset="0"/>
                <a:ea typeface="MS PGothic" pitchFamily="34" charset="-128"/>
              </a:defRPr>
            </a:lvl2pPr>
            <a:lvl3pPr marL="1143000" indent="-228600" eaLnBrk="0" hangingPunct="0">
              <a:defRPr sz="4400">
                <a:solidFill>
                  <a:schemeClr val="tx2"/>
                </a:solidFill>
                <a:latin typeface="Tahoma" pitchFamily="34" charset="0"/>
                <a:ea typeface="MS PGothic" pitchFamily="34" charset="-128"/>
              </a:defRPr>
            </a:lvl3pPr>
            <a:lvl4pPr marL="1600200" indent="-228600" eaLnBrk="0" hangingPunct="0">
              <a:defRPr sz="4400">
                <a:solidFill>
                  <a:schemeClr val="tx2"/>
                </a:solidFill>
                <a:latin typeface="Tahoma" pitchFamily="34" charset="0"/>
                <a:ea typeface="MS PGothic" pitchFamily="34" charset="-128"/>
              </a:defRPr>
            </a:lvl4pPr>
            <a:lvl5pPr marL="2057400" indent="-228600" eaLnBrk="0" hangingPunct="0">
              <a:defRPr sz="4400">
                <a:solidFill>
                  <a:schemeClr val="tx2"/>
                </a:solidFill>
                <a:latin typeface="Tahoma" pitchFamily="34" charset="0"/>
                <a:ea typeface="MS PGothic" pitchFamily="34" charset="-128"/>
              </a:defRPr>
            </a:lvl5pPr>
            <a:lvl6pPr marL="2514600" indent="-228600" algn="ctr" eaLnBrk="0" fontAlgn="base" hangingPunct="0">
              <a:spcBef>
                <a:spcPct val="0"/>
              </a:spcBef>
              <a:spcAft>
                <a:spcPct val="0"/>
              </a:spcAft>
              <a:defRPr sz="4400">
                <a:solidFill>
                  <a:schemeClr val="tx2"/>
                </a:solidFill>
                <a:latin typeface="Tahoma" pitchFamily="34" charset="0"/>
                <a:ea typeface="MS PGothic" pitchFamily="34" charset="-128"/>
              </a:defRPr>
            </a:lvl6pPr>
            <a:lvl7pPr marL="2971800" indent="-228600" algn="ctr" eaLnBrk="0" fontAlgn="base" hangingPunct="0">
              <a:spcBef>
                <a:spcPct val="0"/>
              </a:spcBef>
              <a:spcAft>
                <a:spcPct val="0"/>
              </a:spcAft>
              <a:defRPr sz="4400">
                <a:solidFill>
                  <a:schemeClr val="tx2"/>
                </a:solidFill>
                <a:latin typeface="Tahoma" pitchFamily="34" charset="0"/>
                <a:ea typeface="MS PGothic" pitchFamily="34" charset="-128"/>
              </a:defRPr>
            </a:lvl7pPr>
            <a:lvl8pPr marL="3429000" indent="-228600" algn="ctr" eaLnBrk="0" fontAlgn="base" hangingPunct="0">
              <a:spcBef>
                <a:spcPct val="0"/>
              </a:spcBef>
              <a:spcAft>
                <a:spcPct val="0"/>
              </a:spcAft>
              <a:defRPr sz="4400">
                <a:solidFill>
                  <a:schemeClr val="tx2"/>
                </a:solidFill>
                <a:latin typeface="Tahoma" pitchFamily="34" charset="0"/>
                <a:ea typeface="MS PGothic" pitchFamily="34" charset="-128"/>
              </a:defRPr>
            </a:lvl8pPr>
            <a:lvl9pPr marL="3886200" indent="-228600" algn="ctr" eaLnBrk="0" fontAlgn="base" hangingPunct="0">
              <a:spcBef>
                <a:spcPct val="0"/>
              </a:spcBef>
              <a:spcAft>
                <a:spcPct val="0"/>
              </a:spcAft>
              <a:defRPr sz="4400">
                <a:solidFill>
                  <a:schemeClr val="tx2"/>
                </a:solidFill>
                <a:latin typeface="Tahoma" pitchFamily="34" charset="0"/>
                <a:ea typeface="MS PGothic" pitchFamily="34" charset="-128"/>
              </a:defRPr>
            </a:lvl9pPr>
          </a:lstStyle>
          <a:p>
            <a:pPr>
              <a:defRPr/>
            </a:pPr>
            <a:endParaRPr lang="en-US" sz="1400" smtClean="0">
              <a:solidFill>
                <a:schemeClr val="tx1"/>
              </a:solidFill>
            </a:endParaRPr>
          </a:p>
        </p:txBody>
      </p:sp>
      <p:sp>
        <p:nvSpPr>
          <p:cNvPr id="16387" name="Footer Placeholder 4"/>
          <p:cNvSpPr>
            <a:spLocks noGrp="1"/>
          </p:cNvSpPr>
          <p:nvPr>
            <p:ph type="ftr" sz="quarter" idx="11"/>
          </p:nvPr>
        </p:nvSpPr>
        <p:spPr/>
        <p:txBody>
          <a:bodyPr/>
          <a:lstStyle>
            <a:lvl1pPr eaLnBrk="0" hangingPunct="0">
              <a:defRPr sz="4400">
                <a:solidFill>
                  <a:schemeClr val="tx2"/>
                </a:solidFill>
                <a:latin typeface="Tahoma" pitchFamily="34" charset="0"/>
                <a:ea typeface="MS PGothic" pitchFamily="34" charset="-128"/>
              </a:defRPr>
            </a:lvl1pPr>
            <a:lvl2pPr marL="742950" indent="-285750" eaLnBrk="0" hangingPunct="0">
              <a:defRPr sz="4400">
                <a:solidFill>
                  <a:schemeClr val="tx2"/>
                </a:solidFill>
                <a:latin typeface="Tahoma" pitchFamily="34" charset="0"/>
                <a:ea typeface="MS PGothic" pitchFamily="34" charset="-128"/>
              </a:defRPr>
            </a:lvl2pPr>
            <a:lvl3pPr marL="1143000" indent="-228600" eaLnBrk="0" hangingPunct="0">
              <a:defRPr sz="4400">
                <a:solidFill>
                  <a:schemeClr val="tx2"/>
                </a:solidFill>
                <a:latin typeface="Tahoma" pitchFamily="34" charset="0"/>
                <a:ea typeface="MS PGothic" pitchFamily="34" charset="-128"/>
              </a:defRPr>
            </a:lvl3pPr>
            <a:lvl4pPr marL="1600200" indent="-228600" eaLnBrk="0" hangingPunct="0">
              <a:defRPr sz="4400">
                <a:solidFill>
                  <a:schemeClr val="tx2"/>
                </a:solidFill>
                <a:latin typeface="Tahoma" pitchFamily="34" charset="0"/>
                <a:ea typeface="MS PGothic" pitchFamily="34" charset="-128"/>
              </a:defRPr>
            </a:lvl4pPr>
            <a:lvl5pPr marL="2057400" indent="-228600" eaLnBrk="0" hangingPunct="0">
              <a:defRPr sz="4400">
                <a:solidFill>
                  <a:schemeClr val="tx2"/>
                </a:solidFill>
                <a:latin typeface="Tahoma" pitchFamily="34" charset="0"/>
                <a:ea typeface="MS PGothic" pitchFamily="34" charset="-128"/>
              </a:defRPr>
            </a:lvl5pPr>
            <a:lvl6pPr marL="2514600" indent="-228600" algn="ctr" eaLnBrk="0" fontAlgn="base" hangingPunct="0">
              <a:spcBef>
                <a:spcPct val="0"/>
              </a:spcBef>
              <a:spcAft>
                <a:spcPct val="0"/>
              </a:spcAft>
              <a:defRPr sz="4400">
                <a:solidFill>
                  <a:schemeClr val="tx2"/>
                </a:solidFill>
                <a:latin typeface="Tahoma" pitchFamily="34" charset="0"/>
                <a:ea typeface="MS PGothic" pitchFamily="34" charset="-128"/>
              </a:defRPr>
            </a:lvl6pPr>
            <a:lvl7pPr marL="2971800" indent="-228600" algn="ctr" eaLnBrk="0" fontAlgn="base" hangingPunct="0">
              <a:spcBef>
                <a:spcPct val="0"/>
              </a:spcBef>
              <a:spcAft>
                <a:spcPct val="0"/>
              </a:spcAft>
              <a:defRPr sz="4400">
                <a:solidFill>
                  <a:schemeClr val="tx2"/>
                </a:solidFill>
                <a:latin typeface="Tahoma" pitchFamily="34" charset="0"/>
                <a:ea typeface="MS PGothic" pitchFamily="34" charset="-128"/>
              </a:defRPr>
            </a:lvl7pPr>
            <a:lvl8pPr marL="3429000" indent="-228600" algn="ctr" eaLnBrk="0" fontAlgn="base" hangingPunct="0">
              <a:spcBef>
                <a:spcPct val="0"/>
              </a:spcBef>
              <a:spcAft>
                <a:spcPct val="0"/>
              </a:spcAft>
              <a:defRPr sz="4400">
                <a:solidFill>
                  <a:schemeClr val="tx2"/>
                </a:solidFill>
                <a:latin typeface="Tahoma" pitchFamily="34" charset="0"/>
                <a:ea typeface="MS PGothic" pitchFamily="34" charset="-128"/>
              </a:defRPr>
            </a:lvl8pPr>
            <a:lvl9pPr marL="3886200" indent="-228600" algn="ctr" eaLnBrk="0" fontAlgn="base" hangingPunct="0">
              <a:spcBef>
                <a:spcPct val="0"/>
              </a:spcBef>
              <a:spcAft>
                <a:spcPct val="0"/>
              </a:spcAft>
              <a:defRPr sz="4400">
                <a:solidFill>
                  <a:schemeClr val="tx2"/>
                </a:solidFill>
                <a:latin typeface="Tahoma" pitchFamily="34" charset="0"/>
                <a:ea typeface="MS PGothic" pitchFamily="34" charset="-128"/>
              </a:defRPr>
            </a:lvl9pPr>
          </a:lstStyle>
          <a:p>
            <a:pPr>
              <a:defRPr/>
            </a:pPr>
            <a:endParaRPr lang="en-US" sz="1400">
              <a:solidFill>
                <a:schemeClr val="tx1"/>
              </a:solidFill>
            </a:endParaRPr>
          </a:p>
        </p:txBody>
      </p:sp>
      <p:sp>
        <p:nvSpPr>
          <p:cNvPr id="162820" name="Rectangle 2"/>
          <p:cNvSpPr>
            <a:spLocks noGrp="1" noChangeArrowheads="1"/>
          </p:cNvSpPr>
          <p:nvPr>
            <p:ph type="title"/>
          </p:nvPr>
        </p:nvSpPr>
        <p:spPr>
          <a:xfrm>
            <a:off x="304800" y="381000"/>
            <a:ext cx="4800600" cy="1143000"/>
          </a:xfrm>
        </p:spPr>
        <p:txBody>
          <a:bodyPr/>
          <a:lstStyle/>
          <a:p>
            <a:pPr eaLnBrk="1" hangingPunct="1"/>
            <a:r>
              <a:rPr lang="en-US" smtClean="0"/>
              <a:t>Water pollution</a:t>
            </a:r>
          </a:p>
        </p:txBody>
      </p:sp>
      <p:sp>
        <p:nvSpPr>
          <p:cNvPr id="162821" name="Rectangle 3"/>
          <p:cNvSpPr>
            <a:spLocks noGrp="1" noChangeArrowheads="1"/>
          </p:cNvSpPr>
          <p:nvPr>
            <p:ph type="body" idx="1"/>
          </p:nvPr>
        </p:nvSpPr>
        <p:spPr/>
        <p:txBody>
          <a:bodyPr/>
          <a:lstStyle/>
          <a:p>
            <a:pPr eaLnBrk="1" hangingPunct="1"/>
            <a:r>
              <a:rPr lang="en-US" smtClean="0"/>
              <a:t> </a:t>
            </a:r>
          </a:p>
        </p:txBody>
      </p:sp>
      <p:pic>
        <p:nvPicPr>
          <p:cNvPr id="162822" name="Picture 5" descr="Skeleton Fluores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676400"/>
            <a:ext cx="1952625"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23" name="Picture 7" descr="Ampute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752600"/>
            <a:ext cx="217805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2824" name="Text Box 8"/>
          <p:cNvSpPr txBox="1">
            <a:spLocks noChangeArrowheads="1"/>
          </p:cNvSpPr>
          <p:nvPr/>
        </p:nvSpPr>
        <p:spPr bwMode="auto">
          <a:xfrm>
            <a:off x="0" y="5867400"/>
            <a:ext cx="2349500" cy="641350"/>
          </a:xfrm>
          <a:prstGeom prst="rect">
            <a:avLst/>
          </a:prstGeom>
          <a:noFill/>
          <a:ln w="9525" algn="ctr">
            <a:noFill/>
            <a:miter lim="800000"/>
            <a:headEnd/>
            <a:tailEnd/>
          </a:ln>
          <a:effectLst>
            <a:outerShdw algn="ctr" rotWithShape="0">
              <a:srgbClr val="808080">
                <a:alpha val="75000"/>
              </a:srgbClr>
            </a:outerShdw>
          </a:effectLst>
        </p:spPr>
        <p:txBody>
          <a:bodyPr wrap="none">
            <a:spAutoFit/>
          </a:bodyPr>
          <a:lstStyle/>
          <a:p>
            <a:pPr>
              <a:defRPr/>
            </a:pPr>
            <a:r>
              <a:rPr lang="en-US">
                <a:solidFill>
                  <a:schemeClr val="tx2"/>
                </a:solidFill>
                <a:latin typeface="Tahoma" pitchFamily="34" charset="0"/>
                <a:ea typeface="MS PGothic" pitchFamily="34" charset="-128"/>
              </a:rPr>
              <a:t>Arsenic contaminated</a:t>
            </a:r>
          </a:p>
          <a:p>
            <a:pPr>
              <a:defRPr/>
            </a:pPr>
            <a:r>
              <a:rPr lang="en-US">
                <a:solidFill>
                  <a:schemeClr val="tx2"/>
                </a:solidFill>
                <a:latin typeface="Tahoma" pitchFamily="34" charset="0"/>
                <a:ea typeface="MS PGothic" pitchFamily="34" charset="-128"/>
              </a:rPr>
              <a:t> water</a:t>
            </a:r>
          </a:p>
        </p:txBody>
      </p:sp>
      <p:sp>
        <p:nvSpPr>
          <p:cNvPr id="162825" name="Text Box 9"/>
          <p:cNvSpPr txBox="1">
            <a:spLocks noChangeArrowheads="1"/>
          </p:cNvSpPr>
          <p:nvPr/>
        </p:nvSpPr>
        <p:spPr bwMode="auto">
          <a:xfrm>
            <a:off x="3200400" y="6096000"/>
            <a:ext cx="1878013" cy="366713"/>
          </a:xfrm>
          <a:prstGeom prst="rect">
            <a:avLst/>
          </a:prstGeom>
          <a:noFill/>
          <a:ln w="9525" algn="ctr">
            <a:noFill/>
            <a:miter lim="800000"/>
            <a:headEnd/>
            <a:tailEnd/>
          </a:ln>
          <a:effectLst>
            <a:outerShdw algn="ctr" rotWithShape="0">
              <a:srgbClr val="808080">
                <a:alpha val="75000"/>
              </a:srgbClr>
            </a:outerShdw>
          </a:effectLst>
        </p:spPr>
        <p:txBody>
          <a:bodyPr wrap="none">
            <a:spAutoFit/>
          </a:bodyPr>
          <a:lstStyle/>
          <a:p>
            <a:pPr>
              <a:defRPr/>
            </a:pPr>
            <a:r>
              <a:rPr lang="en-US">
                <a:solidFill>
                  <a:schemeClr val="tx2"/>
                </a:solidFill>
                <a:latin typeface="Tahoma" pitchFamily="34" charset="0"/>
                <a:ea typeface="MS PGothic" pitchFamily="34" charset="-128"/>
              </a:rPr>
              <a:t>Skeletal fluorosis</a:t>
            </a:r>
          </a:p>
        </p:txBody>
      </p:sp>
      <p:sp>
        <p:nvSpPr>
          <p:cNvPr id="162826" name="Rectangle 10"/>
          <p:cNvSpPr>
            <a:spLocks noChangeArrowheads="1"/>
          </p:cNvSpPr>
          <p:nvPr/>
        </p:nvSpPr>
        <p:spPr bwMode="auto">
          <a:xfrm>
            <a:off x="4953000" y="0"/>
            <a:ext cx="4191000" cy="6858000"/>
          </a:xfrm>
          <a:prstGeom prst="rect">
            <a:avLst/>
          </a:prstGeom>
          <a:noFill/>
          <a:ln w="9525">
            <a:noFill/>
            <a:miter lim="800000"/>
            <a:headEnd/>
            <a:tailEnd/>
          </a:ln>
          <a:effectLst>
            <a:outerShdw algn="ctr" rotWithShape="0">
              <a:srgbClr val="808080">
                <a:alpha val="75000"/>
              </a:srgbClr>
            </a:outerShdw>
          </a:effectLst>
        </p:spPr>
        <p:txBody>
          <a:bodyPr/>
          <a:lstStyle/>
          <a:p>
            <a:pPr marL="342900" indent="-342900">
              <a:spcBef>
                <a:spcPct val="20000"/>
              </a:spcBef>
              <a:buClr>
                <a:schemeClr val="bg2"/>
              </a:buClr>
              <a:buFont typeface="Times" pitchFamily="18" charset="0"/>
              <a:buChar char="•"/>
              <a:defRPr/>
            </a:pPr>
            <a:r>
              <a:rPr lang="en-US" sz="2600"/>
              <a:t>Second most severe env. health problem </a:t>
            </a:r>
          </a:p>
          <a:p>
            <a:pPr marL="342900" indent="-342900">
              <a:spcBef>
                <a:spcPct val="20000"/>
              </a:spcBef>
              <a:buClr>
                <a:schemeClr val="bg2"/>
              </a:buClr>
              <a:buFont typeface="Times" pitchFamily="18" charset="0"/>
              <a:buChar char="•"/>
              <a:defRPr/>
            </a:pPr>
            <a:r>
              <a:rPr lang="en-US" sz="2600"/>
              <a:t>Sewage, agricultural and industrial waste contaminates water supplies and cause many deceases</a:t>
            </a:r>
          </a:p>
          <a:p>
            <a:pPr marL="342900" indent="-342900">
              <a:spcBef>
                <a:spcPct val="20000"/>
              </a:spcBef>
              <a:buClr>
                <a:schemeClr val="bg2"/>
              </a:buClr>
              <a:buFont typeface="Times" pitchFamily="18" charset="0"/>
              <a:buChar char="•"/>
              <a:defRPr/>
            </a:pPr>
            <a:r>
              <a:rPr lang="en-US" sz="2600"/>
              <a:t>Much surface and groundwater is declared heavily polluted by heavy metals incl. lead, mercury, cadmium, arsenic and fluorides. </a:t>
            </a:r>
          </a:p>
          <a:p>
            <a:pPr marL="342900" indent="-342900">
              <a:spcBef>
                <a:spcPct val="20000"/>
              </a:spcBef>
              <a:buClr>
                <a:schemeClr val="bg2"/>
              </a:buClr>
              <a:buFont typeface="Times" pitchFamily="18" charset="0"/>
              <a:buChar char="•"/>
              <a:defRPr/>
            </a:pPr>
            <a:r>
              <a:rPr lang="en-US" sz="2600"/>
              <a:t>China’s per capita water availability only ¼ of world average - shortage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1"/>
          <p:cNvSpPr>
            <a:spLocks noGrp="1"/>
          </p:cNvSpPr>
          <p:nvPr>
            <p:ph type="title"/>
          </p:nvPr>
        </p:nvSpPr>
        <p:spPr>
          <a:xfrm>
            <a:off x="457200" y="274638"/>
            <a:ext cx="8229600" cy="487362"/>
          </a:xfrm>
        </p:spPr>
        <p:txBody>
          <a:bodyPr/>
          <a:lstStyle/>
          <a:p>
            <a:r>
              <a:rPr lang="en-US" smtClean="0"/>
              <a:t>Water Pollution</a:t>
            </a:r>
          </a:p>
        </p:txBody>
      </p:sp>
      <p:sp>
        <p:nvSpPr>
          <p:cNvPr id="163843" name="Content Placeholder 2"/>
          <p:cNvSpPr>
            <a:spLocks noGrp="1"/>
          </p:cNvSpPr>
          <p:nvPr>
            <p:ph idx="1"/>
          </p:nvPr>
        </p:nvSpPr>
        <p:spPr>
          <a:xfrm>
            <a:off x="0" y="914400"/>
            <a:ext cx="9144000" cy="5943600"/>
          </a:xfrm>
        </p:spPr>
        <p:txBody>
          <a:bodyPr/>
          <a:lstStyle/>
          <a:p>
            <a:r>
              <a:rPr lang="en-US" smtClean="0"/>
              <a:t>Due to China’s population being over one billion, their water supply is slowly disappearing.</a:t>
            </a:r>
          </a:p>
          <a:p>
            <a:r>
              <a:rPr lang="en-US" smtClean="0"/>
              <a:t>Their water is also being contaminated by the industrial growth with benzene which causes cancer.</a:t>
            </a:r>
          </a:p>
          <a:p>
            <a:r>
              <a:rPr lang="en-US" smtClean="0"/>
              <a:t>For example, on November 24, 2005, there was an explosion at a chemical plant in northeastern China.</a:t>
            </a:r>
          </a:p>
          <a:p>
            <a:r>
              <a:rPr lang="en-US" smtClean="0"/>
              <a:t>It spilled 100 tons of benzene in the Songhua River.</a:t>
            </a:r>
          </a:p>
          <a:p>
            <a:r>
              <a:rPr lang="en-US" smtClean="0"/>
              <a:t>Due to this, the city of Harbin was forced to shut its water supply to 3.8 million people for a week.</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3"/>
          <p:cNvSpPr>
            <a:spLocks noGrp="1"/>
          </p:cNvSpPr>
          <p:nvPr>
            <p:ph type="dt" sz="quarter" idx="10"/>
          </p:nvPr>
        </p:nvSpPr>
        <p:spPr/>
        <p:txBody>
          <a:bodyPr/>
          <a:lstStyle>
            <a:lvl1pPr eaLnBrk="0" hangingPunct="0">
              <a:defRPr sz="4400">
                <a:solidFill>
                  <a:schemeClr val="tx2"/>
                </a:solidFill>
                <a:latin typeface="Tahoma" pitchFamily="34" charset="0"/>
                <a:ea typeface="MS PGothic" pitchFamily="34" charset="-128"/>
              </a:defRPr>
            </a:lvl1pPr>
            <a:lvl2pPr marL="742950" indent="-285750" eaLnBrk="0" hangingPunct="0">
              <a:defRPr sz="4400">
                <a:solidFill>
                  <a:schemeClr val="tx2"/>
                </a:solidFill>
                <a:latin typeface="Tahoma" pitchFamily="34" charset="0"/>
                <a:ea typeface="MS PGothic" pitchFamily="34" charset="-128"/>
              </a:defRPr>
            </a:lvl2pPr>
            <a:lvl3pPr marL="1143000" indent="-228600" eaLnBrk="0" hangingPunct="0">
              <a:defRPr sz="4400">
                <a:solidFill>
                  <a:schemeClr val="tx2"/>
                </a:solidFill>
                <a:latin typeface="Tahoma" pitchFamily="34" charset="0"/>
                <a:ea typeface="MS PGothic" pitchFamily="34" charset="-128"/>
              </a:defRPr>
            </a:lvl3pPr>
            <a:lvl4pPr marL="1600200" indent="-228600" eaLnBrk="0" hangingPunct="0">
              <a:defRPr sz="4400">
                <a:solidFill>
                  <a:schemeClr val="tx2"/>
                </a:solidFill>
                <a:latin typeface="Tahoma" pitchFamily="34" charset="0"/>
                <a:ea typeface="MS PGothic" pitchFamily="34" charset="-128"/>
              </a:defRPr>
            </a:lvl4pPr>
            <a:lvl5pPr marL="2057400" indent="-228600" eaLnBrk="0" hangingPunct="0">
              <a:defRPr sz="4400">
                <a:solidFill>
                  <a:schemeClr val="tx2"/>
                </a:solidFill>
                <a:latin typeface="Tahoma" pitchFamily="34" charset="0"/>
                <a:ea typeface="MS PGothic" pitchFamily="34" charset="-128"/>
              </a:defRPr>
            </a:lvl5pPr>
            <a:lvl6pPr marL="2514600" indent="-228600" algn="ctr" eaLnBrk="0" fontAlgn="base" hangingPunct="0">
              <a:spcBef>
                <a:spcPct val="0"/>
              </a:spcBef>
              <a:spcAft>
                <a:spcPct val="0"/>
              </a:spcAft>
              <a:defRPr sz="4400">
                <a:solidFill>
                  <a:schemeClr val="tx2"/>
                </a:solidFill>
                <a:latin typeface="Tahoma" pitchFamily="34" charset="0"/>
                <a:ea typeface="MS PGothic" pitchFamily="34" charset="-128"/>
              </a:defRPr>
            </a:lvl6pPr>
            <a:lvl7pPr marL="2971800" indent="-228600" algn="ctr" eaLnBrk="0" fontAlgn="base" hangingPunct="0">
              <a:spcBef>
                <a:spcPct val="0"/>
              </a:spcBef>
              <a:spcAft>
                <a:spcPct val="0"/>
              </a:spcAft>
              <a:defRPr sz="4400">
                <a:solidFill>
                  <a:schemeClr val="tx2"/>
                </a:solidFill>
                <a:latin typeface="Tahoma" pitchFamily="34" charset="0"/>
                <a:ea typeface="MS PGothic" pitchFamily="34" charset="-128"/>
              </a:defRPr>
            </a:lvl7pPr>
            <a:lvl8pPr marL="3429000" indent="-228600" algn="ctr" eaLnBrk="0" fontAlgn="base" hangingPunct="0">
              <a:spcBef>
                <a:spcPct val="0"/>
              </a:spcBef>
              <a:spcAft>
                <a:spcPct val="0"/>
              </a:spcAft>
              <a:defRPr sz="4400">
                <a:solidFill>
                  <a:schemeClr val="tx2"/>
                </a:solidFill>
                <a:latin typeface="Tahoma" pitchFamily="34" charset="0"/>
                <a:ea typeface="MS PGothic" pitchFamily="34" charset="-128"/>
              </a:defRPr>
            </a:lvl8pPr>
            <a:lvl9pPr marL="3886200" indent="-228600" algn="ctr" eaLnBrk="0" fontAlgn="base" hangingPunct="0">
              <a:spcBef>
                <a:spcPct val="0"/>
              </a:spcBef>
              <a:spcAft>
                <a:spcPct val="0"/>
              </a:spcAft>
              <a:defRPr sz="4400">
                <a:solidFill>
                  <a:schemeClr val="tx2"/>
                </a:solidFill>
                <a:latin typeface="Tahoma" pitchFamily="34" charset="0"/>
                <a:ea typeface="MS PGothic" pitchFamily="34" charset="-128"/>
              </a:defRPr>
            </a:lvl9pPr>
          </a:lstStyle>
          <a:p>
            <a:pPr>
              <a:defRPr/>
            </a:pPr>
            <a:endParaRPr lang="en-US" sz="1400" smtClean="0">
              <a:solidFill>
                <a:schemeClr val="tx1"/>
              </a:solidFill>
            </a:endParaRPr>
          </a:p>
        </p:txBody>
      </p:sp>
      <p:sp>
        <p:nvSpPr>
          <p:cNvPr id="17411" name="Footer Placeholder 4"/>
          <p:cNvSpPr>
            <a:spLocks noGrp="1"/>
          </p:cNvSpPr>
          <p:nvPr>
            <p:ph type="ftr" sz="quarter" idx="11"/>
          </p:nvPr>
        </p:nvSpPr>
        <p:spPr/>
        <p:txBody>
          <a:bodyPr/>
          <a:lstStyle>
            <a:lvl1pPr eaLnBrk="0" hangingPunct="0">
              <a:defRPr sz="4400">
                <a:solidFill>
                  <a:schemeClr val="tx2"/>
                </a:solidFill>
                <a:latin typeface="Tahoma" pitchFamily="34" charset="0"/>
                <a:ea typeface="MS PGothic" pitchFamily="34" charset="-128"/>
              </a:defRPr>
            </a:lvl1pPr>
            <a:lvl2pPr marL="742950" indent="-285750" eaLnBrk="0" hangingPunct="0">
              <a:defRPr sz="4400">
                <a:solidFill>
                  <a:schemeClr val="tx2"/>
                </a:solidFill>
                <a:latin typeface="Tahoma" pitchFamily="34" charset="0"/>
                <a:ea typeface="MS PGothic" pitchFamily="34" charset="-128"/>
              </a:defRPr>
            </a:lvl2pPr>
            <a:lvl3pPr marL="1143000" indent="-228600" eaLnBrk="0" hangingPunct="0">
              <a:defRPr sz="4400">
                <a:solidFill>
                  <a:schemeClr val="tx2"/>
                </a:solidFill>
                <a:latin typeface="Tahoma" pitchFamily="34" charset="0"/>
                <a:ea typeface="MS PGothic" pitchFamily="34" charset="-128"/>
              </a:defRPr>
            </a:lvl3pPr>
            <a:lvl4pPr marL="1600200" indent="-228600" eaLnBrk="0" hangingPunct="0">
              <a:defRPr sz="4400">
                <a:solidFill>
                  <a:schemeClr val="tx2"/>
                </a:solidFill>
                <a:latin typeface="Tahoma" pitchFamily="34" charset="0"/>
                <a:ea typeface="MS PGothic" pitchFamily="34" charset="-128"/>
              </a:defRPr>
            </a:lvl4pPr>
            <a:lvl5pPr marL="2057400" indent="-228600" eaLnBrk="0" hangingPunct="0">
              <a:defRPr sz="4400">
                <a:solidFill>
                  <a:schemeClr val="tx2"/>
                </a:solidFill>
                <a:latin typeface="Tahoma" pitchFamily="34" charset="0"/>
                <a:ea typeface="MS PGothic" pitchFamily="34" charset="-128"/>
              </a:defRPr>
            </a:lvl5pPr>
            <a:lvl6pPr marL="2514600" indent="-228600" algn="ctr" eaLnBrk="0" fontAlgn="base" hangingPunct="0">
              <a:spcBef>
                <a:spcPct val="0"/>
              </a:spcBef>
              <a:spcAft>
                <a:spcPct val="0"/>
              </a:spcAft>
              <a:defRPr sz="4400">
                <a:solidFill>
                  <a:schemeClr val="tx2"/>
                </a:solidFill>
                <a:latin typeface="Tahoma" pitchFamily="34" charset="0"/>
                <a:ea typeface="MS PGothic" pitchFamily="34" charset="-128"/>
              </a:defRPr>
            </a:lvl6pPr>
            <a:lvl7pPr marL="2971800" indent="-228600" algn="ctr" eaLnBrk="0" fontAlgn="base" hangingPunct="0">
              <a:spcBef>
                <a:spcPct val="0"/>
              </a:spcBef>
              <a:spcAft>
                <a:spcPct val="0"/>
              </a:spcAft>
              <a:defRPr sz="4400">
                <a:solidFill>
                  <a:schemeClr val="tx2"/>
                </a:solidFill>
                <a:latin typeface="Tahoma" pitchFamily="34" charset="0"/>
                <a:ea typeface="MS PGothic" pitchFamily="34" charset="-128"/>
              </a:defRPr>
            </a:lvl7pPr>
            <a:lvl8pPr marL="3429000" indent="-228600" algn="ctr" eaLnBrk="0" fontAlgn="base" hangingPunct="0">
              <a:spcBef>
                <a:spcPct val="0"/>
              </a:spcBef>
              <a:spcAft>
                <a:spcPct val="0"/>
              </a:spcAft>
              <a:defRPr sz="4400">
                <a:solidFill>
                  <a:schemeClr val="tx2"/>
                </a:solidFill>
                <a:latin typeface="Tahoma" pitchFamily="34" charset="0"/>
                <a:ea typeface="MS PGothic" pitchFamily="34" charset="-128"/>
              </a:defRPr>
            </a:lvl8pPr>
            <a:lvl9pPr marL="3886200" indent="-228600" algn="ctr" eaLnBrk="0" fontAlgn="base" hangingPunct="0">
              <a:spcBef>
                <a:spcPct val="0"/>
              </a:spcBef>
              <a:spcAft>
                <a:spcPct val="0"/>
              </a:spcAft>
              <a:defRPr sz="4400">
                <a:solidFill>
                  <a:schemeClr val="tx2"/>
                </a:solidFill>
                <a:latin typeface="Tahoma" pitchFamily="34" charset="0"/>
                <a:ea typeface="MS PGothic" pitchFamily="34" charset="-128"/>
              </a:defRPr>
            </a:lvl9pPr>
          </a:lstStyle>
          <a:p>
            <a:pPr>
              <a:defRPr/>
            </a:pPr>
            <a:endParaRPr lang="en-US" sz="1400">
              <a:solidFill>
                <a:schemeClr val="tx1"/>
              </a:solidFill>
            </a:endParaRPr>
          </a:p>
        </p:txBody>
      </p:sp>
      <p:sp>
        <p:nvSpPr>
          <p:cNvPr id="164868" name="Rectangle 2"/>
          <p:cNvSpPr>
            <a:spLocks noGrp="1" noChangeArrowheads="1"/>
          </p:cNvSpPr>
          <p:nvPr>
            <p:ph type="title"/>
          </p:nvPr>
        </p:nvSpPr>
        <p:spPr>
          <a:xfrm>
            <a:off x="685800" y="0"/>
            <a:ext cx="7772400" cy="1143000"/>
          </a:xfrm>
        </p:spPr>
        <p:txBody>
          <a:bodyPr/>
          <a:lstStyle/>
          <a:p>
            <a:pPr eaLnBrk="1" hangingPunct="1"/>
            <a:r>
              <a:rPr lang="en-US" smtClean="0"/>
              <a:t>Water Pollution</a:t>
            </a:r>
          </a:p>
        </p:txBody>
      </p:sp>
      <p:sp>
        <p:nvSpPr>
          <p:cNvPr id="164869" name="Rectangle 3"/>
          <p:cNvSpPr>
            <a:spLocks noGrp="1" noChangeArrowheads="1"/>
          </p:cNvSpPr>
          <p:nvPr>
            <p:ph type="body" idx="1"/>
          </p:nvPr>
        </p:nvSpPr>
        <p:spPr>
          <a:xfrm>
            <a:off x="0" y="1219200"/>
            <a:ext cx="9144000" cy="5638800"/>
          </a:xfrm>
        </p:spPr>
        <p:txBody>
          <a:bodyPr/>
          <a:lstStyle/>
          <a:p>
            <a:pPr eaLnBrk="1" hangingPunct="1">
              <a:lnSpc>
                <a:spcPct val="90000"/>
              </a:lnSpc>
            </a:pPr>
            <a:r>
              <a:rPr lang="en-US" smtClean="0"/>
              <a:t>More than 700 mio people consume drinking water contaminated with levels of animal and human excreta that exceed maximum permissible levels by as much as 86% in rural areas and 28% in urban areas</a:t>
            </a:r>
          </a:p>
          <a:p>
            <a:pPr eaLnBrk="1" hangingPunct="1">
              <a:lnSpc>
                <a:spcPct val="90000"/>
              </a:lnSpc>
            </a:pPr>
            <a:r>
              <a:rPr lang="en-US" smtClean="0"/>
              <a:t>By 1996 only 5% of industrial and 17% of domestic waste received any treatment before being discharged in rivers, lakes, oceans etc. However these percentages are increasing</a:t>
            </a:r>
          </a:p>
          <a:p>
            <a:pPr eaLnBrk="1" hangingPunct="1">
              <a:lnSpc>
                <a:spcPct val="90000"/>
              </a:lnSpc>
            </a:pPr>
            <a:r>
              <a:rPr lang="en-US" smtClean="0"/>
              <a:t>Also dramatic increase in fresh water aquaculture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Footer Placeholder 3"/>
          <p:cNvSpPr>
            <a:spLocks noGrp="1"/>
          </p:cNvSpPr>
          <p:nvPr>
            <p:ph type="ftr" sz="quarter" idx="11"/>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mtClean="0">
                <a:latin typeface="Arial" pitchFamily="34" charset="0"/>
              </a:rPr>
              <a:t>Globalization &amp; Diversity: Rowntree, Lewis, Price, Wyckoff</a:t>
            </a:r>
          </a:p>
        </p:txBody>
      </p:sp>
      <p:sp>
        <p:nvSpPr>
          <p:cNvPr id="233475" name="Slide Number Placeholder 4"/>
          <p:cNvSpPr>
            <a:spLocks noGrp="1"/>
          </p:cNvSpPr>
          <p:nvPr>
            <p:ph type="sldNum" sz="quarter" idx="12"/>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45F7A07-8724-4FEB-8EEB-A90126760951}" type="slidenum">
              <a:rPr lang="en-US" smtClean="0">
                <a:latin typeface="Arial" pitchFamily="34" charset="0"/>
              </a:rPr>
              <a:pPr fontAlgn="base">
                <a:spcBef>
                  <a:spcPct val="0"/>
                </a:spcBef>
                <a:spcAft>
                  <a:spcPct val="0"/>
                </a:spcAft>
                <a:defRPr/>
              </a:pPr>
              <a:t>2</a:t>
            </a:fld>
            <a:endParaRPr lang="en-US" smtClean="0">
              <a:latin typeface="Arial" pitchFamily="34" charset="0"/>
            </a:endParaRPr>
          </a:p>
        </p:txBody>
      </p:sp>
      <p:pic>
        <p:nvPicPr>
          <p:cNvPr id="147460" name="Picture 2" descr="FG11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7788" y="0"/>
            <a:ext cx="633095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61" name="Rectangle 3"/>
          <p:cNvSpPr>
            <a:spLocks noGrp="1" noChangeArrowheads="1"/>
          </p:cNvSpPr>
          <p:nvPr>
            <p:ph type="title"/>
          </p:nvPr>
        </p:nvSpPr>
        <p:spPr>
          <a:xfrm>
            <a:off x="0" y="0"/>
            <a:ext cx="2895600" cy="2895600"/>
          </a:xfrm>
        </p:spPr>
        <p:txBody>
          <a:bodyPr/>
          <a:lstStyle/>
          <a:p>
            <a:pPr eaLnBrk="1" hangingPunct="1"/>
            <a:r>
              <a:rPr lang="en-US" smtClean="0">
                <a:solidFill>
                  <a:srgbClr val="FF0000"/>
                </a:solidFill>
                <a:latin typeface="MandarinSCD"/>
              </a:rPr>
              <a:t>Environmental</a:t>
            </a:r>
            <a:br>
              <a:rPr lang="en-US" smtClean="0">
                <a:solidFill>
                  <a:srgbClr val="FF0000"/>
                </a:solidFill>
                <a:latin typeface="MandarinSCD"/>
              </a:rPr>
            </a:br>
            <a:r>
              <a:rPr lang="en-US" smtClean="0">
                <a:solidFill>
                  <a:srgbClr val="FF0000"/>
                </a:solidFill>
                <a:latin typeface="MandarinSCD"/>
              </a:rPr>
              <a:t>Issues in </a:t>
            </a:r>
            <a:br>
              <a:rPr lang="en-US" smtClean="0">
                <a:solidFill>
                  <a:srgbClr val="FF0000"/>
                </a:solidFill>
                <a:latin typeface="MandarinSCD"/>
              </a:rPr>
            </a:br>
            <a:r>
              <a:rPr lang="en-US" smtClean="0">
                <a:solidFill>
                  <a:srgbClr val="FF0000"/>
                </a:solidFill>
                <a:latin typeface="MandarinSCD"/>
              </a:rPr>
              <a:t>East Asia</a:t>
            </a:r>
            <a:r>
              <a:rPr lang="en-US" sz="2800" smtClean="0">
                <a:solidFill>
                  <a:srgbClr val="FF0000"/>
                </a:solidFill>
                <a:latin typeface="MandarinSCD"/>
              </a:rPr>
              <a:t/>
            </a:r>
            <a:br>
              <a:rPr lang="en-US" sz="2800" smtClean="0">
                <a:solidFill>
                  <a:srgbClr val="FF0000"/>
                </a:solidFill>
                <a:latin typeface="MandarinSCD"/>
              </a:rPr>
            </a:br>
            <a:r>
              <a:rPr lang="en-US" sz="3200" smtClean="0">
                <a:solidFill>
                  <a:srgbClr val="FF0000"/>
                </a:solidFill>
                <a:latin typeface="MandarinSCD"/>
              </a:rPr>
              <a:t>(Fig. 11.2)</a:t>
            </a:r>
            <a:endParaRPr lang="en-US" smtClean="0">
              <a:solidFill>
                <a:srgbClr val="FF0000"/>
              </a:solidFill>
              <a:latin typeface="MandarinSCD"/>
            </a:endParaRP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pPr eaLnBrk="1" hangingPunct="1"/>
            <a:r>
              <a:rPr lang="en-US" altLang="ko-KR" smtClean="0"/>
              <a:t>China</a:t>
            </a:r>
            <a:r>
              <a:rPr lang="en-US" altLang="ko-KR" smtClean="0">
                <a:latin typeface="Arial" pitchFamily="34" charset="0"/>
              </a:rPr>
              <a:t>’</a:t>
            </a:r>
            <a:r>
              <a:rPr lang="en-US" altLang="ko-KR" smtClean="0"/>
              <a:t>s Polluted Water (Picture)</a:t>
            </a:r>
          </a:p>
        </p:txBody>
      </p:sp>
      <p:sp>
        <p:nvSpPr>
          <p:cNvPr id="7171" name="Rectangle 3"/>
          <p:cNvSpPr>
            <a:spLocks noGrp="1" noChangeArrowheads="1"/>
          </p:cNvSpPr>
          <p:nvPr>
            <p:ph type="body" idx="1"/>
          </p:nvPr>
        </p:nvSpPr>
        <p:spPr>
          <a:xfrm>
            <a:off x="609600" y="1981200"/>
            <a:ext cx="7772400" cy="4114800"/>
          </a:xfrm>
        </p:spPr>
        <p:txBody>
          <a:bodyPr rtlCol="0">
            <a:normAutofit fontScale="92500" lnSpcReduction="10000"/>
          </a:bodyPr>
          <a:lstStyle/>
          <a:p>
            <a:pPr eaLnBrk="1" fontAlgn="auto" hangingPunct="1">
              <a:lnSpc>
                <a:spcPct val="80000"/>
              </a:lnSpc>
              <a:spcAft>
                <a:spcPts val="0"/>
              </a:spcAft>
              <a:defRPr/>
            </a:pPr>
            <a:endParaRPr lang="en-US" altLang="ko-KR" sz="1700" smtClean="0"/>
          </a:p>
          <a:p>
            <a:pPr eaLnBrk="1" fontAlgn="auto" hangingPunct="1">
              <a:lnSpc>
                <a:spcPct val="80000"/>
              </a:lnSpc>
              <a:spcAft>
                <a:spcPts val="0"/>
              </a:spcAft>
              <a:defRPr/>
            </a:pPr>
            <a:endParaRPr lang="en-US" altLang="ko-KR" sz="1700" smtClean="0"/>
          </a:p>
          <a:p>
            <a:pPr eaLnBrk="1" fontAlgn="auto" hangingPunct="1">
              <a:lnSpc>
                <a:spcPct val="80000"/>
              </a:lnSpc>
              <a:spcAft>
                <a:spcPts val="0"/>
              </a:spcAft>
              <a:defRPr/>
            </a:pPr>
            <a:endParaRPr lang="en-US" altLang="ko-KR" sz="1700" smtClean="0"/>
          </a:p>
          <a:p>
            <a:pPr eaLnBrk="1" fontAlgn="auto" hangingPunct="1">
              <a:lnSpc>
                <a:spcPct val="80000"/>
              </a:lnSpc>
              <a:spcAft>
                <a:spcPts val="0"/>
              </a:spcAft>
              <a:defRPr/>
            </a:pPr>
            <a:endParaRPr lang="en-US" altLang="ko-KR" sz="1700" smtClean="0"/>
          </a:p>
          <a:p>
            <a:pPr eaLnBrk="1" fontAlgn="auto" hangingPunct="1">
              <a:lnSpc>
                <a:spcPct val="80000"/>
              </a:lnSpc>
              <a:spcAft>
                <a:spcPts val="0"/>
              </a:spcAft>
              <a:defRPr/>
            </a:pPr>
            <a:endParaRPr lang="en-US" altLang="ko-KR" sz="1700" smtClean="0"/>
          </a:p>
          <a:p>
            <a:pPr eaLnBrk="1" fontAlgn="auto" hangingPunct="1">
              <a:lnSpc>
                <a:spcPct val="80000"/>
              </a:lnSpc>
              <a:spcAft>
                <a:spcPts val="0"/>
              </a:spcAft>
              <a:defRPr/>
            </a:pPr>
            <a:endParaRPr lang="en-US" altLang="ko-KR" sz="1700" smtClean="0"/>
          </a:p>
          <a:p>
            <a:pPr eaLnBrk="1" fontAlgn="auto" hangingPunct="1">
              <a:lnSpc>
                <a:spcPct val="80000"/>
              </a:lnSpc>
              <a:spcAft>
                <a:spcPts val="0"/>
              </a:spcAft>
              <a:defRPr/>
            </a:pPr>
            <a:endParaRPr lang="en-US" altLang="ko-KR" sz="1700" smtClean="0"/>
          </a:p>
          <a:p>
            <a:pPr eaLnBrk="1" fontAlgn="auto" hangingPunct="1">
              <a:lnSpc>
                <a:spcPct val="80000"/>
              </a:lnSpc>
              <a:spcAft>
                <a:spcPts val="0"/>
              </a:spcAft>
              <a:defRPr/>
            </a:pPr>
            <a:endParaRPr lang="en-US" altLang="ko-KR" sz="1700" smtClean="0"/>
          </a:p>
          <a:p>
            <a:pPr eaLnBrk="1" fontAlgn="auto" hangingPunct="1">
              <a:lnSpc>
                <a:spcPct val="80000"/>
              </a:lnSpc>
              <a:spcAft>
                <a:spcPts val="0"/>
              </a:spcAft>
              <a:defRPr/>
            </a:pPr>
            <a:endParaRPr lang="en-US" altLang="ko-KR" sz="1700" smtClean="0"/>
          </a:p>
          <a:p>
            <a:pPr eaLnBrk="1" fontAlgn="auto" hangingPunct="1">
              <a:lnSpc>
                <a:spcPct val="80000"/>
              </a:lnSpc>
              <a:spcAft>
                <a:spcPts val="0"/>
              </a:spcAft>
              <a:defRPr/>
            </a:pPr>
            <a:endParaRPr lang="en-US" altLang="ko-KR" sz="1700" smtClean="0"/>
          </a:p>
          <a:p>
            <a:pPr eaLnBrk="1" fontAlgn="auto" hangingPunct="1">
              <a:lnSpc>
                <a:spcPct val="80000"/>
              </a:lnSpc>
              <a:spcAft>
                <a:spcPts val="0"/>
              </a:spcAft>
              <a:defRPr/>
            </a:pPr>
            <a:endParaRPr lang="en-US" altLang="ko-KR" sz="1700" smtClean="0"/>
          </a:p>
          <a:p>
            <a:pPr eaLnBrk="1" fontAlgn="auto" hangingPunct="1">
              <a:lnSpc>
                <a:spcPct val="80000"/>
              </a:lnSpc>
              <a:spcAft>
                <a:spcPts val="0"/>
              </a:spcAft>
              <a:defRPr/>
            </a:pPr>
            <a:endParaRPr lang="en-US" altLang="ko-KR" sz="1700" smtClean="0"/>
          </a:p>
          <a:p>
            <a:pPr eaLnBrk="1" fontAlgn="auto" hangingPunct="1">
              <a:lnSpc>
                <a:spcPct val="80000"/>
              </a:lnSpc>
              <a:spcAft>
                <a:spcPts val="0"/>
              </a:spcAft>
              <a:defRPr/>
            </a:pPr>
            <a:endParaRPr lang="en-US" altLang="ko-KR" sz="1700" smtClean="0"/>
          </a:p>
          <a:p>
            <a:pPr eaLnBrk="1" fontAlgn="auto" hangingPunct="1">
              <a:lnSpc>
                <a:spcPct val="80000"/>
              </a:lnSpc>
              <a:spcAft>
                <a:spcPts val="0"/>
              </a:spcAft>
              <a:defRPr/>
            </a:pPr>
            <a:endParaRPr lang="en-US" altLang="ko-KR" sz="1700" smtClean="0"/>
          </a:p>
          <a:p>
            <a:pPr eaLnBrk="1" fontAlgn="auto" hangingPunct="1">
              <a:lnSpc>
                <a:spcPct val="80000"/>
              </a:lnSpc>
              <a:spcAft>
                <a:spcPts val="0"/>
              </a:spcAft>
              <a:defRPr/>
            </a:pPr>
            <a:endParaRPr lang="en-US" altLang="ko-KR" sz="1700" smtClean="0"/>
          </a:p>
          <a:p>
            <a:pPr eaLnBrk="1" fontAlgn="auto" hangingPunct="1">
              <a:lnSpc>
                <a:spcPct val="80000"/>
              </a:lnSpc>
              <a:spcAft>
                <a:spcPts val="0"/>
              </a:spcAft>
              <a:defRPr/>
            </a:pPr>
            <a:endParaRPr lang="en-US" altLang="ko-KR" sz="1700" smtClean="0"/>
          </a:p>
          <a:p>
            <a:pPr eaLnBrk="1" fontAlgn="auto" hangingPunct="1">
              <a:lnSpc>
                <a:spcPct val="80000"/>
              </a:lnSpc>
              <a:spcAft>
                <a:spcPts val="0"/>
              </a:spcAft>
              <a:defRPr/>
            </a:pPr>
            <a:endParaRPr lang="en-US" altLang="ko-KR" sz="1700" smtClean="0"/>
          </a:p>
          <a:p>
            <a:pPr eaLnBrk="1" fontAlgn="auto" hangingPunct="1">
              <a:lnSpc>
                <a:spcPct val="80000"/>
              </a:lnSpc>
              <a:spcAft>
                <a:spcPts val="0"/>
              </a:spcAft>
              <a:defRPr/>
            </a:pPr>
            <a:r>
              <a:rPr lang="en-US" altLang="ko-KR" sz="1700" smtClean="0"/>
              <a:t>http://www.abc.net.au/reslib/200708/r171792_646585.jpg</a:t>
            </a:r>
            <a:endParaRPr lang="ko-KR" altLang="en-US" sz="1700" smtClean="0"/>
          </a:p>
        </p:txBody>
      </p:sp>
      <p:pic>
        <p:nvPicPr>
          <p:cNvPr id="165892" name="Picture 5" descr="r171792_64658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600200"/>
            <a:ext cx="8001000"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ext Box 2"/>
          <p:cNvSpPr txBox="1">
            <a:spLocks noChangeArrowheads="1"/>
          </p:cNvSpPr>
          <p:nvPr/>
        </p:nvSpPr>
        <p:spPr bwMode="auto">
          <a:xfrm>
            <a:off x="1752600" y="76200"/>
            <a:ext cx="7010400" cy="823913"/>
          </a:xfrm>
          <a:prstGeom prst="rect">
            <a:avLst/>
          </a:prstGeom>
          <a:noFill/>
          <a:ln w="9525">
            <a:noFill/>
            <a:miter lim="800000"/>
            <a:headEnd/>
            <a:tailEnd/>
          </a:ln>
          <a:effectLst>
            <a:outerShdw dist="35921" dir="2700000" algn="ctr" rotWithShape="0">
              <a:srgbClr val="007400"/>
            </a:outerShdw>
          </a:effectLst>
        </p:spPr>
        <p:txBody>
          <a:bodyPr>
            <a:spAutoFit/>
          </a:bodyPr>
          <a:lstStyle/>
          <a:p>
            <a:pPr algn="ctr" fontAlgn="auto">
              <a:spcBef>
                <a:spcPct val="50000"/>
              </a:spcBef>
              <a:spcAft>
                <a:spcPts val="0"/>
              </a:spcAft>
              <a:defRPr/>
            </a:pPr>
            <a:r>
              <a:rPr lang="en-US" sz="4800">
                <a:solidFill>
                  <a:srgbClr val="0F510C"/>
                </a:solidFill>
                <a:effectLst>
                  <a:outerShdw blurRad="38100" dist="38100" dir="2700000" algn="tl">
                    <a:srgbClr val="000000"/>
                  </a:outerShdw>
                </a:effectLst>
                <a:latin typeface="OrientNarrow" pitchFamily="2" charset="0"/>
                <a:cs typeface="+mn-cs"/>
              </a:rPr>
              <a:t>The Polluted Yellow River!</a:t>
            </a:r>
          </a:p>
        </p:txBody>
      </p:sp>
      <p:pic>
        <p:nvPicPr>
          <p:cNvPr id="166915" name="Picture 3" descr="map-China-polluted river"/>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2286000" y="1066800"/>
            <a:ext cx="6019800" cy="5486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ChangeArrowheads="1"/>
          </p:cNvSpPr>
          <p:nvPr/>
        </p:nvSpPr>
        <p:spPr bwMode="auto">
          <a:xfrm>
            <a:off x="304800" y="5151438"/>
            <a:ext cx="8610600" cy="134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b="1">
                <a:solidFill>
                  <a:schemeClr val="bg1"/>
                </a:solidFill>
              </a:rPr>
              <a:t>Migrant worker, shoveling extremely polluted water and mud</a:t>
            </a:r>
          </a:p>
          <a:p>
            <a:pPr algn="ctr"/>
            <a:r>
              <a:rPr lang="en-US" b="1">
                <a:solidFill>
                  <a:schemeClr val="bg1"/>
                </a:solidFill>
              </a:rPr>
              <a:t> from a nearly dried river.</a:t>
            </a:r>
            <a:endParaRPr lang="en-US">
              <a:solidFill>
                <a:schemeClr val="bg1"/>
              </a:solidFill>
            </a:endParaRPr>
          </a:p>
          <a:p>
            <a:pPr algn="ctr"/>
            <a:r>
              <a:rPr lang="en-US" sz="1400"/>
              <a:t>(Johnson,Tim.</a:t>
            </a:r>
            <a:r>
              <a:rPr lang="en-US" sz="1400" b="1"/>
              <a:t> </a:t>
            </a:r>
            <a:r>
              <a:rPr lang="en-US" sz="1400"/>
              <a:t>China's Environmental Woes are so Large They've Begun to Generate Social Instability. </a:t>
            </a:r>
            <a:r>
              <a:rPr lang="en-US" sz="1400">
                <a:hlinkClick r:id="rId2"/>
              </a:rPr>
              <a:t>http://earthhopenetwork.net/economic_boom_batters_chinas_climate.htm</a:t>
            </a:r>
            <a:r>
              <a:rPr lang="en-US" sz="1400"/>
              <a:t>)</a:t>
            </a:r>
            <a:endParaRPr lang="en-US" sz="1400" b="1"/>
          </a:p>
          <a:p>
            <a:pPr algn="ctr"/>
            <a:r>
              <a:rPr lang="en-US" b="1"/>
              <a:t> </a:t>
            </a:r>
          </a:p>
        </p:txBody>
      </p:sp>
      <p:pic>
        <p:nvPicPr>
          <p:cNvPr id="16793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066800"/>
            <a:ext cx="5410200" cy="364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pPr eaLnBrk="1" hangingPunct="1"/>
            <a:r>
              <a:rPr lang="en-US" smtClean="0">
                <a:solidFill>
                  <a:schemeClr val="bg1"/>
                </a:solidFill>
                <a:latin typeface="Bremen Bd BT"/>
              </a:rPr>
              <a:t>Water Pollution</a:t>
            </a:r>
          </a:p>
        </p:txBody>
      </p:sp>
      <p:sp>
        <p:nvSpPr>
          <p:cNvPr id="168963" name="Rectangle 3"/>
          <p:cNvSpPr>
            <a:spLocks noGrp="1" noChangeArrowheads="1"/>
          </p:cNvSpPr>
          <p:nvPr>
            <p:ph type="body" idx="1"/>
          </p:nvPr>
        </p:nvSpPr>
        <p:spPr/>
        <p:txBody>
          <a:bodyPr/>
          <a:lstStyle/>
          <a:p>
            <a:pPr eaLnBrk="1" hangingPunct="1">
              <a:lnSpc>
                <a:spcPct val="90000"/>
              </a:lnSpc>
            </a:pPr>
            <a:r>
              <a:rPr lang="en-US" sz="2400" smtClean="0">
                <a:solidFill>
                  <a:schemeClr val="bg1"/>
                </a:solidFill>
              </a:rPr>
              <a:t>Substances such as cadmium, lead, DDT, coliform bacteria, and arsenic have been found in the rivers (</a:t>
            </a:r>
            <a:r>
              <a:rPr lang="en-US" sz="2400" i="1" smtClean="0">
                <a:solidFill>
                  <a:schemeClr val="bg1"/>
                </a:solidFill>
              </a:rPr>
              <a:t>Some Polluted Outlets…</a:t>
            </a:r>
            <a:r>
              <a:rPr lang="en-US" sz="2400" smtClean="0">
                <a:solidFill>
                  <a:schemeClr val="bg1"/>
                </a:solidFill>
              </a:rPr>
              <a:t> 2004). </a:t>
            </a:r>
          </a:p>
          <a:p>
            <a:pPr eaLnBrk="1" hangingPunct="1">
              <a:lnSpc>
                <a:spcPct val="90000"/>
              </a:lnSpc>
            </a:pPr>
            <a:r>
              <a:rPr lang="en-US" sz="2400" smtClean="0">
                <a:solidFill>
                  <a:schemeClr val="bg1"/>
                </a:solidFill>
              </a:rPr>
              <a:t>“The decline in water conditions across China is directly related to China's population growth, strong economic growth, and uncontrolled urbanization and semiurbanization” (Karasov 2002). </a:t>
            </a:r>
          </a:p>
          <a:p>
            <a:pPr eaLnBrk="1" hangingPunct="1">
              <a:lnSpc>
                <a:spcPct val="90000"/>
              </a:lnSpc>
            </a:pPr>
            <a:r>
              <a:rPr lang="en-US" sz="2400" smtClean="0">
                <a:solidFill>
                  <a:schemeClr val="bg1"/>
                </a:solidFill>
              </a:rPr>
              <a:t>In 1996, governmental officials in the country reported that 40% of the sections of the Huang and Yangtze rivers near major cities did not even fulfill the minimum standards of water quality (Environmental Health Perspectives 2002).</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itle 3"/>
          <p:cNvSpPr>
            <a:spLocks noGrp="1"/>
          </p:cNvSpPr>
          <p:nvPr>
            <p:ph type="title"/>
          </p:nvPr>
        </p:nvSpPr>
        <p:spPr/>
        <p:txBody>
          <a:bodyPr/>
          <a:lstStyle/>
          <a:p>
            <a:r>
              <a:rPr lang="en-US" smtClean="0"/>
              <a:t>Water Pollution:  Waste Water</a:t>
            </a:r>
          </a:p>
        </p:txBody>
      </p:sp>
      <p:sp>
        <p:nvSpPr>
          <p:cNvPr id="169987" name="Content Placeholder 4"/>
          <p:cNvSpPr>
            <a:spLocks noGrp="1"/>
          </p:cNvSpPr>
          <p:nvPr>
            <p:ph idx="1"/>
          </p:nvPr>
        </p:nvSpPr>
        <p:spPr/>
        <p:txBody>
          <a:bodyPr/>
          <a:lstStyle/>
          <a:p>
            <a:r>
              <a:rPr lang="en-US" smtClean="0"/>
              <a:t>Waste water is when raw sewage is dumped into the rivers and carries water-borne diseases like typhoid, cholera, dysentery and hepatitis</a:t>
            </a:r>
          </a:p>
          <a:p>
            <a:r>
              <a:rPr lang="en-US" smtClean="0"/>
              <a:t>This leads to health epidemics and deaths</a:t>
            </a:r>
          </a:p>
          <a:p>
            <a:r>
              <a:rPr lang="en-US" smtClean="0"/>
              <a:t>It also contaminates farmland due to irrgation.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2"/>
          <p:cNvSpPr>
            <a:spLocks noGrp="1"/>
          </p:cNvSpPr>
          <p:nvPr>
            <p:ph type="dt" sz="quarter" idx="10"/>
          </p:nvPr>
        </p:nvSpPr>
        <p:spPr/>
        <p:txBody>
          <a:bodyPr/>
          <a:lstStyle>
            <a:lvl1pPr eaLnBrk="0" hangingPunct="0">
              <a:defRPr sz="4400">
                <a:solidFill>
                  <a:schemeClr val="tx2"/>
                </a:solidFill>
                <a:latin typeface="Tahoma" pitchFamily="34" charset="0"/>
                <a:ea typeface="MS PGothic" pitchFamily="34" charset="-128"/>
              </a:defRPr>
            </a:lvl1pPr>
            <a:lvl2pPr marL="742950" indent="-285750" eaLnBrk="0" hangingPunct="0">
              <a:defRPr sz="4400">
                <a:solidFill>
                  <a:schemeClr val="tx2"/>
                </a:solidFill>
                <a:latin typeface="Tahoma" pitchFamily="34" charset="0"/>
                <a:ea typeface="MS PGothic" pitchFamily="34" charset="-128"/>
              </a:defRPr>
            </a:lvl2pPr>
            <a:lvl3pPr marL="1143000" indent="-228600" eaLnBrk="0" hangingPunct="0">
              <a:defRPr sz="4400">
                <a:solidFill>
                  <a:schemeClr val="tx2"/>
                </a:solidFill>
                <a:latin typeface="Tahoma" pitchFamily="34" charset="0"/>
                <a:ea typeface="MS PGothic" pitchFamily="34" charset="-128"/>
              </a:defRPr>
            </a:lvl3pPr>
            <a:lvl4pPr marL="1600200" indent="-228600" eaLnBrk="0" hangingPunct="0">
              <a:defRPr sz="4400">
                <a:solidFill>
                  <a:schemeClr val="tx2"/>
                </a:solidFill>
                <a:latin typeface="Tahoma" pitchFamily="34" charset="0"/>
                <a:ea typeface="MS PGothic" pitchFamily="34" charset="-128"/>
              </a:defRPr>
            </a:lvl4pPr>
            <a:lvl5pPr marL="2057400" indent="-228600" eaLnBrk="0" hangingPunct="0">
              <a:defRPr sz="4400">
                <a:solidFill>
                  <a:schemeClr val="tx2"/>
                </a:solidFill>
                <a:latin typeface="Tahoma" pitchFamily="34" charset="0"/>
                <a:ea typeface="MS PGothic" pitchFamily="34" charset="-128"/>
              </a:defRPr>
            </a:lvl5pPr>
            <a:lvl6pPr marL="2514600" indent="-228600" algn="ctr" eaLnBrk="0" fontAlgn="base" hangingPunct="0">
              <a:spcBef>
                <a:spcPct val="0"/>
              </a:spcBef>
              <a:spcAft>
                <a:spcPct val="0"/>
              </a:spcAft>
              <a:defRPr sz="4400">
                <a:solidFill>
                  <a:schemeClr val="tx2"/>
                </a:solidFill>
                <a:latin typeface="Tahoma" pitchFamily="34" charset="0"/>
                <a:ea typeface="MS PGothic" pitchFamily="34" charset="-128"/>
              </a:defRPr>
            </a:lvl6pPr>
            <a:lvl7pPr marL="2971800" indent="-228600" algn="ctr" eaLnBrk="0" fontAlgn="base" hangingPunct="0">
              <a:spcBef>
                <a:spcPct val="0"/>
              </a:spcBef>
              <a:spcAft>
                <a:spcPct val="0"/>
              </a:spcAft>
              <a:defRPr sz="4400">
                <a:solidFill>
                  <a:schemeClr val="tx2"/>
                </a:solidFill>
                <a:latin typeface="Tahoma" pitchFamily="34" charset="0"/>
                <a:ea typeface="MS PGothic" pitchFamily="34" charset="-128"/>
              </a:defRPr>
            </a:lvl7pPr>
            <a:lvl8pPr marL="3429000" indent="-228600" algn="ctr" eaLnBrk="0" fontAlgn="base" hangingPunct="0">
              <a:spcBef>
                <a:spcPct val="0"/>
              </a:spcBef>
              <a:spcAft>
                <a:spcPct val="0"/>
              </a:spcAft>
              <a:defRPr sz="4400">
                <a:solidFill>
                  <a:schemeClr val="tx2"/>
                </a:solidFill>
                <a:latin typeface="Tahoma" pitchFamily="34" charset="0"/>
                <a:ea typeface="MS PGothic" pitchFamily="34" charset="-128"/>
              </a:defRPr>
            </a:lvl8pPr>
            <a:lvl9pPr marL="3886200" indent="-228600" algn="ctr" eaLnBrk="0" fontAlgn="base" hangingPunct="0">
              <a:spcBef>
                <a:spcPct val="0"/>
              </a:spcBef>
              <a:spcAft>
                <a:spcPct val="0"/>
              </a:spcAft>
              <a:defRPr sz="4400">
                <a:solidFill>
                  <a:schemeClr val="tx2"/>
                </a:solidFill>
                <a:latin typeface="Tahoma" pitchFamily="34" charset="0"/>
                <a:ea typeface="MS PGothic" pitchFamily="34" charset="-128"/>
              </a:defRPr>
            </a:lvl9pPr>
          </a:lstStyle>
          <a:p>
            <a:pPr>
              <a:defRPr/>
            </a:pPr>
            <a:endParaRPr lang="en-US" sz="1400" dirty="0" smtClean="0">
              <a:solidFill>
                <a:schemeClr val="tx1"/>
              </a:solidFill>
            </a:endParaRPr>
          </a:p>
        </p:txBody>
      </p:sp>
      <p:sp>
        <p:nvSpPr>
          <p:cNvPr id="18435" name="Footer Placeholder 3"/>
          <p:cNvSpPr>
            <a:spLocks noGrp="1"/>
          </p:cNvSpPr>
          <p:nvPr>
            <p:ph type="ftr" sz="quarter" idx="11"/>
          </p:nvPr>
        </p:nvSpPr>
        <p:spPr/>
        <p:txBody>
          <a:bodyPr/>
          <a:lstStyle>
            <a:lvl1pPr eaLnBrk="0" hangingPunct="0">
              <a:defRPr sz="4400">
                <a:solidFill>
                  <a:schemeClr val="tx2"/>
                </a:solidFill>
                <a:latin typeface="Tahoma" pitchFamily="34" charset="0"/>
                <a:ea typeface="MS PGothic" pitchFamily="34" charset="-128"/>
              </a:defRPr>
            </a:lvl1pPr>
            <a:lvl2pPr marL="742950" indent="-285750" eaLnBrk="0" hangingPunct="0">
              <a:defRPr sz="4400">
                <a:solidFill>
                  <a:schemeClr val="tx2"/>
                </a:solidFill>
                <a:latin typeface="Tahoma" pitchFamily="34" charset="0"/>
                <a:ea typeface="MS PGothic" pitchFamily="34" charset="-128"/>
              </a:defRPr>
            </a:lvl2pPr>
            <a:lvl3pPr marL="1143000" indent="-228600" eaLnBrk="0" hangingPunct="0">
              <a:defRPr sz="4400">
                <a:solidFill>
                  <a:schemeClr val="tx2"/>
                </a:solidFill>
                <a:latin typeface="Tahoma" pitchFamily="34" charset="0"/>
                <a:ea typeface="MS PGothic" pitchFamily="34" charset="-128"/>
              </a:defRPr>
            </a:lvl3pPr>
            <a:lvl4pPr marL="1600200" indent="-228600" eaLnBrk="0" hangingPunct="0">
              <a:defRPr sz="4400">
                <a:solidFill>
                  <a:schemeClr val="tx2"/>
                </a:solidFill>
                <a:latin typeface="Tahoma" pitchFamily="34" charset="0"/>
                <a:ea typeface="MS PGothic" pitchFamily="34" charset="-128"/>
              </a:defRPr>
            </a:lvl4pPr>
            <a:lvl5pPr marL="2057400" indent="-228600" eaLnBrk="0" hangingPunct="0">
              <a:defRPr sz="4400">
                <a:solidFill>
                  <a:schemeClr val="tx2"/>
                </a:solidFill>
                <a:latin typeface="Tahoma" pitchFamily="34" charset="0"/>
                <a:ea typeface="MS PGothic" pitchFamily="34" charset="-128"/>
              </a:defRPr>
            </a:lvl5pPr>
            <a:lvl6pPr marL="2514600" indent="-228600" algn="ctr" eaLnBrk="0" fontAlgn="base" hangingPunct="0">
              <a:spcBef>
                <a:spcPct val="0"/>
              </a:spcBef>
              <a:spcAft>
                <a:spcPct val="0"/>
              </a:spcAft>
              <a:defRPr sz="4400">
                <a:solidFill>
                  <a:schemeClr val="tx2"/>
                </a:solidFill>
                <a:latin typeface="Tahoma" pitchFamily="34" charset="0"/>
                <a:ea typeface="MS PGothic" pitchFamily="34" charset="-128"/>
              </a:defRPr>
            </a:lvl6pPr>
            <a:lvl7pPr marL="2971800" indent="-228600" algn="ctr" eaLnBrk="0" fontAlgn="base" hangingPunct="0">
              <a:spcBef>
                <a:spcPct val="0"/>
              </a:spcBef>
              <a:spcAft>
                <a:spcPct val="0"/>
              </a:spcAft>
              <a:defRPr sz="4400">
                <a:solidFill>
                  <a:schemeClr val="tx2"/>
                </a:solidFill>
                <a:latin typeface="Tahoma" pitchFamily="34" charset="0"/>
                <a:ea typeface="MS PGothic" pitchFamily="34" charset="-128"/>
              </a:defRPr>
            </a:lvl7pPr>
            <a:lvl8pPr marL="3429000" indent="-228600" algn="ctr" eaLnBrk="0" fontAlgn="base" hangingPunct="0">
              <a:spcBef>
                <a:spcPct val="0"/>
              </a:spcBef>
              <a:spcAft>
                <a:spcPct val="0"/>
              </a:spcAft>
              <a:defRPr sz="4400">
                <a:solidFill>
                  <a:schemeClr val="tx2"/>
                </a:solidFill>
                <a:latin typeface="Tahoma" pitchFamily="34" charset="0"/>
                <a:ea typeface="MS PGothic" pitchFamily="34" charset="-128"/>
              </a:defRPr>
            </a:lvl8pPr>
            <a:lvl9pPr marL="3886200" indent="-228600" algn="ctr" eaLnBrk="0" fontAlgn="base" hangingPunct="0">
              <a:spcBef>
                <a:spcPct val="0"/>
              </a:spcBef>
              <a:spcAft>
                <a:spcPct val="0"/>
              </a:spcAft>
              <a:defRPr sz="4400">
                <a:solidFill>
                  <a:schemeClr val="tx2"/>
                </a:solidFill>
                <a:latin typeface="Tahoma" pitchFamily="34" charset="0"/>
                <a:ea typeface="MS PGothic" pitchFamily="34" charset="-128"/>
              </a:defRPr>
            </a:lvl9pPr>
          </a:lstStyle>
          <a:p>
            <a:pPr>
              <a:defRPr/>
            </a:pPr>
            <a:endParaRPr lang="en-US" sz="1400" dirty="0">
              <a:solidFill>
                <a:schemeClr val="tx1"/>
              </a:solidFill>
            </a:endParaRPr>
          </a:p>
        </p:txBody>
      </p:sp>
      <p:sp>
        <p:nvSpPr>
          <p:cNvPr id="171012" name="Rectangle 2"/>
          <p:cNvSpPr>
            <a:spLocks noGrp="1" noChangeArrowheads="1"/>
          </p:cNvSpPr>
          <p:nvPr>
            <p:ph type="title"/>
          </p:nvPr>
        </p:nvSpPr>
        <p:spPr>
          <a:xfrm>
            <a:off x="685800" y="304800"/>
            <a:ext cx="7772400" cy="1143000"/>
          </a:xfrm>
        </p:spPr>
        <p:txBody>
          <a:bodyPr/>
          <a:lstStyle/>
          <a:p>
            <a:pPr eaLnBrk="1" hangingPunct="1"/>
            <a:r>
              <a:rPr lang="en-US" sz="4000" smtClean="0"/>
              <a:t>Cancer mortality from water pollution - TVE</a:t>
            </a:r>
          </a:p>
        </p:txBody>
      </p:sp>
      <p:graphicFrame>
        <p:nvGraphicFramePr>
          <p:cNvPr id="71724" name="Group 44"/>
          <p:cNvGraphicFramePr>
            <a:graphicFrameLocks noGrp="1"/>
          </p:cNvGraphicFramePr>
          <p:nvPr/>
        </p:nvGraphicFramePr>
        <p:xfrm>
          <a:off x="0" y="0"/>
          <a:ext cx="4029075" cy="2789238"/>
        </p:xfrm>
        <a:graphic>
          <a:graphicData uri="http://schemas.openxmlformats.org/drawingml/2006/table">
            <a:tbl>
              <a:tblPr/>
              <a:tblGrid>
                <a:gridCol w="857182"/>
                <a:gridCol w="214296"/>
                <a:gridCol w="268266"/>
                <a:gridCol w="214296"/>
                <a:gridCol w="785750"/>
                <a:gridCol w="874644"/>
                <a:gridCol w="374620"/>
                <a:gridCol w="231757"/>
                <a:gridCol w="208266"/>
              </a:tblGrid>
              <a:tr h="533461">
                <a:tc>
                  <a:txBody>
                    <a:bodyPr/>
                    <a:lstStyle/>
                    <a:p>
                      <a:pPr marL="0" marR="0" lvl="0" indent="0" algn="l" defTabSz="914400" rtl="0" eaLnBrk="1" fontAlgn="base" latinLnBrk="0" hangingPunct="1">
                        <a:lnSpc>
                          <a:spcPct val="100000"/>
                        </a:lnSpc>
                        <a:spcBef>
                          <a:spcPct val="20000"/>
                        </a:spcBef>
                        <a:spcAft>
                          <a:spcPct val="0"/>
                        </a:spcAft>
                        <a:buClr>
                          <a:schemeClr val="bg2"/>
                        </a:buClr>
                        <a:buSzTx/>
                        <a:buFont typeface="Times" pitchFamily="18" charset="0"/>
                        <a:buNone/>
                        <a:tabLst/>
                      </a:pPr>
                      <a:endParaRPr kumimoji="0" lang="en-US" sz="2800" b="0" i="0" u="none" strike="noStrike" cap="none" normalizeH="0" baseline="0" dirty="0" smtClean="0">
                        <a:ln>
                          <a:noFill/>
                        </a:ln>
                        <a:solidFill>
                          <a:schemeClr val="tx1"/>
                        </a:solidFill>
                        <a:effectLst/>
                        <a:latin typeface="Tahoma" pitchFamily="34" charset="0"/>
                        <a:ea typeface="ＭＳ Ｐゴシック" pitchFamily="44" charset="-128"/>
                      </a:endParaRPr>
                    </a:p>
                  </a:txBody>
                  <a:tcPr marL="91433" marR="91433" marT="45725" marB="45725" anchor="ct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Tx/>
                        <a:buFont typeface="Times" pitchFamily="18" charset="0"/>
                        <a:buNone/>
                        <a:tabLst/>
                      </a:pPr>
                      <a:endParaRPr kumimoji="0" lang="en-US" sz="2800" b="0" i="0" u="none" strike="noStrike" cap="none" normalizeH="0" baseline="0" dirty="0" smtClean="0">
                        <a:ln>
                          <a:noFill/>
                        </a:ln>
                        <a:solidFill>
                          <a:schemeClr val="tx1"/>
                        </a:solidFill>
                        <a:effectLst/>
                        <a:latin typeface="Tahoma" pitchFamily="34" charset="0"/>
                        <a:ea typeface="ＭＳ Ｐゴシック" pitchFamily="44" charset="-128"/>
                      </a:endParaRPr>
                    </a:p>
                  </a:txBody>
                  <a:tcPr marL="91433" marR="91433" marT="45725" marB="45725" anchor="ct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Tx/>
                        <a:buFont typeface="Times" pitchFamily="18" charset="0"/>
                        <a:buNone/>
                        <a:tabLst/>
                      </a:pPr>
                      <a:endParaRPr kumimoji="0" lang="en-US" sz="2800" b="0" i="0" u="none" strike="noStrike" cap="none" normalizeH="0" baseline="0" dirty="0" smtClean="0">
                        <a:ln>
                          <a:noFill/>
                        </a:ln>
                        <a:solidFill>
                          <a:schemeClr val="tx1"/>
                        </a:solidFill>
                        <a:effectLst/>
                        <a:latin typeface="Tahoma" pitchFamily="34" charset="0"/>
                        <a:ea typeface="ＭＳ Ｐゴシック" pitchFamily="44" charset="-128"/>
                      </a:endParaRPr>
                    </a:p>
                  </a:txBody>
                  <a:tcPr marL="91433" marR="91433" marT="45725" marB="45725" anchor="ct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Tx/>
                        <a:buFont typeface="Times" pitchFamily="18" charset="0"/>
                        <a:buNone/>
                        <a:tabLst/>
                      </a:pPr>
                      <a:endParaRPr kumimoji="0" lang="en-US" sz="2800" b="0" i="0" u="none" strike="noStrike" cap="none" normalizeH="0" baseline="0" dirty="0" smtClean="0">
                        <a:ln>
                          <a:noFill/>
                        </a:ln>
                        <a:solidFill>
                          <a:schemeClr val="tx1"/>
                        </a:solidFill>
                        <a:effectLst/>
                        <a:latin typeface="Tahoma" pitchFamily="34" charset="0"/>
                        <a:ea typeface="ＭＳ Ｐゴシック" pitchFamily="44" charset="-128"/>
                      </a:endParaRPr>
                    </a:p>
                  </a:txBody>
                  <a:tcPr marL="91433" marR="91433" marT="45725" marB="45725" anchor="ct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Tx/>
                        <a:buFont typeface="Times" pitchFamily="18" charset="0"/>
                        <a:buNone/>
                        <a:tabLst/>
                      </a:pPr>
                      <a:endParaRPr kumimoji="0" lang="en-US" sz="2800" b="0" i="0" u="none" strike="noStrike" cap="none" normalizeH="0" baseline="0" dirty="0" smtClean="0">
                        <a:ln>
                          <a:noFill/>
                        </a:ln>
                        <a:solidFill>
                          <a:schemeClr val="tx1"/>
                        </a:solidFill>
                        <a:effectLst/>
                        <a:latin typeface="Tahoma" pitchFamily="34" charset="0"/>
                        <a:ea typeface="ＭＳ Ｐゴシック" pitchFamily="44" charset="-128"/>
                      </a:endParaRPr>
                    </a:p>
                  </a:txBody>
                  <a:tcPr marL="91433" marR="91433" marT="45725" marB="45725" anchor="ct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Tx/>
                        <a:buFont typeface="Times" pitchFamily="18" charset="0"/>
                        <a:buNone/>
                        <a:tabLst/>
                      </a:pPr>
                      <a:endParaRPr kumimoji="0" lang="en-US" sz="2800" b="0" i="0" u="none" strike="noStrike" cap="none" normalizeH="0" baseline="0" dirty="0" smtClean="0">
                        <a:ln>
                          <a:noFill/>
                        </a:ln>
                        <a:solidFill>
                          <a:schemeClr val="tx1"/>
                        </a:solidFill>
                        <a:effectLst/>
                        <a:latin typeface="Tahoma" pitchFamily="34" charset="0"/>
                        <a:ea typeface="ＭＳ Ｐゴシック" pitchFamily="44" charset="-128"/>
                      </a:endParaRPr>
                    </a:p>
                  </a:txBody>
                  <a:tcPr marL="91433" marR="91433" marT="45725" marB="45725" anchor="ct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Tx/>
                        <a:buFont typeface="Times" pitchFamily="18" charset="0"/>
                        <a:buNone/>
                        <a:tabLst/>
                      </a:pPr>
                      <a:endParaRPr kumimoji="0" lang="en-US" sz="2800" b="0" i="0" u="none" strike="noStrike" cap="none" normalizeH="0" baseline="0" dirty="0" smtClean="0">
                        <a:ln>
                          <a:noFill/>
                        </a:ln>
                        <a:solidFill>
                          <a:schemeClr val="tx1"/>
                        </a:solidFill>
                        <a:effectLst/>
                        <a:latin typeface="Tahoma" pitchFamily="34" charset="0"/>
                        <a:ea typeface="ＭＳ Ｐゴシック" pitchFamily="44" charset="-128"/>
                      </a:endParaRPr>
                    </a:p>
                  </a:txBody>
                  <a:tcPr marL="91433" marR="91433" marT="45725" marB="45725" anchor="ct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Tx/>
                        <a:buFont typeface="Times" pitchFamily="18" charset="0"/>
                        <a:buNone/>
                        <a:tabLst/>
                      </a:pPr>
                      <a:endParaRPr kumimoji="0" lang="en-US" sz="2800" b="0" i="0" u="none" strike="noStrike" cap="none" normalizeH="0" baseline="0" dirty="0" smtClean="0">
                        <a:ln>
                          <a:noFill/>
                        </a:ln>
                        <a:solidFill>
                          <a:schemeClr val="tx1"/>
                        </a:solidFill>
                        <a:effectLst/>
                        <a:latin typeface="Tahoma" pitchFamily="34" charset="0"/>
                        <a:ea typeface="ＭＳ Ｐゴシック" pitchFamily="44" charset="-128"/>
                      </a:endParaRPr>
                    </a:p>
                  </a:txBody>
                  <a:tcPr marL="91433" marR="91433" marT="45725" marB="45725" anchor="ct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Tx/>
                        <a:buFont typeface="Times" pitchFamily="18" charset="0"/>
                        <a:buNone/>
                        <a:tabLst/>
                      </a:pPr>
                      <a:endParaRPr kumimoji="0" lang="en-US" sz="2800" b="0" i="0" u="none" strike="noStrike" cap="none" normalizeH="0" baseline="0" dirty="0" smtClean="0">
                        <a:ln>
                          <a:noFill/>
                        </a:ln>
                        <a:solidFill>
                          <a:schemeClr val="tx1"/>
                        </a:solidFill>
                        <a:effectLst/>
                        <a:latin typeface="Tahoma" pitchFamily="34" charset="0"/>
                        <a:ea typeface="ＭＳ Ｐゴシック" pitchFamily="44" charset="-128"/>
                      </a:endParaRPr>
                    </a:p>
                  </a:txBody>
                  <a:tcPr marL="91433" marR="91433" marT="45725" marB="45725" anchor="ctr" horzOverflow="overflow">
                    <a:lnL>
                      <a:noFill/>
                    </a:lnL>
                    <a:lnR cap="flat">
                      <a:noFill/>
                    </a:lnR>
                    <a:lnT cap="flat">
                      <a:noFill/>
                    </a:lnT>
                    <a:lnB>
                      <a:noFill/>
                    </a:lnB>
                    <a:lnTlToBr>
                      <a:noFill/>
                    </a:lnTlToBr>
                    <a:lnBlToTr>
                      <a:noFill/>
                    </a:lnBlToTr>
                    <a:noFill/>
                  </a:tcPr>
                </a:tc>
              </a:tr>
              <a:tr h="2255777">
                <a:tc>
                  <a:txBody>
                    <a:bodyPr/>
                    <a:lstStyle/>
                    <a:p>
                      <a:pPr marL="0" marR="0" lvl="0" indent="0" algn="l" defTabSz="914400" rtl="0" eaLnBrk="1" fontAlgn="base" latinLnBrk="0" hangingPunct="1">
                        <a:lnSpc>
                          <a:spcPct val="100000"/>
                        </a:lnSpc>
                        <a:spcBef>
                          <a:spcPct val="20000"/>
                        </a:spcBef>
                        <a:spcAft>
                          <a:spcPct val="0"/>
                        </a:spcAft>
                        <a:buClr>
                          <a:schemeClr val="bg2"/>
                        </a:buClr>
                        <a:buSzTx/>
                        <a:buFont typeface="Times" pitchFamily="18" charset="0"/>
                        <a:buNone/>
                        <a:tabLst/>
                      </a:pPr>
                      <a:endParaRPr kumimoji="0" lang="en-US" sz="2800" b="0" i="0" u="none" strike="noStrike" cap="none" normalizeH="0" baseline="0" dirty="0" smtClean="0">
                        <a:ln>
                          <a:noFill/>
                        </a:ln>
                        <a:solidFill>
                          <a:schemeClr val="tx1"/>
                        </a:solidFill>
                        <a:effectLst/>
                        <a:latin typeface="Tahoma" pitchFamily="34" charset="0"/>
                        <a:ea typeface="ＭＳ Ｐゴシック" pitchFamily="44" charset="-128"/>
                      </a:endParaRPr>
                    </a:p>
                  </a:txBody>
                  <a:tcPr marL="91433" marR="91433" marT="45725" marB="45725" anchor="ctr" horzOverflow="overflow">
                    <a:lnL cap="flat">
                      <a:noFill/>
                    </a:lnL>
                    <a:lnR>
                      <a:noFill/>
                    </a:lnR>
                    <a:lnT>
                      <a:noFill/>
                    </a:lnT>
                    <a:lnB cap="flat">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bg2"/>
                        </a:buClr>
                        <a:buSzTx/>
                        <a:buFont typeface="Times" pitchFamily="18" charset="0"/>
                        <a:buNone/>
                        <a:tabLst/>
                      </a:pPr>
                      <a:endParaRPr kumimoji="0" lang="en-US" sz="2800" b="0" i="0" u="none" strike="noStrike" cap="none" normalizeH="0" baseline="0" dirty="0" smtClean="0">
                        <a:ln>
                          <a:noFill/>
                        </a:ln>
                        <a:solidFill>
                          <a:schemeClr val="tx1"/>
                        </a:solidFill>
                        <a:effectLst/>
                        <a:latin typeface="Tahoma" pitchFamily="34" charset="0"/>
                        <a:ea typeface="ＭＳ Ｐゴシック" pitchFamily="44" charset="-128"/>
                      </a:endParaRPr>
                    </a:p>
                  </a:txBody>
                  <a:tcPr marL="91433" marR="91433" marT="45725" marB="45725" anchor="ctr" horzOverflow="overflow">
                    <a:lnL>
                      <a:noFill/>
                    </a:lnL>
                    <a:lnR>
                      <a:noFill/>
                    </a:lnR>
                    <a:lnT>
                      <a:noFill/>
                    </a:lnT>
                    <a:lnB cap="flat">
                      <a:noFill/>
                    </a:lnB>
                    <a:lnTlToBr>
                      <a:noFill/>
                    </a:lnTlToBr>
                    <a:lnBlToTr>
                      <a:noFill/>
                    </a:lnBlToTr>
                    <a:noFill/>
                  </a:tcPr>
                </a:tc>
                <a:tc hMerge="1">
                  <a:txBody>
                    <a:bodyPr/>
                    <a:lstStyle/>
                    <a:p>
                      <a:endParaRPr lang="en-US"/>
                    </a:p>
                  </a:txBody>
                  <a:tcPr/>
                </a:tc>
                <a:tc gridSpan="5">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ＭＳ Ｐゴシック" pitchFamily="44" charset="-128"/>
                        </a:rPr>
                        <a:t>  </a:t>
                      </a:r>
                      <a:r>
                        <a:rPr kumimoji="0" lang="en-US" sz="11800" b="0" i="0" u="none" strike="noStrike" cap="none" normalizeH="0" baseline="0" dirty="0" smtClean="0">
                          <a:ln>
                            <a:noFill/>
                          </a:ln>
                          <a:solidFill>
                            <a:schemeClr val="tx1"/>
                          </a:solidFill>
                          <a:effectLst/>
                          <a:latin typeface="Arial" charset="0"/>
                          <a:ea typeface="ＭＳ Ｐゴシック" pitchFamily="44" charset="-128"/>
                        </a:rPr>
                        <a:t> </a:t>
                      </a:r>
                      <a:r>
                        <a:rPr kumimoji="0" lang="en-US" sz="2400" b="0" i="0" u="none" strike="noStrike" cap="none" normalizeH="0" baseline="0" dirty="0" smtClean="0">
                          <a:ln>
                            <a:noFill/>
                          </a:ln>
                          <a:solidFill>
                            <a:schemeClr val="tx1"/>
                          </a:solidFill>
                          <a:effectLst/>
                          <a:latin typeface="Arial" charset="0"/>
                          <a:ea typeface="ＭＳ Ｐゴシック" pitchFamily="44" charset="-128"/>
                        </a:rPr>
                        <a:t>                            </a:t>
                      </a:r>
                    </a:p>
                  </a:txBody>
                  <a:tcPr marL="91433" marR="91433" marT="45725" marB="45725" horzOverflow="overflow">
                    <a:lnL>
                      <a:noFill/>
                    </a:lnL>
                    <a:lnR>
                      <a:noFill/>
                    </a:lnR>
                    <a:lnT>
                      <a:noFill/>
                    </a:lnT>
                    <a:lnB cap="flat">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bg2"/>
                        </a:buClr>
                        <a:buSzTx/>
                        <a:buFont typeface="Times" pitchFamily="18" charset="0"/>
                        <a:buNone/>
                        <a:tabLst/>
                      </a:pPr>
                      <a:endParaRPr kumimoji="0" lang="en-US" sz="2800" b="0" i="0" u="none" strike="noStrike" cap="none" normalizeH="0" baseline="0" dirty="0" smtClean="0">
                        <a:ln>
                          <a:noFill/>
                        </a:ln>
                        <a:solidFill>
                          <a:schemeClr val="tx1"/>
                        </a:solidFill>
                        <a:effectLst/>
                        <a:latin typeface="Tahoma" pitchFamily="34" charset="0"/>
                        <a:ea typeface="ＭＳ Ｐゴシック" pitchFamily="44" charset="-128"/>
                      </a:endParaRPr>
                    </a:p>
                  </a:txBody>
                  <a:tcPr marL="91433" marR="91433" marT="45725" marB="45725" horzOverflow="overflow">
                    <a:lnL>
                      <a:noFill/>
                    </a:lnL>
                    <a:lnR cap="flat">
                      <a:noFill/>
                    </a:lnR>
                    <a:lnT>
                      <a:noFill/>
                    </a:lnT>
                    <a:lnB cap="flat">
                      <a:noFill/>
                    </a:lnB>
                    <a:lnTlToBr>
                      <a:noFill/>
                    </a:lnTlToBr>
                    <a:lnBlToTr>
                      <a:noFill/>
                    </a:lnBlToTr>
                    <a:noFill/>
                  </a:tcPr>
                </a:tc>
              </a:tr>
            </a:tbl>
          </a:graphicData>
        </a:graphic>
      </p:graphicFrame>
      <p:pic>
        <p:nvPicPr>
          <p:cNvPr id="171027" name="Picture 16" descr="img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52600"/>
            <a:ext cx="5486400" cy="412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28" name="Rectangle 43"/>
          <p:cNvSpPr>
            <a:spLocks noChangeArrowheads="1"/>
          </p:cNvSpPr>
          <p:nvPr/>
        </p:nvSpPr>
        <p:spPr bwMode="auto">
          <a:xfrm>
            <a:off x="5562600" y="1752600"/>
            <a:ext cx="3581400" cy="5105400"/>
          </a:xfrm>
          <a:prstGeom prst="rect">
            <a:avLst/>
          </a:prstGeom>
          <a:noFill/>
          <a:ln w="9525">
            <a:noFill/>
            <a:miter lim="800000"/>
            <a:headEnd/>
            <a:tailEnd/>
          </a:ln>
          <a:effectLst>
            <a:outerShdw algn="ctr" rotWithShape="0">
              <a:srgbClr val="808080">
                <a:alpha val="75000"/>
              </a:srgbClr>
            </a:outerShdw>
          </a:effectLst>
        </p:spPr>
        <p:txBody>
          <a:bodyPr/>
          <a:lstStyle/>
          <a:p>
            <a:pPr marL="342900" indent="-342900">
              <a:spcBef>
                <a:spcPct val="20000"/>
              </a:spcBef>
              <a:buClr>
                <a:schemeClr val="bg2"/>
              </a:buClr>
              <a:buFont typeface="Times" pitchFamily="18" charset="0"/>
              <a:buChar char="•"/>
              <a:defRPr/>
            </a:pPr>
            <a:r>
              <a:rPr lang="en-US" sz="2600"/>
              <a:t>Increase in cancer mortality over time in control area, polluted and most polluted townships</a:t>
            </a:r>
          </a:p>
          <a:p>
            <a:pPr marL="342900" indent="-342900">
              <a:spcBef>
                <a:spcPct val="20000"/>
              </a:spcBef>
              <a:buClr>
                <a:schemeClr val="bg2"/>
              </a:buClr>
              <a:buFont typeface="Times" pitchFamily="18" charset="0"/>
              <a:buChar char="•"/>
              <a:defRPr/>
            </a:pPr>
            <a:r>
              <a:rPr lang="en-US" sz="2600"/>
              <a:t>Show that increased pollution results in increased mortality</a:t>
            </a:r>
          </a:p>
          <a:p>
            <a:pPr marL="342900" indent="-342900">
              <a:spcBef>
                <a:spcPct val="20000"/>
              </a:spcBef>
              <a:buClr>
                <a:schemeClr val="bg2"/>
              </a:buClr>
              <a:buFont typeface="Times" pitchFamily="18" charset="0"/>
              <a:buChar char="•"/>
              <a:defRPr/>
            </a:pPr>
            <a:r>
              <a:rPr lang="en-US" sz="2600"/>
              <a:t>steady increase in cancer mortality over time in polluted areas</a:t>
            </a:r>
          </a:p>
        </p:txBody>
      </p:sp>
      <p:sp>
        <p:nvSpPr>
          <p:cNvPr id="171029" name="Text Box 45"/>
          <p:cNvSpPr txBox="1">
            <a:spLocks noChangeArrowheads="1"/>
          </p:cNvSpPr>
          <p:nvPr/>
        </p:nvSpPr>
        <p:spPr bwMode="auto">
          <a:xfrm>
            <a:off x="0" y="5214938"/>
            <a:ext cx="5562600" cy="1570037"/>
          </a:xfrm>
          <a:prstGeom prst="rect">
            <a:avLst/>
          </a:prstGeom>
          <a:noFill/>
          <a:ln w="9525" algn="ctr">
            <a:noFill/>
            <a:miter lim="800000"/>
            <a:headEnd/>
            <a:tailEnd/>
          </a:ln>
          <a:effectLst>
            <a:outerShdw algn="ctr" rotWithShape="0">
              <a:srgbClr val="808080">
                <a:alpha val="75000"/>
              </a:srgbClr>
            </a:outerShdw>
          </a:effectLst>
        </p:spPr>
        <p:txBody>
          <a:bodyPr>
            <a:spAutoFit/>
          </a:bodyPr>
          <a:lstStyle/>
          <a:p>
            <a:pPr>
              <a:defRPr/>
            </a:pPr>
            <a:r>
              <a:rPr lang="en-US" sz="2400">
                <a:solidFill>
                  <a:srgbClr val="FF0000"/>
                </a:solidFill>
                <a:latin typeface="Tahoma" pitchFamily="34" charset="0"/>
                <a:ea typeface="MS PGothic" pitchFamily="34" charset="-128"/>
              </a:rPr>
              <a:t>Liver and stomach cancer deaths  </a:t>
            </a:r>
          </a:p>
          <a:p>
            <a:pPr>
              <a:defRPr/>
            </a:pPr>
            <a:r>
              <a:rPr lang="en-US" sz="2400">
                <a:solidFill>
                  <a:srgbClr val="FF0000"/>
                </a:solidFill>
                <a:latin typeface="Tahoma" pitchFamily="34" charset="0"/>
                <a:ea typeface="MS PGothic" pitchFamily="34" charset="-128"/>
              </a:rPr>
              <a:t>doubled since the 1970s. China has</a:t>
            </a:r>
          </a:p>
          <a:p>
            <a:pPr>
              <a:defRPr/>
            </a:pPr>
            <a:r>
              <a:rPr lang="en-US" sz="2400">
                <a:solidFill>
                  <a:srgbClr val="FF0000"/>
                </a:solidFill>
                <a:latin typeface="Tahoma" pitchFamily="34" charset="0"/>
                <a:ea typeface="MS PGothic" pitchFamily="34" charset="-128"/>
              </a:rPr>
              <a:t>Highest liver cancer dead rate in the</a:t>
            </a:r>
          </a:p>
          <a:p>
            <a:pPr>
              <a:defRPr/>
            </a:pPr>
            <a:r>
              <a:rPr lang="en-US" sz="2400">
                <a:solidFill>
                  <a:srgbClr val="FF0000"/>
                </a:solidFill>
                <a:latin typeface="Tahoma" pitchFamily="34" charset="0"/>
                <a:ea typeface="MS PGothic" pitchFamily="34" charset="-128"/>
              </a:rPr>
              <a:t>world</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2"/>
          <p:cNvSpPr>
            <a:spLocks noGrp="1"/>
          </p:cNvSpPr>
          <p:nvPr>
            <p:ph type="dt" sz="quarter" idx="10"/>
          </p:nvPr>
        </p:nvSpPr>
        <p:spPr/>
        <p:txBody>
          <a:bodyPr/>
          <a:lstStyle>
            <a:lvl1pPr eaLnBrk="0" hangingPunct="0">
              <a:defRPr sz="4400">
                <a:solidFill>
                  <a:schemeClr val="tx2"/>
                </a:solidFill>
                <a:latin typeface="Tahoma" pitchFamily="34" charset="0"/>
                <a:ea typeface="MS PGothic" pitchFamily="34" charset="-128"/>
              </a:defRPr>
            </a:lvl1pPr>
            <a:lvl2pPr marL="742950" indent="-285750" eaLnBrk="0" hangingPunct="0">
              <a:defRPr sz="4400">
                <a:solidFill>
                  <a:schemeClr val="tx2"/>
                </a:solidFill>
                <a:latin typeface="Tahoma" pitchFamily="34" charset="0"/>
                <a:ea typeface="MS PGothic" pitchFamily="34" charset="-128"/>
              </a:defRPr>
            </a:lvl2pPr>
            <a:lvl3pPr marL="1143000" indent="-228600" eaLnBrk="0" hangingPunct="0">
              <a:defRPr sz="4400">
                <a:solidFill>
                  <a:schemeClr val="tx2"/>
                </a:solidFill>
                <a:latin typeface="Tahoma" pitchFamily="34" charset="0"/>
                <a:ea typeface="MS PGothic" pitchFamily="34" charset="-128"/>
              </a:defRPr>
            </a:lvl3pPr>
            <a:lvl4pPr marL="1600200" indent="-228600" eaLnBrk="0" hangingPunct="0">
              <a:defRPr sz="4400">
                <a:solidFill>
                  <a:schemeClr val="tx2"/>
                </a:solidFill>
                <a:latin typeface="Tahoma" pitchFamily="34" charset="0"/>
                <a:ea typeface="MS PGothic" pitchFamily="34" charset="-128"/>
              </a:defRPr>
            </a:lvl4pPr>
            <a:lvl5pPr marL="2057400" indent="-228600" eaLnBrk="0" hangingPunct="0">
              <a:defRPr sz="4400">
                <a:solidFill>
                  <a:schemeClr val="tx2"/>
                </a:solidFill>
                <a:latin typeface="Tahoma" pitchFamily="34" charset="0"/>
                <a:ea typeface="MS PGothic" pitchFamily="34" charset="-128"/>
              </a:defRPr>
            </a:lvl5pPr>
            <a:lvl6pPr marL="2514600" indent="-228600" algn="ctr" eaLnBrk="0" fontAlgn="base" hangingPunct="0">
              <a:spcBef>
                <a:spcPct val="0"/>
              </a:spcBef>
              <a:spcAft>
                <a:spcPct val="0"/>
              </a:spcAft>
              <a:defRPr sz="4400">
                <a:solidFill>
                  <a:schemeClr val="tx2"/>
                </a:solidFill>
                <a:latin typeface="Tahoma" pitchFamily="34" charset="0"/>
                <a:ea typeface="MS PGothic" pitchFamily="34" charset="-128"/>
              </a:defRPr>
            </a:lvl6pPr>
            <a:lvl7pPr marL="2971800" indent="-228600" algn="ctr" eaLnBrk="0" fontAlgn="base" hangingPunct="0">
              <a:spcBef>
                <a:spcPct val="0"/>
              </a:spcBef>
              <a:spcAft>
                <a:spcPct val="0"/>
              </a:spcAft>
              <a:defRPr sz="4400">
                <a:solidFill>
                  <a:schemeClr val="tx2"/>
                </a:solidFill>
                <a:latin typeface="Tahoma" pitchFamily="34" charset="0"/>
                <a:ea typeface="MS PGothic" pitchFamily="34" charset="-128"/>
              </a:defRPr>
            </a:lvl7pPr>
            <a:lvl8pPr marL="3429000" indent="-228600" algn="ctr" eaLnBrk="0" fontAlgn="base" hangingPunct="0">
              <a:spcBef>
                <a:spcPct val="0"/>
              </a:spcBef>
              <a:spcAft>
                <a:spcPct val="0"/>
              </a:spcAft>
              <a:defRPr sz="4400">
                <a:solidFill>
                  <a:schemeClr val="tx2"/>
                </a:solidFill>
                <a:latin typeface="Tahoma" pitchFamily="34" charset="0"/>
                <a:ea typeface="MS PGothic" pitchFamily="34" charset="-128"/>
              </a:defRPr>
            </a:lvl8pPr>
            <a:lvl9pPr marL="3886200" indent="-228600" algn="ctr" eaLnBrk="0" fontAlgn="base" hangingPunct="0">
              <a:spcBef>
                <a:spcPct val="0"/>
              </a:spcBef>
              <a:spcAft>
                <a:spcPct val="0"/>
              </a:spcAft>
              <a:defRPr sz="4400">
                <a:solidFill>
                  <a:schemeClr val="tx2"/>
                </a:solidFill>
                <a:latin typeface="Tahoma" pitchFamily="34" charset="0"/>
                <a:ea typeface="MS PGothic" pitchFamily="34" charset="-128"/>
              </a:defRPr>
            </a:lvl9pPr>
          </a:lstStyle>
          <a:p>
            <a:pPr>
              <a:defRPr/>
            </a:pPr>
            <a:endParaRPr lang="en-US" sz="1400" smtClean="0">
              <a:solidFill>
                <a:schemeClr val="tx1"/>
              </a:solidFill>
            </a:endParaRPr>
          </a:p>
        </p:txBody>
      </p:sp>
      <p:sp>
        <p:nvSpPr>
          <p:cNvPr id="20483" name="Footer Placeholder 3"/>
          <p:cNvSpPr>
            <a:spLocks noGrp="1"/>
          </p:cNvSpPr>
          <p:nvPr>
            <p:ph type="ftr" sz="quarter" idx="11"/>
          </p:nvPr>
        </p:nvSpPr>
        <p:spPr/>
        <p:txBody>
          <a:bodyPr/>
          <a:lstStyle>
            <a:lvl1pPr eaLnBrk="0" hangingPunct="0">
              <a:defRPr sz="4400">
                <a:solidFill>
                  <a:schemeClr val="tx2"/>
                </a:solidFill>
                <a:latin typeface="Tahoma" pitchFamily="34" charset="0"/>
                <a:ea typeface="MS PGothic" pitchFamily="34" charset="-128"/>
              </a:defRPr>
            </a:lvl1pPr>
            <a:lvl2pPr marL="742950" indent="-285750" eaLnBrk="0" hangingPunct="0">
              <a:defRPr sz="4400">
                <a:solidFill>
                  <a:schemeClr val="tx2"/>
                </a:solidFill>
                <a:latin typeface="Tahoma" pitchFamily="34" charset="0"/>
                <a:ea typeface="MS PGothic" pitchFamily="34" charset="-128"/>
              </a:defRPr>
            </a:lvl2pPr>
            <a:lvl3pPr marL="1143000" indent="-228600" eaLnBrk="0" hangingPunct="0">
              <a:defRPr sz="4400">
                <a:solidFill>
                  <a:schemeClr val="tx2"/>
                </a:solidFill>
                <a:latin typeface="Tahoma" pitchFamily="34" charset="0"/>
                <a:ea typeface="MS PGothic" pitchFamily="34" charset="-128"/>
              </a:defRPr>
            </a:lvl3pPr>
            <a:lvl4pPr marL="1600200" indent="-228600" eaLnBrk="0" hangingPunct="0">
              <a:defRPr sz="4400">
                <a:solidFill>
                  <a:schemeClr val="tx2"/>
                </a:solidFill>
                <a:latin typeface="Tahoma" pitchFamily="34" charset="0"/>
                <a:ea typeface="MS PGothic" pitchFamily="34" charset="-128"/>
              </a:defRPr>
            </a:lvl4pPr>
            <a:lvl5pPr marL="2057400" indent="-228600" eaLnBrk="0" hangingPunct="0">
              <a:defRPr sz="4400">
                <a:solidFill>
                  <a:schemeClr val="tx2"/>
                </a:solidFill>
                <a:latin typeface="Tahoma" pitchFamily="34" charset="0"/>
                <a:ea typeface="MS PGothic" pitchFamily="34" charset="-128"/>
              </a:defRPr>
            </a:lvl5pPr>
            <a:lvl6pPr marL="2514600" indent="-228600" algn="ctr" eaLnBrk="0" fontAlgn="base" hangingPunct="0">
              <a:spcBef>
                <a:spcPct val="0"/>
              </a:spcBef>
              <a:spcAft>
                <a:spcPct val="0"/>
              </a:spcAft>
              <a:defRPr sz="4400">
                <a:solidFill>
                  <a:schemeClr val="tx2"/>
                </a:solidFill>
                <a:latin typeface="Tahoma" pitchFamily="34" charset="0"/>
                <a:ea typeface="MS PGothic" pitchFamily="34" charset="-128"/>
              </a:defRPr>
            </a:lvl6pPr>
            <a:lvl7pPr marL="2971800" indent="-228600" algn="ctr" eaLnBrk="0" fontAlgn="base" hangingPunct="0">
              <a:spcBef>
                <a:spcPct val="0"/>
              </a:spcBef>
              <a:spcAft>
                <a:spcPct val="0"/>
              </a:spcAft>
              <a:defRPr sz="4400">
                <a:solidFill>
                  <a:schemeClr val="tx2"/>
                </a:solidFill>
                <a:latin typeface="Tahoma" pitchFamily="34" charset="0"/>
                <a:ea typeface="MS PGothic" pitchFamily="34" charset="-128"/>
              </a:defRPr>
            </a:lvl7pPr>
            <a:lvl8pPr marL="3429000" indent="-228600" algn="ctr" eaLnBrk="0" fontAlgn="base" hangingPunct="0">
              <a:spcBef>
                <a:spcPct val="0"/>
              </a:spcBef>
              <a:spcAft>
                <a:spcPct val="0"/>
              </a:spcAft>
              <a:defRPr sz="4400">
                <a:solidFill>
                  <a:schemeClr val="tx2"/>
                </a:solidFill>
                <a:latin typeface="Tahoma" pitchFamily="34" charset="0"/>
                <a:ea typeface="MS PGothic" pitchFamily="34" charset="-128"/>
              </a:defRPr>
            </a:lvl8pPr>
            <a:lvl9pPr marL="3886200" indent="-228600" algn="ctr" eaLnBrk="0" fontAlgn="base" hangingPunct="0">
              <a:spcBef>
                <a:spcPct val="0"/>
              </a:spcBef>
              <a:spcAft>
                <a:spcPct val="0"/>
              </a:spcAft>
              <a:defRPr sz="4400">
                <a:solidFill>
                  <a:schemeClr val="tx2"/>
                </a:solidFill>
                <a:latin typeface="Tahoma" pitchFamily="34" charset="0"/>
                <a:ea typeface="MS PGothic" pitchFamily="34" charset="-128"/>
              </a:defRPr>
            </a:lvl9pPr>
          </a:lstStyle>
          <a:p>
            <a:pPr>
              <a:defRPr/>
            </a:pPr>
            <a:endParaRPr lang="en-US" sz="1400">
              <a:solidFill>
                <a:schemeClr val="tx1"/>
              </a:solidFill>
            </a:endParaRPr>
          </a:p>
        </p:txBody>
      </p:sp>
      <p:sp>
        <p:nvSpPr>
          <p:cNvPr id="172036" name="Rectangle 2"/>
          <p:cNvSpPr>
            <a:spLocks noGrp="1" noChangeArrowheads="1"/>
          </p:cNvSpPr>
          <p:nvPr>
            <p:ph type="title"/>
          </p:nvPr>
        </p:nvSpPr>
        <p:spPr>
          <a:xfrm>
            <a:off x="609600" y="304800"/>
            <a:ext cx="8153400" cy="1143000"/>
          </a:xfrm>
        </p:spPr>
        <p:txBody>
          <a:bodyPr/>
          <a:lstStyle/>
          <a:p>
            <a:pPr eaLnBrk="1" hangingPunct="1"/>
            <a:r>
              <a:rPr lang="en-US" sz="4000" smtClean="0"/>
              <a:t>Cancer mortality and birth defects – changes to agriculture</a:t>
            </a:r>
          </a:p>
        </p:txBody>
      </p:sp>
      <p:pic>
        <p:nvPicPr>
          <p:cNvPr id="172037" name="Picture 12" descr="img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00"/>
            <a:ext cx="5562600" cy="418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038" name="Rectangle 37"/>
          <p:cNvSpPr>
            <a:spLocks noChangeArrowheads="1"/>
          </p:cNvSpPr>
          <p:nvPr/>
        </p:nvSpPr>
        <p:spPr bwMode="auto">
          <a:xfrm>
            <a:off x="5562600" y="1676400"/>
            <a:ext cx="3581400" cy="4838700"/>
          </a:xfrm>
          <a:prstGeom prst="rect">
            <a:avLst/>
          </a:prstGeom>
          <a:noFill/>
          <a:ln w="9525" algn="ctr">
            <a:noFill/>
            <a:miter lim="800000"/>
            <a:headEnd/>
            <a:tailEnd/>
          </a:ln>
          <a:effectLst>
            <a:outerShdw algn="ctr" rotWithShape="0">
              <a:srgbClr val="808080">
                <a:alpha val="75000"/>
              </a:srgbClr>
            </a:outerShdw>
          </a:effectLst>
        </p:spPr>
        <p:txBody>
          <a:bodyPr>
            <a:spAutoFit/>
          </a:bodyPr>
          <a:lstStyle/>
          <a:p>
            <a:pPr>
              <a:defRPr/>
            </a:pPr>
            <a:r>
              <a:rPr lang="en-US" sz="2400"/>
              <a:t>Impact of new practice of using industrial wastewater for irrigation</a:t>
            </a:r>
          </a:p>
          <a:p>
            <a:pPr>
              <a:defRPr/>
            </a:pPr>
            <a:r>
              <a:rPr lang="en-US" sz="2400"/>
              <a:t>70 km long canal build in 1960, daily received 400,000 m</a:t>
            </a:r>
            <a:r>
              <a:rPr lang="en-US" sz="2400" baseline="30000"/>
              <a:t>3</a:t>
            </a:r>
            <a:r>
              <a:rPr lang="en-US" sz="2400"/>
              <a:t> of untreated wastewater from coalmines and petrochemical, power and chemical plants – increasing cancer mortality and birth defect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p:txBody>
          <a:bodyPr/>
          <a:lstStyle>
            <a:lvl1pPr eaLnBrk="0" hangingPunct="0">
              <a:defRPr sz="4400">
                <a:solidFill>
                  <a:schemeClr val="tx2"/>
                </a:solidFill>
                <a:latin typeface="Tahoma" pitchFamily="34" charset="0"/>
                <a:ea typeface="MS PGothic" pitchFamily="34" charset="-128"/>
              </a:defRPr>
            </a:lvl1pPr>
            <a:lvl2pPr marL="742950" indent="-285750" eaLnBrk="0" hangingPunct="0">
              <a:defRPr sz="4400">
                <a:solidFill>
                  <a:schemeClr val="tx2"/>
                </a:solidFill>
                <a:latin typeface="Tahoma" pitchFamily="34" charset="0"/>
                <a:ea typeface="MS PGothic" pitchFamily="34" charset="-128"/>
              </a:defRPr>
            </a:lvl2pPr>
            <a:lvl3pPr marL="1143000" indent="-228600" eaLnBrk="0" hangingPunct="0">
              <a:defRPr sz="4400">
                <a:solidFill>
                  <a:schemeClr val="tx2"/>
                </a:solidFill>
                <a:latin typeface="Tahoma" pitchFamily="34" charset="0"/>
                <a:ea typeface="MS PGothic" pitchFamily="34" charset="-128"/>
              </a:defRPr>
            </a:lvl3pPr>
            <a:lvl4pPr marL="1600200" indent="-228600" eaLnBrk="0" hangingPunct="0">
              <a:defRPr sz="4400">
                <a:solidFill>
                  <a:schemeClr val="tx2"/>
                </a:solidFill>
                <a:latin typeface="Tahoma" pitchFamily="34" charset="0"/>
                <a:ea typeface="MS PGothic" pitchFamily="34" charset="-128"/>
              </a:defRPr>
            </a:lvl4pPr>
            <a:lvl5pPr marL="2057400" indent="-228600" eaLnBrk="0" hangingPunct="0">
              <a:defRPr sz="4400">
                <a:solidFill>
                  <a:schemeClr val="tx2"/>
                </a:solidFill>
                <a:latin typeface="Tahoma" pitchFamily="34" charset="0"/>
                <a:ea typeface="MS PGothic" pitchFamily="34" charset="-128"/>
              </a:defRPr>
            </a:lvl5pPr>
            <a:lvl6pPr marL="2514600" indent="-228600" algn="ctr" eaLnBrk="0" fontAlgn="base" hangingPunct="0">
              <a:spcBef>
                <a:spcPct val="0"/>
              </a:spcBef>
              <a:spcAft>
                <a:spcPct val="0"/>
              </a:spcAft>
              <a:defRPr sz="4400">
                <a:solidFill>
                  <a:schemeClr val="tx2"/>
                </a:solidFill>
                <a:latin typeface="Tahoma" pitchFamily="34" charset="0"/>
                <a:ea typeface="MS PGothic" pitchFamily="34" charset="-128"/>
              </a:defRPr>
            </a:lvl6pPr>
            <a:lvl7pPr marL="2971800" indent="-228600" algn="ctr" eaLnBrk="0" fontAlgn="base" hangingPunct="0">
              <a:spcBef>
                <a:spcPct val="0"/>
              </a:spcBef>
              <a:spcAft>
                <a:spcPct val="0"/>
              </a:spcAft>
              <a:defRPr sz="4400">
                <a:solidFill>
                  <a:schemeClr val="tx2"/>
                </a:solidFill>
                <a:latin typeface="Tahoma" pitchFamily="34" charset="0"/>
                <a:ea typeface="MS PGothic" pitchFamily="34" charset="-128"/>
              </a:defRPr>
            </a:lvl7pPr>
            <a:lvl8pPr marL="3429000" indent="-228600" algn="ctr" eaLnBrk="0" fontAlgn="base" hangingPunct="0">
              <a:spcBef>
                <a:spcPct val="0"/>
              </a:spcBef>
              <a:spcAft>
                <a:spcPct val="0"/>
              </a:spcAft>
              <a:defRPr sz="4400">
                <a:solidFill>
                  <a:schemeClr val="tx2"/>
                </a:solidFill>
                <a:latin typeface="Tahoma" pitchFamily="34" charset="0"/>
                <a:ea typeface="MS PGothic" pitchFamily="34" charset="-128"/>
              </a:defRPr>
            </a:lvl8pPr>
            <a:lvl9pPr marL="3886200" indent="-228600" algn="ctr" eaLnBrk="0" fontAlgn="base" hangingPunct="0">
              <a:spcBef>
                <a:spcPct val="0"/>
              </a:spcBef>
              <a:spcAft>
                <a:spcPct val="0"/>
              </a:spcAft>
              <a:defRPr sz="4400">
                <a:solidFill>
                  <a:schemeClr val="tx2"/>
                </a:solidFill>
                <a:latin typeface="Tahoma" pitchFamily="34" charset="0"/>
                <a:ea typeface="MS PGothic" pitchFamily="34" charset="-128"/>
              </a:defRPr>
            </a:lvl9pPr>
          </a:lstStyle>
          <a:p>
            <a:pPr>
              <a:defRPr/>
            </a:pPr>
            <a:endParaRPr lang="en-US" sz="1400" smtClean="0">
              <a:solidFill>
                <a:schemeClr val="tx1"/>
              </a:solidFill>
            </a:endParaRPr>
          </a:p>
        </p:txBody>
      </p:sp>
      <p:sp>
        <p:nvSpPr>
          <p:cNvPr id="21507" name="Footer Placeholder 4"/>
          <p:cNvSpPr>
            <a:spLocks noGrp="1"/>
          </p:cNvSpPr>
          <p:nvPr>
            <p:ph type="ftr" sz="quarter" idx="11"/>
          </p:nvPr>
        </p:nvSpPr>
        <p:spPr/>
        <p:txBody>
          <a:bodyPr/>
          <a:lstStyle>
            <a:lvl1pPr eaLnBrk="0" hangingPunct="0">
              <a:defRPr sz="4400">
                <a:solidFill>
                  <a:schemeClr val="tx2"/>
                </a:solidFill>
                <a:latin typeface="Tahoma" pitchFamily="34" charset="0"/>
                <a:ea typeface="MS PGothic" pitchFamily="34" charset="-128"/>
              </a:defRPr>
            </a:lvl1pPr>
            <a:lvl2pPr marL="742950" indent="-285750" eaLnBrk="0" hangingPunct="0">
              <a:defRPr sz="4400">
                <a:solidFill>
                  <a:schemeClr val="tx2"/>
                </a:solidFill>
                <a:latin typeface="Tahoma" pitchFamily="34" charset="0"/>
                <a:ea typeface="MS PGothic" pitchFamily="34" charset="-128"/>
              </a:defRPr>
            </a:lvl2pPr>
            <a:lvl3pPr marL="1143000" indent="-228600" eaLnBrk="0" hangingPunct="0">
              <a:defRPr sz="4400">
                <a:solidFill>
                  <a:schemeClr val="tx2"/>
                </a:solidFill>
                <a:latin typeface="Tahoma" pitchFamily="34" charset="0"/>
                <a:ea typeface="MS PGothic" pitchFamily="34" charset="-128"/>
              </a:defRPr>
            </a:lvl3pPr>
            <a:lvl4pPr marL="1600200" indent="-228600" eaLnBrk="0" hangingPunct="0">
              <a:defRPr sz="4400">
                <a:solidFill>
                  <a:schemeClr val="tx2"/>
                </a:solidFill>
                <a:latin typeface="Tahoma" pitchFamily="34" charset="0"/>
                <a:ea typeface="MS PGothic" pitchFamily="34" charset="-128"/>
              </a:defRPr>
            </a:lvl4pPr>
            <a:lvl5pPr marL="2057400" indent="-228600" eaLnBrk="0" hangingPunct="0">
              <a:defRPr sz="4400">
                <a:solidFill>
                  <a:schemeClr val="tx2"/>
                </a:solidFill>
                <a:latin typeface="Tahoma" pitchFamily="34" charset="0"/>
                <a:ea typeface="MS PGothic" pitchFamily="34" charset="-128"/>
              </a:defRPr>
            </a:lvl5pPr>
            <a:lvl6pPr marL="2514600" indent="-228600" algn="ctr" eaLnBrk="0" fontAlgn="base" hangingPunct="0">
              <a:spcBef>
                <a:spcPct val="0"/>
              </a:spcBef>
              <a:spcAft>
                <a:spcPct val="0"/>
              </a:spcAft>
              <a:defRPr sz="4400">
                <a:solidFill>
                  <a:schemeClr val="tx2"/>
                </a:solidFill>
                <a:latin typeface="Tahoma" pitchFamily="34" charset="0"/>
                <a:ea typeface="MS PGothic" pitchFamily="34" charset="-128"/>
              </a:defRPr>
            </a:lvl6pPr>
            <a:lvl7pPr marL="2971800" indent="-228600" algn="ctr" eaLnBrk="0" fontAlgn="base" hangingPunct="0">
              <a:spcBef>
                <a:spcPct val="0"/>
              </a:spcBef>
              <a:spcAft>
                <a:spcPct val="0"/>
              </a:spcAft>
              <a:defRPr sz="4400">
                <a:solidFill>
                  <a:schemeClr val="tx2"/>
                </a:solidFill>
                <a:latin typeface="Tahoma" pitchFamily="34" charset="0"/>
                <a:ea typeface="MS PGothic" pitchFamily="34" charset="-128"/>
              </a:defRPr>
            </a:lvl7pPr>
            <a:lvl8pPr marL="3429000" indent="-228600" algn="ctr" eaLnBrk="0" fontAlgn="base" hangingPunct="0">
              <a:spcBef>
                <a:spcPct val="0"/>
              </a:spcBef>
              <a:spcAft>
                <a:spcPct val="0"/>
              </a:spcAft>
              <a:defRPr sz="4400">
                <a:solidFill>
                  <a:schemeClr val="tx2"/>
                </a:solidFill>
                <a:latin typeface="Tahoma" pitchFamily="34" charset="0"/>
                <a:ea typeface="MS PGothic" pitchFamily="34" charset="-128"/>
              </a:defRPr>
            </a:lvl8pPr>
            <a:lvl9pPr marL="3886200" indent="-228600" algn="ctr" eaLnBrk="0" fontAlgn="base" hangingPunct="0">
              <a:spcBef>
                <a:spcPct val="0"/>
              </a:spcBef>
              <a:spcAft>
                <a:spcPct val="0"/>
              </a:spcAft>
              <a:defRPr sz="4400">
                <a:solidFill>
                  <a:schemeClr val="tx2"/>
                </a:solidFill>
                <a:latin typeface="Tahoma" pitchFamily="34" charset="0"/>
                <a:ea typeface="MS PGothic" pitchFamily="34" charset="-128"/>
              </a:defRPr>
            </a:lvl9pPr>
          </a:lstStyle>
          <a:p>
            <a:pPr>
              <a:defRPr/>
            </a:pPr>
            <a:endParaRPr lang="en-US" sz="1400">
              <a:solidFill>
                <a:schemeClr val="tx1"/>
              </a:solidFill>
            </a:endParaRPr>
          </a:p>
        </p:txBody>
      </p:sp>
      <p:sp>
        <p:nvSpPr>
          <p:cNvPr id="173060" name="Rectangle 2"/>
          <p:cNvSpPr>
            <a:spLocks noGrp="1" noChangeArrowheads="1"/>
          </p:cNvSpPr>
          <p:nvPr>
            <p:ph type="title"/>
          </p:nvPr>
        </p:nvSpPr>
        <p:spPr>
          <a:xfrm>
            <a:off x="685800" y="304800"/>
            <a:ext cx="7772400" cy="1143000"/>
          </a:xfrm>
        </p:spPr>
        <p:txBody>
          <a:bodyPr/>
          <a:lstStyle/>
          <a:p>
            <a:pPr eaLnBrk="1" hangingPunct="1"/>
            <a:r>
              <a:rPr lang="en-US" smtClean="0"/>
              <a:t>Ocean pollution</a:t>
            </a:r>
          </a:p>
        </p:txBody>
      </p:sp>
      <p:pic>
        <p:nvPicPr>
          <p:cNvPr id="17306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371600"/>
            <a:ext cx="601980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itle 1"/>
          <p:cNvSpPr>
            <a:spLocks noGrp="1"/>
          </p:cNvSpPr>
          <p:nvPr>
            <p:ph type="title"/>
          </p:nvPr>
        </p:nvSpPr>
        <p:spPr>
          <a:xfrm>
            <a:off x="457200" y="0"/>
            <a:ext cx="8229600" cy="1143000"/>
          </a:xfrm>
        </p:spPr>
        <p:txBody>
          <a:bodyPr/>
          <a:lstStyle/>
          <a:p>
            <a:r>
              <a:rPr lang="en-US" smtClean="0"/>
              <a:t>Air Pollutants</a:t>
            </a:r>
          </a:p>
        </p:txBody>
      </p:sp>
      <p:sp>
        <p:nvSpPr>
          <p:cNvPr id="174083" name="Content Placeholder 2"/>
          <p:cNvSpPr>
            <a:spLocks noGrp="1"/>
          </p:cNvSpPr>
          <p:nvPr>
            <p:ph idx="1"/>
          </p:nvPr>
        </p:nvSpPr>
        <p:spPr>
          <a:xfrm>
            <a:off x="0" y="914400"/>
            <a:ext cx="9144000" cy="5821363"/>
          </a:xfrm>
        </p:spPr>
        <p:txBody>
          <a:bodyPr/>
          <a:lstStyle/>
          <a:p>
            <a:r>
              <a:rPr lang="en-US" smtClean="0"/>
              <a:t>Sulfates</a:t>
            </a:r>
          </a:p>
          <a:p>
            <a:r>
              <a:rPr lang="en-US" smtClean="0"/>
              <a:t>Sulfur dioxide---China is the world’s leading source of---respiratory and cardiovascular disease and acid rain---25.5 million tons each year</a:t>
            </a:r>
          </a:p>
          <a:p>
            <a:r>
              <a:rPr lang="en-US" smtClean="0"/>
              <a:t>Ozone</a:t>
            </a:r>
          </a:p>
          <a:p>
            <a:r>
              <a:rPr lang="en-US" smtClean="0"/>
              <a:t>Black carbon---produced by cars, stoves, factories and crop burning </a:t>
            </a:r>
          </a:p>
          <a:p>
            <a:r>
              <a:rPr lang="en-US" smtClean="0"/>
              <a:t>Desert dust--from sand and dust storms in the Gobi Desert</a:t>
            </a:r>
          </a:p>
          <a:p>
            <a:r>
              <a:rPr lang="en-US" smtClean="0"/>
              <a:t>Mercury</a:t>
            </a:r>
          </a:p>
          <a:p>
            <a:endParaRPr lang="en-US"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p:cNvSpPr>
            <a:spLocks noGrp="1"/>
          </p:cNvSpPr>
          <p:nvPr>
            <p:ph type="dt" sz="quarter" idx="10"/>
          </p:nvPr>
        </p:nvSpPr>
        <p:spPr/>
        <p:txBody>
          <a:bodyPr/>
          <a:lstStyle>
            <a:lvl1pPr eaLnBrk="0" hangingPunct="0">
              <a:defRPr sz="4400">
                <a:solidFill>
                  <a:schemeClr val="tx2"/>
                </a:solidFill>
                <a:latin typeface="Tahoma" pitchFamily="34" charset="0"/>
                <a:ea typeface="MS PGothic" pitchFamily="34" charset="-128"/>
              </a:defRPr>
            </a:lvl1pPr>
            <a:lvl2pPr marL="742950" indent="-285750" eaLnBrk="0" hangingPunct="0">
              <a:defRPr sz="4400">
                <a:solidFill>
                  <a:schemeClr val="tx2"/>
                </a:solidFill>
                <a:latin typeface="Tahoma" pitchFamily="34" charset="0"/>
                <a:ea typeface="MS PGothic" pitchFamily="34" charset="-128"/>
              </a:defRPr>
            </a:lvl2pPr>
            <a:lvl3pPr marL="1143000" indent="-228600" eaLnBrk="0" hangingPunct="0">
              <a:defRPr sz="4400">
                <a:solidFill>
                  <a:schemeClr val="tx2"/>
                </a:solidFill>
                <a:latin typeface="Tahoma" pitchFamily="34" charset="0"/>
                <a:ea typeface="MS PGothic" pitchFamily="34" charset="-128"/>
              </a:defRPr>
            </a:lvl3pPr>
            <a:lvl4pPr marL="1600200" indent="-228600" eaLnBrk="0" hangingPunct="0">
              <a:defRPr sz="4400">
                <a:solidFill>
                  <a:schemeClr val="tx2"/>
                </a:solidFill>
                <a:latin typeface="Tahoma" pitchFamily="34" charset="0"/>
                <a:ea typeface="MS PGothic" pitchFamily="34" charset="-128"/>
              </a:defRPr>
            </a:lvl4pPr>
            <a:lvl5pPr marL="2057400" indent="-228600" eaLnBrk="0" hangingPunct="0">
              <a:defRPr sz="4400">
                <a:solidFill>
                  <a:schemeClr val="tx2"/>
                </a:solidFill>
                <a:latin typeface="Tahoma" pitchFamily="34" charset="0"/>
                <a:ea typeface="MS PGothic" pitchFamily="34" charset="-128"/>
              </a:defRPr>
            </a:lvl5pPr>
            <a:lvl6pPr marL="2514600" indent="-228600" algn="ctr" eaLnBrk="0" fontAlgn="base" hangingPunct="0">
              <a:spcBef>
                <a:spcPct val="0"/>
              </a:spcBef>
              <a:spcAft>
                <a:spcPct val="0"/>
              </a:spcAft>
              <a:defRPr sz="4400">
                <a:solidFill>
                  <a:schemeClr val="tx2"/>
                </a:solidFill>
                <a:latin typeface="Tahoma" pitchFamily="34" charset="0"/>
                <a:ea typeface="MS PGothic" pitchFamily="34" charset="-128"/>
              </a:defRPr>
            </a:lvl6pPr>
            <a:lvl7pPr marL="2971800" indent="-228600" algn="ctr" eaLnBrk="0" fontAlgn="base" hangingPunct="0">
              <a:spcBef>
                <a:spcPct val="0"/>
              </a:spcBef>
              <a:spcAft>
                <a:spcPct val="0"/>
              </a:spcAft>
              <a:defRPr sz="4400">
                <a:solidFill>
                  <a:schemeClr val="tx2"/>
                </a:solidFill>
                <a:latin typeface="Tahoma" pitchFamily="34" charset="0"/>
                <a:ea typeface="MS PGothic" pitchFamily="34" charset="-128"/>
              </a:defRPr>
            </a:lvl7pPr>
            <a:lvl8pPr marL="3429000" indent="-228600" algn="ctr" eaLnBrk="0" fontAlgn="base" hangingPunct="0">
              <a:spcBef>
                <a:spcPct val="0"/>
              </a:spcBef>
              <a:spcAft>
                <a:spcPct val="0"/>
              </a:spcAft>
              <a:defRPr sz="4400">
                <a:solidFill>
                  <a:schemeClr val="tx2"/>
                </a:solidFill>
                <a:latin typeface="Tahoma" pitchFamily="34" charset="0"/>
                <a:ea typeface="MS PGothic" pitchFamily="34" charset="-128"/>
              </a:defRPr>
            </a:lvl8pPr>
            <a:lvl9pPr marL="3886200" indent="-228600" algn="ctr" eaLnBrk="0" fontAlgn="base" hangingPunct="0">
              <a:spcBef>
                <a:spcPct val="0"/>
              </a:spcBef>
              <a:spcAft>
                <a:spcPct val="0"/>
              </a:spcAft>
              <a:defRPr sz="4400">
                <a:solidFill>
                  <a:schemeClr val="tx2"/>
                </a:solidFill>
                <a:latin typeface="Tahoma" pitchFamily="34" charset="0"/>
                <a:ea typeface="MS PGothic" pitchFamily="34" charset="-128"/>
              </a:defRPr>
            </a:lvl9pPr>
          </a:lstStyle>
          <a:p>
            <a:pPr>
              <a:defRPr/>
            </a:pPr>
            <a:endParaRPr lang="en-US" sz="1400" smtClean="0">
              <a:solidFill>
                <a:schemeClr val="tx1"/>
              </a:solidFill>
            </a:endParaRPr>
          </a:p>
        </p:txBody>
      </p:sp>
      <p:sp>
        <p:nvSpPr>
          <p:cNvPr id="13315" name="Footer Placeholder 4"/>
          <p:cNvSpPr>
            <a:spLocks noGrp="1"/>
          </p:cNvSpPr>
          <p:nvPr>
            <p:ph type="ftr" sz="quarter" idx="11"/>
          </p:nvPr>
        </p:nvSpPr>
        <p:spPr/>
        <p:txBody>
          <a:bodyPr/>
          <a:lstStyle>
            <a:lvl1pPr eaLnBrk="0" hangingPunct="0">
              <a:defRPr sz="4400">
                <a:solidFill>
                  <a:schemeClr val="tx2"/>
                </a:solidFill>
                <a:latin typeface="Tahoma" pitchFamily="34" charset="0"/>
                <a:ea typeface="MS PGothic" pitchFamily="34" charset="-128"/>
              </a:defRPr>
            </a:lvl1pPr>
            <a:lvl2pPr marL="742950" indent="-285750" eaLnBrk="0" hangingPunct="0">
              <a:defRPr sz="4400">
                <a:solidFill>
                  <a:schemeClr val="tx2"/>
                </a:solidFill>
                <a:latin typeface="Tahoma" pitchFamily="34" charset="0"/>
                <a:ea typeface="MS PGothic" pitchFamily="34" charset="-128"/>
              </a:defRPr>
            </a:lvl2pPr>
            <a:lvl3pPr marL="1143000" indent="-228600" eaLnBrk="0" hangingPunct="0">
              <a:defRPr sz="4400">
                <a:solidFill>
                  <a:schemeClr val="tx2"/>
                </a:solidFill>
                <a:latin typeface="Tahoma" pitchFamily="34" charset="0"/>
                <a:ea typeface="MS PGothic" pitchFamily="34" charset="-128"/>
              </a:defRPr>
            </a:lvl3pPr>
            <a:lvl4pPr marL="1600200" indent="-228600" eaLnBrk="0" hangingPunct="0">
              <a:defRPr sz="4400">
                <a:solidFill>
                  <a:schemeClr val="tx2"/>
                </a:solidFill>
                <a:latin typeface="Tahoma" pitchFamily="34" charset="0"/>
                <a:ea typeface="MS PGothic" pitchFamily="34" charset="-128"/>
              </a:defRPr>
            </a:lvl4pPr>
            <a:lvl5pPr marL="2057400" indent="-228600" eaLnBrk="0" hangingPunct="0">
              <a:defRPr sz="4400">
                <a:solidFill>
                  <a:schemeClr val="tx2"/>
                </a:solidFill>
                <a:latin typeface="Tahoma" pitchFamily="34" charset="0"/>
                <a:ea typeface="MS PGothic" pitchFamily="34" charset="-128"/>
              </a:defRPr>
            </a:lvl5pPr>
            <a:lvl6pPr marL="2514600" indent="-228600" algn="ctr" eaLnBrk="0" fontAlgn="base" hangingPunct="0">
              <a:spcBef>
                <a:spcPct val="0"/>
              </a:spcBef>
              <a:spcAft>
                <a:spcPct val="0"/>
              </a:spcAft>
              <a:defRPr sz="4400">
                <a:solidFill>
                  <a:schemeClr val="tx2"/>
                </a:solidFill>
                <a:latin typeface="Tahoma" pitchFamily="34" charset="0"/>
                <a:ea typeface="MS PGothic" pitchFamily="34" charset="-128"/>
              </a:defRPr>
            </a:lvl6pPr>
            <a:lvl7pPr marL="2971800" indent="-228600" algn="ctr" eaLnBrk="0" fontAlgn="base" hangingPunct="0">
              <a:spcBef>
                <a:spcPct val="0"/>
              </a:spcBef>
              <a:spcAft>
                <a:spcPct val="0"/>
              </a:spcAft>
              <a:defRPr sz="4400">
                <a:solidFill>
                  <a:schemeClr val="tx2"/>
                </a:solidFill>
                <a:latin typeface="Tahoma" pitchFamily="34" charset="0"/>
                <a:ea typeface="MS PGothic" pitchFamily="34" charset="-128"/>
              </a:defRPr>
            </a:lvl7pPr>
            <a:lvl8pPr marL="3429000" indent="-228600" algn="ctr" eaLnBrk="0" fontAlgn="base" hangingPunct="0">
              <a:spcBef>
                <a:spcPct val="0"/>
              </a:spcBef>
              <a:spcAft>
                <a:spcPct val="0"/>
              </a:spcAft>
              <a:defRPr sz="4400">
                <a:solidFill>
                  <a:schemeClr val="tx2"/>
                </a:solidFill>
                <a:latin typeface="Tahoma" pitchFamily="34" charset="0"/>
                <a:ea typeface="MS PGothic" pitchFamily="34" charset="-128"/>
              </a:defRPr>
            </a:lvl8pPr>
            <a:lvl9pPr marL="3886200" indent="-228600" algn="ctr" eaLnBrk="0" fontAlgn="base" hangingPunct="0">
              <a:spcBef>
                <a:spcPct val="0"/>
              </a:spcBef>
              <a:spcAft>
                <a:spcPct val="0"/>
              </a:spcAft>
              <a:defRPr sz="4400">
                <a:solidFill>
                  <a:schemeClr val="tx2"/>
                </a:solidFill>
                <a:latin typeface="Tahoma" pitchFamily="34" charset="0"/>
                <a:ea typeface="MS PGothic" pitchFamily="34" charset="-128"/>
              </a:defRPr>
            </a:lvl9pPr>
          </a:lstStyle>
          <a:p>
            <a:pPr>
              <a:defRPr/>
            </a:pPr>
            <a:endParaRPr lang="en-US" sz="1400">
              <a:solidFill>
                <a:schemeClr val="tx1"/>
              </a:solidFill>
            </a:endParaRPr>
          </a:p>
        </p:txBody>
      </p:sp>
      <p:sp>
        <p:nvSpPr>
          <p:cNvPr id="175108" name="Rectangle 2"/>
          <p:cNvSpPr>
            <a:spLocks noGrp="1" noChangeArrowheads="1"/>
          </p:cNvSpPr>
          <p:nvPr>
            <p:ph type="title"/>
          </p:nvPr>
        </p:nvSpPr>
        <p:spPr>
          <a:xfrm>
            <a:off x="381000" y="0"/>
            <a:ext cx="4800600" cy="1143000"/>
          </a:xfrm>
        </p:spPr>
        <p:txBody>
          <a:bodyPr/>
          <a:lstStyle/>
          <a:p>
            <a:pPr eaLnBrk="1" hangingPunct="1"/>
            <a:r>
              <a:rPr lang="en-US" smtClean="0"/>
              <a:t>Air pollution</a:t>
            </a:r>
          </a:p>
        </p:txBody>
      </p:sp>
      <p:pic>
        <p:nvPicPr>
          <p:cNvPr id="175109" name="Picture 4" descr="focuslung"/>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0" y="914400"/>
            <a:ext cx="5791200" cy="3773488"/>
          </a:xfrm>
          <a:noFill/>
        </p:spPr>
      </p:pic>
      <p:sp>
        <p:nvSpPr>
          <p:cNvPr id="175110" name="Rectangle 5"/>
          <p:cNvSpPr>
            <a:spLocks noChangeArrowheads="1"/>
          </p:cNvSpPr>
          <p:nvPr/>
        </p:nvSpPr>
        <p:spPr bwMode="auto">
          <a:xfrm>
            <a:off x="5791200" y="381000"/>
            <a:ext cx="3352800" cy="6477000"/>
          </a:xfrm>
          <a:prstGeom prst="rect">
            <a:avLst/>
          </a:prstGeom>
          <a:noFill/>
          <a:ln w="9525">
            <a:noFill/>
            <a:miter lim="800000"/>
            <a:headEnd/>
            <a:tailEnd/>
          </a:ln>
          <a:effectLst>
            <a:outerShdw algn="ctr" rotWithShape="0">
              <a:srgbClr val="808080">
                <a:alpha val="75000"/>
              </a:srgbClr>
            </a:outerShdw>
          </a:effectLst>
        </p:spPr>
        <p:txBody>
          <a:bodyPr/>
          <a:lstStyle/>
          <a:p>
            <a:pPr marL="342900" indent="-342900">
              <a:spcBef>
                <a:spcPct val="20000"/>
              </a:spcBef>
              <a:buClr>
                <a:schemeClr val="bg2"/>
              </a:buClr>
              <a:buFont typeface="Times" pitchFamily="18" charset="0"/>
              <a:buChar char="•"/>
              <a:defRPr/>
            </a:pPr>
            <a:r>
              <a:rPr lang="en-US" sz="2600"/>
              <a:t>Most severe env. health problem</a:t>
            </a:r>
          </a:p>
          <a:p>
            <a:pPr marL="342900" indent="-342900">
              <a:spcBef>
                <a:spcPct val="20000"/>
              </a:spcBef>
              <a:buClr>
                <a:schemeClr val="bg2"/>
              </a:buClr>
              <a:buFont typeface="Times" pitchFamily="18" charset="0"/>
              <a:buChar char="•"/>
              <a:defRPr/>
            </a:pPr>
            <a:r>
              <a:rPr lang="en-US" sz="2600"/>
              <a:t>3 out of 4 city dwellers live below Chinas air-quality standards</a:t>
            </a:r>
          </a:p>
          <a:p>
            <a:pPr marL="342900" indent="-342900">
              <a:spcBef>
                <a:spcPct val="20000"/>
              </a:spcBef>
              <a:buClr>
                <a:schemeClr val="bg2"/>
              </a:buClr>
              <a:buFont typeface="Times" pitchFamily="18" charset="0"/>
              <a:buChar char="•"/>
              <a:defRPr/>
            </a:pPr>
            <a:r>
              <a:rPr lang="en-US" sz="2600"/>
              <a:t>Acid rain fell on a quarter of cities for more than 60% of rainy days</a:t>
            </a:r>
          </a:p>
          <a:p>
            <a:pPr marL="342900" indent="-342900">
              <a:spcBef>
                <a:spcPct val="20000"/>
              </a:spcBef>
              <a:buClr>
                <a:schemeClr val="bg2"/>
              </a:buClr>
              <a:buFont typeface="Times" pitchFamily="18" charset="0"/>
              <a:buChar char="•"/>
              <a:defRPr/>
            </a:pPr>
            <a:r>
              <a:rPr lang="en-US" sz="2600"/>
              <a:t>High mortality rate from  lung disease,</a:t>
            </a:r>
          </a:p>
          <a:p>
            <a:pPr marL="342900" indent="-342900">
              <a:spcBef>
                <a:spcPct val="20000"/>
              </a:spcBef>
              <a:buClr>
                <a:schemeClr val="bg2"/>
              </a:buClr>
              <a:buFont typeface="Times" pitchFamily="18" charset="0"/>
              <a:buChar char="•"/>
              <a:defRPr/>
            </a:pPr>
            <a:r>
              <a:rPr lang="en-US" sz="2600"/>
              <a:t>High rate of lung cancer because of smoking  </a:t>
            </a:r>
          </a:p>
        </p:txBody>
      </p:sp>
      <p:sp>
        <p:nvSpPr>
          <p:cNvPr id="175111" name="Rectangle 6"/>
          <p:cNvSpPr>
            <a:spLocks noChangeArrowheads="1"/>
          </p:cNvSpPr>
          <p:nvPr/>
        </p:nvSpPr>
        <p:spPr bwMode="auto">
          <a:xfrm>
            <a:off x="0" y="5029200"/>
            <a:ext cx="5638800" cy="1828800"/>
          </a:xfrm>
          <a:prstGeom prst="rect">
            <a:avLst/>
          </a:prstGeom>
          <a:noFill/>
          <a:ln w="9525">
            <a:noFill/>
            <a:miter lim="800000"/>
            <a:headEnd/>
            <a:tailEnd/>
          </a:ln>
          <a:effectLst>
            <a:outerShdw algn="ctr" rotWithShape="0">
              <a:srgbClr val="808080">
                <a:alpha val="75000"/>
              </a:srgbClr>
            </a:outerShdw>
          </a:effectLst>
        </p:spPr>
        <p:txBody>
          <a:bodyPr anchor="ctr"/>
          <a:lstStyle/>
          <a:p>
            <a:pPr>
              <a:defRPr/>
            </a:pPr>
            <a:endParaRPr lang="en-US" sz="2400"/>
          </a:p>
        </p:txBody>
      </p:sp>
      <p:sp>
        <p:nvSpPr>
          <p:cNvPr id="175112" name="Rectangle 8"/>
          <p:cNvSpPr>
            <a:spLocks noChangeArrowheads="1"/>
          </p:cNvSpPr>
          <p:nvPr/>
        </p:nvSpPr>
        <p:spPr bwMode="auto">
          <a:xfrm>
            <a:off x="0" y="4575175"/>
            <a:ext cx="5791200" cy="2282825"/>
          </a:xfrm>
          <a:prstGeom prst="rect">
            <a:avLst/>
          </a:prstGeom>
          <a:noFill/>
          <a:ln w="9525" algn="ctr">
            <a:noFill/>
            <a:miter lim="800000"/>
            <a:headEnd/>
            <a:tailEnd/>
          </a:ln>
          <a:effectLst>
            <a:outerShdw algn="ctr" rotWithShape="0">
              <a:srgbClr val="808080">
                <a:alpha val="75000"/>
              </a:srgbClr>
            </a:outerShdw>
          </a:effectLst>
        </p:spPr>
        <p:txBody>
          <a:bodyPr>
            <a:spAutoFit/>
          </a:bodyPr>
          <a:lstStyle/>
          <a:p>
            <a:pPr>
              <a:spcBef>
                <a:spcPct val="20000"/>
              </a:spcBef>
              <a:buClr>
                <a:schemeClr val="bg2"/>
              </a:buClr>
              <a:buFont typeface="Times" pitchFamily="18" charset="0"/>
              <a:buNone/>
              <a:defRPr/>
            </a:pPr>
            <a:r>
              <a:rPr lang="en-US" sz="2400"/>
              <a:t>Iron, steel and chemical factories spew sot, fly ash and sulfur dioxide into the air</a:t>
            </a:r>
          </a:p>
          <a:p>
            <a:pPr>
              <a:defRPr/>
            </a:pPr>
            <a:endParaRPr lang="en-US" sz="2400"/>
          </a:p>
          <a:p>
            <a:pPr>
              <a:defRPr/>
            </a:pPr>
            <a:r>
              <a:rPr lang="en-US" sz="2400"/>
              <a:t>Pollutant trapped in the valley and within the walls of the city. 2 million people live Taiyuan – Shansi Province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4"/>
          <p:cNvSpPr>
            <a:spLocks noGrp="1"/>
          </p:cNvSpPr>
          <p:nvPr>
            <p:ph type="dt" sz="quarter" idx="10"/>
          </p:nvPr>
        </p:nvSpPr>
        <p:spPr/>
        <p:txBody>
          <a:bodyPr/>
          <a:lstStyle>
            <a:lvl1pPr eaLnBrk="0" hangingPunct="0">
              <a:defRPr sz="4400">
                <a:solidFill>
                  <a:schemeClr val="tx2"/>
                </a:solidFill>
                <a:latin typeface="Tahoma" pitchFamily="34" charset="0"/>
                <a:ea typeface="MS PGothic" pitchFamily="34" charset="-128"/>
              </a:defRPr>
            </a:lvl1pPr>
            <a:lvl2pPr marL="742950" indent="-285750" eaLnBrk="0" hangingPunct="0">
              <a:defRPr sz="4400">
                <a:solidFill>
                  <a:schemeClr val="tx2"/>
                </a:solidFill>
                <a:latin typeface="Tahoma" pitchFamily="34" charset="0"/>
                <a:ea typeface="MS PGothic" pitchFamily="34" charset="-128"/>
              </a:defRPr>
            </a:lvl2pPr>
            <a:lvl3pPr marL="1143000" indent="-228600" eaLnBrk="0" hangingPunct="0">
              <a:defRPr sz="4400">
                <a:solidFill>
                  <a:schemeClr val="tx2"/>
                </a:solidFill>
                <a:latin typeface="Tahoma" pitchFamily="34" charset="0"/>
                <a:ea typeface="MS PGothic" pitchFamily="34" charset="-128"/>
              </a:defRPr>
            </a:lvl3pPr>
            <a:lvl4pPr marL="1600200" indent="-228600" eaLnBrk="0" hangingPunct="0">
              <a:defRPr sz="4400">
                <a:solidFill>
                  <a:schemeClr val="tx2"/>
                </a:solidFill>
                <a:latin typeface="Tahoma" pitchFamily="34" charset="0"/>
                <a:ea typeface="MS PGothic" pitchFamily="34" charset="-128"/>
              </a:defRPr>
            </a:lvl4pPr>
            <a:lvl5pPr marL="2057400" indent="-228600" eaLnBrk="0" hangingPunct="0">
              <a:defRPr sz="4400">
                <a:solidFill>
                  <a:schemeClr val="tx2"/>
                </a:solidFill>
                <a:latin typeface="Tahoma" pitchFamily="34" charset="0"/>
                <a:ea typeface="MS PGothic" pitchFamily="34" charset="-128"/>
              </a:defRPr>
            </a:lvl5pPr>
            <a:lvl6pPr marL="2514600" indent="-228600" algn="ctr" eaLnBrk="0" fontAlgn="base" hangingPunct="0">
              <a:spcBef>
                <a:spcPct val="0"/>
              </a:spcBef>
              <a:spcAft>
                <a:spcPct val="0"/>
              </a:spcAft>
              <a:defRPr sz="4400">
                <a:solidFill>
                  <a:schemeClr val="tx2"/>
                </a:solidFill>
                <a:latin typeface="Tahoma" pitchFamily="34" charset="0"/>
                <a:ea typeface="MS PGothic" pitchFamily="34" charset="-128"/>
              </a:defRPr>
            </a:lvl6pPr>
            <a:lvl7pPr marL="2971800" indent="-228600" algn="ctr" eaLnBrk="0" fontAlgn="base" hangingPunct="0">
              <a:spcBef>
                <a:spcPct val="0"/>
              </a:spcBef>
              <a:spcAft>
                <a:spcPct val="0"/>
              </a:spcAft>
              <a:defRPr sz="4400">
                <a:solidFill>
                  <a:schemeClr val="tx2"/>
                </a:solidFill>
                <a:latin typeface="Tahoma" pitchFamily="34" charset="0"/>
                <a:ea typeface="MS PGothic" pitchFamily="34" charset="-128"/>
              </a:defRPr>
            </a:lvl7pPr>
            <a:lvl8pPr marL="3429000" indent="-228600" algn="ctr" eaLnBrk="0" fontAlgn="base" hangingPunct="0">
              <a:spcBef>
                <a:spcPct val="0"/>
              </a:spcBef>
              <a:spcAft>
                <a:spcPct val="0"/>
              </a:spcAft>
              <a:defRPr sz="4400">
                <a:solidFill>
                  <a:schemeClr val="tx2"/>
                </a:solidFill>
                <a:latin typeface="Tahoma" pitchFamily="34" charset="0"/>
                <a:ea typeface="MS PGothic" pitchFamily="34" charset="-128"/>
              </a:defRPr>
            </a:lvl8pPr>
            <a:lvl9pPr marL="3886200" indent="-228600" algn="ctr" eaLnBrk="0" fontAlgn="base" hangingPunct="0">
              <a:spcBef>
                <a:spcPct val="0"/>
              </a:spcBef>
              <a:spcAft>
                <a:spcPct val="0"/>
              </a:spcAft>
              <a:defRPr sz="4400">
                <a:solidFill>
                  <a:schemeClr val="tx2"/>
                </a:solidFill>
                <a:latin typeface="Tahoma" pitchFamily="34" charset="0"/>
                <a:ea typeface="MS PGothic" pitchFamily="34" charset="-128"/>
              </a:defRPr>
            </a:lvl9pPr>
          </a:lstStyle>
          <a:p>
            <a:pPr>
              <a:defRPr/>
            </a:pPr>
            <a:endParaRPr lang="en-US" sz="1400" smtClean="0">
              <a:solidFill>
                <a:schemeClr val="tx1"/>
              </a:solidFill>
            </a:endParaRPr>
          </a:p>
        </p:txBody>
      </p:sp>
      <p:sp>
        <p:nvSpPr>
          <p:cNvPr id="11267" name="Footer Placeholder 5"/>
          <p:cNvSpPr>
            <a:spLocks noGrp="1"/>
          </p:cNvSpPr>
          <p:nvPr>
            <p:ph type="ftr" sz="quarter" idx="11"/>
          </p:nvPr>
        </p:nvSpPr>
        <p:spPr/>
        <p:txBody>
          <a:bodyPr/>
          <a:lstStyle>
            <a:lvl1pPr eaLnBrk="0" hangingPunct="0">
              <a:defRPr sz="4400">
                <a:solidFill>
                  <a:schemeClr val="tx2"/>
                </a:solidFill>
                <a:latin typeface="Tahoma" pitchFamily="34" charset="0"/>
                <a:ea typeface="MS PGothic" pitchFamily="34" charset="-128"/>
              </a:defRPr>
            </a:lvl1pPr>
            <a:lvl2pPr marL="742950" indent="-285750" eaLnBrk="0" hangingPunct="0">
              <a:defRPr sz="4400">
                <a:solidFill>
                  <a:schemeClr val="tx2"/>
                </a:solidFill>
                <a:latin typeface="Tahoma" pitchFamily="34" charset="0"/>
                <a:ea typeface="MS PGothic" pitchFamily="34" charset="-128"/>
              </a:defRPr>
            </a:lvl2pPr>
            <a:lvl3pPr marL="1143000" indent="-228600" eaLnBrk="0" hangingPunct="0">
              <a:defRPr sz="4400">
                <a:solidFill>
                  <a:schemeClr val="tx2"/>
                </a:solidFill>
                <a:latin typeface="Tahoma" pitchFamily="34" charset="0"/>
                <a:ea typeface="MS PGothic" pitchFamily="34" charset="-128"/>
              </a:defRPr>
            </a:lvl3pPr>
            <a:lvl4pPr marL="1600200" indent="-228600" eaLnBrk="0" hangingPunct="0">
              <a:defRPr sz="4400">
                <a:solidFill>
                  <a:schemeClr val="tx2"/>
                </a:solidFill>
                <a:latin typeface="Tahoma" pitchFamily="34" charset="0"/>
                <a:ea typeface="MS PGothic" pitchFamily="34" charset="-128"/>
              </a:defRPr>
            </a:lvl4pPr>
            <a:lvl5pPr marL="2057400" indent="-228600" eaLnBrk="0" hangingPunct="0">
              <a:defRPr sz="4400">
                <a:solidFill>
                  <a:schemeClr val="tx2"/>
                </a:solidFill>
                <a:latin typeface="Tahoma" pitchFamily="34" charset="0"/>
                <a:ea typeface="MS PGothic" pitchFamily="34" charset="-128"/>
              </a:defRPr>
            </a:lvl5pPr>
            <a:lvl6pPr marL="2514600" indent="-228600" algn="ctr" eaLnBrk="0" fontAlgn="base" hangingPunct="0">
              <a:spcBef>
                <a:spcPct val="0"/>
              </a:spcBef>
              <a:spcAft>
                <a:spcPct val="0"/>
              </a:spcAft>
              <a:defRPr sz="4400">
                <a:solidFill>
                  <a:schemeClr val="tx2"/>
                </a:solidFill>
                <a:latin typeface="Tahoma" pitchFamily="34" charset="0"/>
                <a:ea typeface="MS PGothic" pitchFamily="34" charset="-128"/>
              </a:defRPr>
            </a:lvl6pPr>
            <a:lvl7pPr marL="2971800" indent="-228600" algn="ctr" eaLnBrk="0" fontAlgn="base" hangingPunct="0">
              <a:spcBef>
                <a:spcPct val="0"/>
              </a:spcBef>
              <a:spcAft>
                <a:spcPct val="0"/>
              </a:spcAft>
              <a:defRPr sz="4400">
                <a:solidFill>
                  <a:schemeClr val="tx2"/>
                </a:solidFill>
                <a:latin typeface="Tahoma" pitchFamily="34" charset="0"/>
                <a:ea typeface="MS PGothic" pitchFamily="34" charset="-128"/>
              </a:defRPr>
            </a:lvl7pPr>
            <a:lvl8pPr marL="3429000" indent="-228600" algn="ctr" eaLnBrk="0" fontAlgn="base" hangingPunct="0">
              <a:spcBef>
                <a:spcPct val="0"/>
              </a:spcBef>
              <a:spcAft>
                <a:spcPct val="0"/>
              </a:spcAft>
              <a:defRPr sz="4400">
                <a:solidFill>
                  <a:schemeClr val="tx2"/>
                </a:solidFill>
                <a:latin typeface="Tahoma" pitchFamily="34" charset="0"/>
                <a:ea typeface="MS PGothic" pitchFamily="34" charset="-128"/>
              </a:defRPr>
            </a:lvl8pPr>
            <a:lvl9pPr marL="3886200" indent="-228600" algn="ctr" eaLnBrk="0" fontAlgn="base" hangingPunct="0">
              <a:spcBef>
                <a:spcPct val="0"/>
              </a:spcBef>
              <a:spcAft>
                <a:spcPct val="0"/>
              </a:spcAft>
              <a:defRPr sz="4400">
                <a:solidFill>
                  <a:schemeClr val="tx2"/>
                </a:solidFill>
                <a:latin typeface="Tahoma" pitchFamily="34" charset="0"/>
                <a:ea typeface="MS PGothic" pitchFamily="34" charset="-128"/>
              </a:defRPr>
            </a:lvl9pPr>
          </a:lstStyle>
          <a:p>
            <a:pPr>
              <a:defRPr/>
            </a:pPr>
            <a:endParaRPr lang="en-US" sz="1400">
              <a:solidFill>
                <a:schemeClr val="tx1"/>
              </a:solidFill>
            </a:endParaRPr>
          </a:p>
        </p:txBody>
      </p:sp>
      <p:sp>
        <p:nvSpPr>
          <p:cNvPr id="148484" name="Rectangle 4"/>
          <p:cNvSpPr>
            <a:spLocks noGrp="1" noChangeArrowheads="1"/>
          </p:cNvSpPr>
          <p:nvPr>
            <p:ph type="title"/>
          </p:nvPr>
        </p:nvSpPr>
        <p:spPr/>
        <p:txBody>
          <a:bodyPr/>
          <a:lstStyle/>
          <a:p>
            <a:pPr eaLnBrk="1" hangingPunct="1"/>
            <a:r>
              <a:rPr lang="en-US" smtClean="0"/>
              <a:t>Environmental Consequences</a:t>
            </a:r>
          </a:p>
        </p:txBody>
      </p:sp>
      <p:sp>
        <p:nvSpPr>
          <p:cNvPr id="148485" name="Rectangle 5"/>
          <p:cNvSpPr>
            <a:spLocks noGrp="1" noChangeArrowheads="1"/>
          </p:cNvSpPr>
          <p:nvPr>
            <p:ph type="body" sz="half" idx="1"/>
          </p:nvPr>
        </p:nvSpPr>
        <p:spPr>
          <a:xfrm>
            <a:off x="381000" y="1981200"/>
            <a:ext cx="4114800" cy="4876800"/>
          </a:xfrm>
        </p:spPr>
        <p:txBody>
          <a:bodyPr/>
          <a:lstStyle/>
          <a:p>
            <a:pPr eaLnBrk="1" hangingPunct="1">
              <a:lnSpc>
                <a:spcPct val="90000"/>
              </a:lnSpc>
            </a:pPr>
            <a:r>
              <a:rPr lang="en-US" smtClean="0"/>
              <a:t>Chinas environmental problems are among the most severe of any major country and are getting worse:</a:t>
            </a:r>
          </a:p>
          <a:p>
            <a:pPr eaLnBrk="1" hangingPunct="1">
              <a:lnSpc>
                <a:spcPct val="90000"/>
              </a:lnSpc>
            </a:pPr>
            <a:r>
              <a:rPr lang="en-US" smtClean="0"/>
              <a:t>Air pollution</a:t>
            </a:r>
          </a:p>
          <a:p>
            <a:pPr eaLnBrk="1" hangingPunct="1">
              <a:lnSpc>
                <a:spcPct val="90000"/>
              </a:lnSpc>
            </a:pPr>
            <a:r>
              <a:rPr lang="en-US" smtClean="0"/>
              <a:t>Land Degradation</a:t>
            </a:r>
          </a:p>
          <a:p>
            <a:pPr lvl="1" eaLnBrk="1" hangingPunct="1">
              <a:lnSpc>
                <a:spcPct val="90000"/>
              </a:lnSpc>
            </a:pPr>
            <a:r>
              <a:rPr lang="en-US" smtClean="0"/>
              <a:t>Cropland losses</a:t>
            </a:r>
          </a:p>
          <a:p>
            <a:pPr lvl="1" eaLnBrk="1" hangingPunct="1">
              <a:lnSpc>
                <a:spcPct val="90000"/>
              </a:lnSpc>
            </a:pPr>
            <a:r>
              <a:rPr lang="en-US" smtClean="0"/>
              <a:t>Desertification</a:t>
            </a:r>
          </a:p>
          <a:p>
            <a:pPr lvl="1" eaLnBrk="1" hangingPunct="1">
              <a:lnSpc>
                <a:spcPct val="90000"/>
              </a:lnSpc>
            </a:pPr>
            <a:r>
              <a:rPr lang="en-US" smtClean="0"/>
              <a:t>Disappearing wetlands</a:t>
            </a:r>
          </a:p>
        </p:txBody>
      </p:sp>
      <p:sp>
        <p:nvSpPr>
          <p:cNvPr id="148486" name="Rectangle 6"/>
          <p:cNvSpPr>
            <a:spLocks noGrp="1" noChangeArrowheads="1"/>
          </p:cNvSpPr>
          <p:nvPr>
            <p:ph type="body" sz="half" idx="2"/>
          </p:nvPr>
        </p:nvSpPr>
        <p:spPr>
          <a:xfrm>
            <a:off x="4648200" y="1676400"/>
            <a:ext cx="4495800" cy="5181600"/>
          </a:xfrm>
        </p:spPr>
        <p:txBody>
          <a:bodyPr/>
          <a:lstStyle/>
          <a:p>
            <a:pPr lvl="1" eaLnBrk="1" hangingPunct="1">
              <a:lnSpc>
                <a:spcPct val="90000"/>
              </a:lnSpc>
            </a:pPr>
            <a:r>
              <a:rPr lang="en-US" smtClean="0"/>
              <a:t>Grassland degradation</a:t>
            </a:r>
          </a:p>
          <a:p>
            <a:pPr lvl="1" eaLnBrk="1" hangingPunct="1">
              <a:lnSpc>
                <a:spcPct val="90000"/>
              </a:lnSpc>
            </a:pPr>
            <a:r>
              <a:rPr lang="en-US" smtClean="0"/>
              <a:t>Soil erosion</a:t>
            </a:r>
          </a:p>
          <a:p>
            <a:pPr lvl="1" eaLnBrk="1" hangingPunct="1">
              <a:lnSpc>
                <a:spcPct val="90000"/>
              </a:lnSpc>
            </a:pPr>
            <a:r>
              <a:rPr lang="en-US" smtClean="0"/>
              <a:t>Overgrazing</a:t>
            </a:r>
          </a:p>
          <a:p>
            <a:pPr lvl="1" eaLnBrk="1" hangingPunct="1">
              <a:lnSpc>
                <a:spcPct val="90000"/>
              </a:lnSpc>
            </a:pPr>
            <a:r>
              <a:rPr lang="en-US" smtClean="0"/>
              <a:t>Salinization</a:t>
            </a:r>
          </a:p>
          <a:p>
            <a:pPr eaLnBrk="1" hangingPunct="1">
              <a:lnSpc>
                <a:spcPct val="90000"/>
              </a:lnSpc>
            </a:pPr>
            <a:r>
              <a:rPr lang="en-US" smtClean="0"/>
              <a:t>Water pollution and shortage</a:t>
            </a:r>
          </a:p>
          <a:p>
            <a:pPr lvl="1" eaLnBrk="1" hangingPunct="1">
              <a:lnSpc>
                <a:spcPct val="90000"/>
              </a:lnSpc>
            </a:pPr>
            <a:r>
              <a:rPr lang="en-US" smtClean="0"/>
              <a:t>Freshwater </a:t>
            </a:r>
          </a:p>
          <a:p>
            <a:pPr lvl="1" eaLnBrk="1" hangingPunct="1">
              <a:lnSpc>
                <a:spcPct val="90000"/>
              </a:lnSpc>
            </a:pPr>
            <a:r>
              <a:rPr lang="en-US" smtClean="0"/>
              <a:t>Groundwater depletion</a:t>
            </a:r>
          </a:p>
          <a:p>
            <a:pPr lvl="1" eaLnBrk="1" hangingPunct="1">
              <a:lnSpc>
                <a:spcPct val="90000"/>
              </a:lnSpc>
            </a:pPr>
            <a:r>
              <a:rPr lang="en-US" smtClean="0"/>
              <a:t>Oceans</a:t>
            </a:r>
          </a:p>
          <a:p>
            <a:pPr eaLnBrk="1" hangingPunct="1">
              <a:lnSpc>
                <a:spcPct val="90000"/>
              </a:lnSpc>
            </a:pPr>
            <a:r>
              <a:rPr lang="en-US" smtClean="0"/>
              <a:t>Loss of biodiversity – increase in invasive species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30" name="Picture 3" descr="http://www.washingtonpost.com/rf/image_296w/WashingtonPost/Content/Blogs/capital-weather-gang/Images/China_Pollution-00b0a.jpg?uuid=C7KTIGpKEeKvU3srKnUQq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0"/>
            <a:ext cx="47625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31" name="Picture 5" descr="http://media.sbs.com.au/news/thm/articlemain/aap_7248_20130219000648353439-original%5b1%5d_800x600.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1500" y="3375025"/>
            <a:ext cx="476250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32" name="Picture 6" descr="http://t2.gstatic.com/images?q=tbn:ANd9GcRRqUgLmZcBQ3ikkpQd2A--m2zw_uCX8PhBfj_-J7xHwVeeO1S-1Q">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4400" y="0"/>
            <a:ext cx="4452938" cy="337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33" name="Picture 7" descr="http://www.dispatch.com/content/graphics/2013/01/15/china-smog-media-0115-art-giel726k-1china-air-pollution-jpeg-0cc87-jpg.jpg?__scale=w:620,h:412,t:2">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 y="3733800"/>
            <a:ext cx="4419600" cy="317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le 1"/>
          <p:cNvSpPr>
            <a:spLocks noGrp="1"/>
          </p:cNvSpPr>
          <p:nvPr>
            <p:ph type="title"/>
          </p:nvPr>
        </p:nvSpPr>
        <p:spPr>
          <a:xfrm>
            <a:off x="612775" y="228600"/>
            <a:ext cx="8153400" cy="990600"/>
          </a:xfrm>
        </p:spPr>
        <p:txBody>
          <a:bodyPr/>
          <a:lstStyle/>
          <a:p>
            <a:pPr algn="r" eaLnBrk="1" hangingPunct="1"/>
            <a:r>
              <a:rPr lang="en-GB" smtClean="0"/>
              <a:t>Air Pollution</a:t>
            </a:r>
          </a:p>
        </p:txBody>
      </p:sp>
      <p:sp>
        <p:nvSpPr>
          <p:cNvPr id="177155" name="Content Placeholder 3"/>
          <p:cNvSpPr>
            <a:spLocks noGrp="1"/>
          </p:cNvSpPr>
          <p:nvPr>
            <p:ph sz="quarter" idx="1"/>
          </p:nvPr>
        </p:nvSpPr>
        <p:spPr>
          <a:xfrm>
            <a:off x="612775" y="1600200"/>
            <a:ext cx="8153400" cy="4495800"/>
          </a:xfrm>
        </p:spPr>
        <p:txBody>
          <a:bodyPr/>
          <a:lstStyle/>
          <a:p>
            <a:pPr eaLnBrk="1" hangingPunct="1"/>
            <a:r>
              <a:rPr lang="en-US" sz="2100" smtClean="0">
                <a:latin typeface="Arial" pitchFamily="34" charset="0"/>
                <a:cs typeface="Arial" pitchFamily="34" charset="0"/>
              </a:rPr>
              <a:t>"Overall urban air quality is good with relatively heavy pollution in some cities. Among 471 cities, 3.6 percent met grade 1 air quality standard, 79.2 percent met grade 2, 15.5 percent met grade 3 and 1.7 percent failed to met grade 3."</a:t>
            </a:r>
          </a:p>
          <a:p>
            <a:pPr eaLnBrk="1" hangingPunct="1"/>
            <a:r>
              <a:rPr lang="en-US" sz="2100" i="1" smtClean="0">
                <a:latin typeface="Arial" pitchFamily="34" charset="0"/>
                <a:cs typeface="Arial" pitchFamily="34" charset="0"/>
              </a:rPr>
              <a:t>Interpretation: Almost one in five cities still fails to meet the low passing grade set by the government on an annual basis.</a:t>
            </a:r>
            <a:endParaRPr lang="en-GB" smtClean="0"/>
          </a:p>
        </p:txBody>
      </p:sp>
      <p:pic>
        <p:nvPicPr>
          <p:cNvPr id="1771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3716338"/>
            <a:ext cx="43815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157" name="Rectangle 5"/>
          <p:cNvSpPr>
            <a:spLocks noChangeArrowheads="1"/>
          </p:cNvSpPr>
          <p:nvPr/>
        </p:nvSpPr>
        <p:spPr bwMode="auto">
          <a:xfrm>
            <a:off x="4356100" y="6353175"/>
            <a:ext cx="254000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hangingPunct="0">
              <a:lnSpc>
                <a:spcPct val="93000"/>
              </a:lnSpc>
              <a:buClr>
                <a:srgbClr val="000000"/>
              </a:buClr>
              <a:buSzPct val="100000"/>
              <a:buFont typeface="Times New Roman" pitchFamily="18" charset="0"/>
              <a:buNone/>
            </a:pPr>
            <a:r>
              <a:rPr lang="en-GB" sz="1100"/>
              <a:t>Photograph: Guang Niu/Getty Images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pPr eaLnBrk="1" hangingPunct="1"/>
            <a:r>
              <a:rPr lang="en-US" smtClean="0"/>
              <a:t>China – Air Pollution</a:t>
            </a:r>
          </a:p>
        </p:txBody>
      </p:sp>
      <p:sp>
        <p:nvSpPr>
          <p:cNvPr id="178179" name="Rectangle 3"/>
          <p:cNvSpPr>
            <a:spLocks noGrp="1" noChangeArrowheads="1"/>
          </p:cNvSpPr>
          <p:nvPr>
            <p:ph type="body" idx="1"/>
          </p:nvPr>
        </p:nvSpPr>
        <p:spPr/>
        <p:txBody>
          <a:bodyPr/>
          <a:lstStyle/>
          <a:p>
            <a:pPr eaLnBrk="1" hangingPunct="1"/>
            <a:r>
              <a:rPr lang="en-US" smtClean="0"/>
              <a:t>16 of the world's 20 most polluted cities are in China. </a:t>
            </a:r>
          </a:p>
        </p:txBody>
      </p:sp>
      <p:pic>
        <p:nvPicPr>
          <p:cNvPr id="178180" name="Picture 5" descr="Street sweepers on the outskirts of Linfen face a losing battle corralling the coal dust into hea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743200"/>
            <a:ext cx="514350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itle 1"/>
          <p:cNvSpPr>
            <a:spLocks noGrp="1"/>
          </p:cNvSpPr>
          <p:nvPr>
            <p:ph type="title"/>
          </p:nvPr>
        </p:nvSpPr>
        <p:spPr/>
        <p:txBody>
          <a:bodyPr/>
          <a:lstStyle/>
          <a:p>
            <a:r>
              <a:rPr lang="en-US" smtClean="0"/>
              <a:t>Air Pollution</a:t>
            </a:r>
          </a:p>
        </p:txBody>
      </p:sp>
      <p:sp>
        <p:nvSpPr>
          <p:cNvPr id="179203" name="Content Placeholder 2"/>
          <p:cNvSpPr>
            <a:spLocks noGrp="1"/>
          </p:cNvSpPr>
          <p:nvPr>
            <p:ph idx="1"/>
          </p:nvPr>
        </p:nvSpPr>
        <p:spPr/>
        <p:txBody>
          <a:bodyPr/>
          <a:lstStyle/>
          <a:p>
            <a:r>
              <a:rPr lang="en-US" smtClean="0"/>
              <a:t>In Nov 2010, China’s EPA published a report that said 1/3 of 113 cities had failed to meet the national air standards</a:t>
            </a:r>
          </a:p>
          <a:p>
            <a:r>
              <a:rPr lang="en-US" smtClean="0"/>
              <a:t>According to the Chinese government, 1/5 of China’s urban population breathe heavily polluted air</a:t>
            </a:r>
          </a:p>
          <a:p>
            <a:r>
              <a:rPr lang="en-US" smtClean="0"/>
              <a:t>Many places smell like high-sulfur coal and leaded gasoline</a:t>
            </a:r>
          </a:p>
          <a:p>
            <a:endParaRPr lang="en-US"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6" name="Picture 3" descr="http://d2t74xxbcxl05d.cloudfront.net/cdn/farfuture/nb1btTlUjU3ziE4q5X0ZAYfL0o89FlzEJOefAUlK8ZI/mtime:1358253309/sites/default/files/styles/web_full/public/chinese-wear-masks-to-fight-pollutio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pPr eaLnBrk="1" hangingPunct="1"/>
            <a:r>
              <a:rPr lang="en-US" smtClean="0"/>
              <a:t>Impacts: Air Pollution</a:t>
            </a:r>
          </a:p>
        </p:txBody>
      </p:sp>
      <p:pic>
        <p:nvPicPr>
          <p:cNvPr id="181251" name="Picture 5" descr="IMG_0883.jpg                                                   00075ED0gaia2                          BB1729E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143000"/>
            <a:ext cx="3581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252" name="Rectangle 6"/>
          <p:cNvSpPr>
            <a:spLocks noGrp="1" noChangeArrowheads="1"/>
          </p:cNvSpPr>
          <p:nvPr>
            <p:ph type="body" sz="half" idx="1"/>
          </p:nvPr>
        </p:nvSpPr>
        <p:spPr>
          <a:xfrm>
            <a:off x="381000" y="1981200"/>
            <a:ext cx="4648200" cy="3505200"/>
          </a:xfrm>
        </p:spPr>
        <p:txBody>
          <a:bodyPr/>
          <a:lstStyle/>
          <a:p>
            <a:pPr>
              <a:lnSpc>
                <a:spcPct val="80000"/>
              </a:lnSpc>
              <a:spcBef>
                <a:spcPct val="50000"/>
              </a:spcBef>
              <a:buClr>
                <a:schemeClr val="hlink"/>
              </a:buClr>
              <a:buFont typeface="Wingdings" pitchFamily="2" charset="2"/>
              <a:buChar char="§"/>
            </a:pPr>
            <a:r>
              <a:rPr lang="en-US" altLang="ja-JP" sz="2800" smtClean="0">
                <a:latin typeface="Arial" pitchFamily="34" charset="0"/>
                <a:ea typeface="MS PGothic" pitchFamily="34" charset="-128"/>
              </a:rPr>
              <a:t>Nearly 30% of respiratory disease in China is attributed to air pollution. </a:t>
            </a:r>
          </a:p>
          <a:p>
            <a:pPr>
              <a:lnSpc>
                <a:spcPct val="80000"/>
              </a:lnSpc>
              <a:spcBef>
                <a:spcPct val="50000"/>
              </a:spcBef>
              <a:buClr>
                <a:schemeClr val="hlink"/>
              </a:buClr>
              <a:buFont typeface="Wingdings" pitchFamily="2" charset="2"/>
              <a:buChar char="§"/>
            </a:pPr>
            <a:r>
              <a:rPr lang="en-US" altLang="ja-JP" sz="2800" smtClean="0">
                <a:latin typeface="Arial" pitchFamily="34" charset="0"/>
                <a:ea typeface="MS PGothic" pitchFamily="34" charset="-128"/>
              </a:rPr>
              <a:t>500 major cities in China exceed safe air quality levels. </a:t>
            </a:r>
          </a:p>
          <a:p>
            <a:pPr>
              <a:lnSpc>
                <a:spcPct val="80000"/>
              </a:lnSpc>
              <a:spcBef>
                <a:spcPct val="50000"/>
              </a:spcBef>
              <a:buClr>
                <a:schemeClr val="hlink"/>
              </a:buClr>
              <a:buFont typeface="Wingdings" pitchFamily="2" charset="2"/>
              <a:buChar char="§"/>
            </a:pPr>
            <a:r>
              <a:rPr lang="en-US" altLang="ja-JP" sz="2800" smtClean="0">
                <a:latin typeface="Arial" pitchFamily="34" charset="0"/>
                <a:ea typeface="MS PGothic" pitchFamily="34" charset="-128"/>
              </a:rPr>
              <a:t>Acid rain affects more than 30% of the country. </a:t>
            </a:r>
            <a:endParaRPr lang="en-US" sz="2800" smtClean="0">
              <a:latin typeface="Arial" pitchFamily="34" charset="0"/>
            </a:endParaRPr>
          </a:p>
        </p:txBody>
      </p:sp>
      <p:sp>
        <p:nvSpPr>
          <p:cNvPr id="6149" name="Rectangle 10"/>
          <p:cNvSpPr>
            <a:spLocks noChangeArrowheads="1"/>
          </p:cNvSpPr>
          <p:nvPr/>
        </p:nvSpPr>
        <p:spPr bwMode="auto">
          <a:xfrm>
            <a:off x="381000" y="5638800"/>
            <a:ext cx="8461375" cy="774700"/>
          </a:xfrm>
          <a:prstGeom prst="rect">
            <a:avLst/>
          </a:prstGeom>
          <a:noFill/>
          <a:ln>
            <a:noFill/>
          </a:ln>
          <a:effectLst/>
          <a:extLst/>
        </p:spPr>
        <p:txBody>
          <a:bodyPr>
            <a:spAutoFit/>
          </a:bodyPr>
          <a:lstStyle/>
          <a:p>
            <a:pPr marL="342900" indent="-342900" eaLnBrk="0" hangingPunct="0">
              <a:lnSpc>
                <a:spcPct val="80000"/>
              </a:lnSpc>
              <a:spcBef>
                <a:spcPct val="50000"/>
              </a:spcBef>
              <a:buClr>
                <a:srgbClr val="B6AB82"/>
              </a:buClr>
              <a:buFont typeface="Wingdings" pitchFamily="2" charset="2"/>
              <a:buChar char="§"/>
              <a:defRPr/>
            </a:pPr>
            <a:r>
              <a:rPr lang="en-US" altLang="ja-JP" sz="2800">
                <a:solidFill>
                  <a:srgbClr val="000000"/>
                </a:solidFill>
                <a:latin typeface="Arial" pitchFamily="34" charset="0"/>
                <a:ea typeface="MS PGothic" pitchFamily="34" charset="-128"/>
                <a:cs typeface="+mn-cs"/>
              </a:rPr>
              <a:t>Over 75% of China’s SO</a:t>
            </a:r>
            <a:r>
              <a:rPr lang="en-US" altLang="ja-JP" sz="2800" baseline="-25000">
                <a:solidFill>
                  <a:srgbClr val="000000"/>
                </a:solidFill>
                <a:latin typeface="Arial" pitchFamily="34" charset="0"/>
                <a:ea typeface="MS PGothic" pitchFamily="34" charset="-128"/>
                <a:cs typeface="+mn-cs"/>
              </a:rPr>
              <a:t>2</a:t>
            </a:r>
            <a:r>
              <a:rPr lang="en-US" altLang="ja-JP" sz="2800">
                <a:solidFill>
                  <a:srgbClr val="000000"/>
                </a:solidFill>
                <a:latin typeface="Arial" pitchFamily="34" charset="0"/>
                <a:ea typeface="MS PGothic" pitchFamily="34" charset="-128"/>
                <a:cs typeface="+mn-cs"/>
              </a:rPr>
              <a:t> pollution, acid rain, and CO</a:t>
            </a:r>
            <a:r>
              <a:rPr lang="en-US" altLang="ja-JP" sz="2800" baseline="-25000">
                <a:solidFill>
                  <a:srgbClr val="000000"/>
                </a:solidFill>
                <a:latin typeface="Arial" pitchFamily="34" charset="0"/>
                <a:ea typeface="MS PGothic" pitchFamily="34" charset="-128"/>
                <a:cs typeface="+mn-cs"/>
              </a:rPr>
              <a:t>2</a:t>
            </a:r>
            <a:r>
              <a:rPr lang="en-US" altLang="ja-JP" sz="2800">
                <a:solidFill>
                  <a:srgbClr val="000000"/>
                </a:solidFill>
                <a:latin typeface="Arial" pitchFamily="34" charset="0"/>
                <a:ea typeface="MS PGothic" pitchFamily="34" charset="-128"/>
                <a:cs typeface="+mn-cs"/>
              </a:rPr>
              <a:t> emissions come from coal combustion. </a:t>
            </a:r>
          </a:p>
        </p:txBody>
      </p:sp>
      <p:sp>
        <p:nvSpPr>
          <p:cNvPr id="6150" name="Text Box 11"/>
          <p:cNvSpPr txBox="1">
            <a:spLocks noChangeArrowheads="1"/>
          </p:cNvSpPr>
          <p:nvPr/>
        </p:nvSpPr>
        <p:spPr bwMode="auto">
          <a:xfrm>
            <a:off x="4953000" y="5410200"/>
            <a:ext cx="3886200" cy="244475"/>
          </a:xfrm>
          <a:prstGeom prst="rect">
            <a:avLst/>
          </a:prstGeom>
          <a:noFill/>
          <a:ln>
            <a:noFill/>
          </a:ln>
          <a:effectLs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eaLnBrk="0" hangingPunct="0">
              <a:spcBef>
                <a:spcPct val="50000"/>
              </a:spcBef>
              <a:defRPr/>
            </a:pPr>
            <a:r>
              <a:rPr lang="en-US" sz="1000" smtClean="0">
                <a:solidFill>
                  <a:srgbClr val="000000"/>
                </a:solidFill>
                <a:latin typeface="Helvetica Neue Light" charset="0"/>
                <a:cs typeface="+mn-cs"/>
              </a:rPr>
              <a:t>Image Source: Stephanie B. Ohshita, 2005.  </a:t>
            </a:r>
            <a:endParaRPr lang="en-US" smtClean="0">
              <a:solidFill>
                <a:srgbClr val="000000"/>
              </a:solidFill>
              <a:cs typeface="+mn-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itle 5"/>
          <p:cNvSpPr>
            <a:spLocks noGrp="1"/>
          </p:cNvSpPr>
          <p:nvPr>
            <p:ph type="title"/>
          </p:nvPr>
        </p:nvSpPr>
        <p:spPr>
          <a:xfrm>
            <a:off x="457200" y="0"/>
            <a:ext cx="8229600" cy="685800"/>
          </a:xfrm>
        </p:spPr>
        <p:txBody>
          <a:bodyPr/>
          <a:lstStyle/>
          <a:p>
            <a:r>
              <a:rPr lang="en-US" smtClean="0"/>
              <a:t>Air Pollution</a:t>
            </a:r>
          </a:p>
        </p:txBody>
      </p:sp>
      <p:sp>
        <p:nvSpPr>
          <p:cNvPr id="182275" name="Content Placeholder 6"/>
          <p:cNvSpPr>
            <a:spLocks noGrp="1"/>
          </p:cNvSpPr>
          <p:nvPr>
            <p:ph idx="1"/>
          </p:nvPr>
        </p:nvSpPr>
        <p:spPr>
          <a:xfrm>
            <a:off x="457200" y="685800"/>
            <a:ext cx="8229600" cy="5440363"/>
          </a:xfrm>
        </p:spPr>
        <p:txBody>
          <a:bodyPr/>
          <a:lstStyle/>
          <a:p>
            <a:r>
              <a:rPr lang="en-US" sz="2800" smtClean="0"/>
              <a:t>Smog is so bad in Beijing and Shanghai that the airports are often shut down due to poor visibility</a:t>
            </a:r>
          </a:p>
          <a:p>
            <a:r>
              <a:rPr lang="en-US" sz="2800" smtClean="0"/>
              <a:t>This just happened on January 29, 2013</a:t>
            </a:r>
          </a:p>
          <a:p>
            <a:r>
              <a:rPr lang="en-US" sz="2800" smtClean="0"/>
              <a:t>In January 2012, more than 150 flights to and from Beijing were canceled due to smog</a:t>
            </a:r>
          </a:p>
          <a:p>
            <a:r>
              <a:rPr lang="en-US" sz="2800" smtClean="0"/>
              <a:t>Highways have been closed due to smog</a:t>
            </a:r>
          </a:p>
          <a:p>
            <a:r>
              <a:rPr lang="en-US" sz="2800" smtClean="0"/>
              <a:t>The air quality in Beijing is 16 times worse than NYC</a:t>
            </a:r>
          </a:p>
          <a:p>
            <a:r>
              <a:rPr lang="en-US" sz="2800" smtClean="0"/>
              <a:t>Sometimes you cannot see the building a few blocks away</a:t>
            </a:r>
          </a:p>
          <a:p>
            <a:r>
              <a:rPr lang="en-US" sz="2800" smtClean="0"/>
              <a:t>A blue sky is rare</a:t>
            </a:r>
          </a:p>
          <a:p>
            <a:r>
              <a:rPr lang="en-US" sz="2800" smtClean="0"/>
              <a:t>In Shanghai, you often cannot see the street from the 5</a:t>
            </a:r>
            <a:r>
              <a:rPr lang="en-US" sz="2800" baseline="30000" smtClean="0"/>
              <a:t>th</a:t>
            </a:r>
            <a:r>
              <a:rPr lang="en-US" sz="2800" smtClean="0"/>
              <a:t> floor window</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itle 1"/>
          <p:cNvSpPr>
            <a:spLocks noGrp="1"/>
          </p:cNvSpPr>
          <p:nvPr>
            <p:ph type="title"/>
          </p:nvPr>
        </p:nvSpPr>
        <p:spPr/>
        <p:txBody>
          <a:bodyPr/>
          <a:lstStyle/>
          <a:p>
            <a:r>
              <a:rPr lang="en-US" smtClean="0"/>
              <a:t>Air Pollution</a:t>
            </a:r>
          </a:p>
        </p:txBody>
      </p:sp>
      <p:sp>
        <p:nvSpPr>
          <p:cNvPr id="183299" name="Content Placeholder 2"/>
          <p:cNvSpPr>
            <a:spLocks noGrp="1"/>
          </p:cNvSpPr>
          <p:nvPr>
            <p:ph idx="1"/>
          </p:nvPr>
        </p:nvSpPr>
        <p:spPr/>
        <p:txBody>
          <a:bodyPr/>
          <a:lstStyle/>
          <a:p>
            <a:r>
              <a:rPr lang="en-US" smtClean="0"/>
              <a:t>Only 1% of China’s 560 million city dwellers are considered safe by the World Bank</a:t>
            </a:r>
          </a:p>
          <a:p>
            <a:r>
              <a:rPr lang="en-US" smtClean="0"/>
              <a:t>From space, astronauts can see the smog over China</a:t>
            </a:r>
          </a:p>
          <a:p>
            <a:endParaRPr lang="en-US"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pPr eaLnBrk="1" hangingPunct="1"/>
            <a:r>
              <a:rPr lang="en-US" smtClean="0"/>
              <a:t>China –Air Pollution Causes</a:t>
            </a:r>
          </a:p>
        </p:txBody>
      </p:sp>
      <p:sp>
        <p:nvSpPr>
          <p:cNvPr id="184323" name="Rectangle 3"/>
          <p:cNvSpPr>
            <a:spLocks noGrp="1" noChangeArrowheads="1"/>
          </p:cNvSpPr>
          <p:nvPr>
            <p:ph type="body" idx="1"/>
          </p:nvPr>
        </p:nvSpPr>
        <p:spPr/>
        <p:txBody>
          <a:bodyPr/>
          <a:lstStyle/>
          <a:p>
            <a:pPr eaLnBrk="1" hangingPunct="1"/>
            <a:r>
              <a:rPr lang="en-US" smtClean="0"/>
              <a:t>fossil fuels:</a:t>
            </a:r>
          </a:p>
          <a:p>
            <a:pPr lvl="1" eaLnBrk="1" hangingPunct="1"/>
            <a:r>
              <a:rPr lang="en-US" smtClean="0"/>
              <a:t>Coal</a:t>
            </a:r>
          </a:p>
          <a:p>
            <a:pPr lvl="2" eaLnBrk="1" hangingPunct="1"/>
            <a:r>
              <a:rPr lang="en-US" smtClean="0"/>
              <a:t>For industry and heating homes.</a:t>
            </a:r>
          </a:p>
          <a:p>
            <a:pPr lvl="2" eaLnBrk="1" hangingPunct="1"/>
            <a:r>
              <a:rPr lang="en-US" smtClean="0"/>
              <a:t>Coal is cheap but pollutes the air.</a:t>
            </a:r>
          </a:p>
          <a:p>
            <a:pPr lvl="1" eaLnBrk="1" hangingPunct="1"/>
            <a:r>
              <a:rPr lang="en-US" smtClean="0"/>
              <a:t>Factories</a:t>
            </a:r>
          </a:p>
          <a:p>
            <a:pPr lvl="1" eaLnBrk="1" hangingPunct="1"/>
            <a:r>
              <a:rPr lang="en-US" smtClean="0"/>
              <a:t>Vehicles</a:t>
            </a:r>
          </a:p>
          <a:p>
            <a:pPr lvl="1" eaLnBrk="1" hangingPunct="1">
              <a:buFontTx/>
              <a:buNone/>
            </a:pPr>
            <a:endParaRPr lang="en-US" smtClean="0"/>
          </a:p>
          <a:p>
            <a:pPr lvl="1" eaLnBrk="1" hangingPunct="1">
              <a:buFontTx/>
              <a:buNone/>
            </a:pPr>
            <a:endParaRPr lang="en-US" smtClean="0"/>
          </a:p>
        </p:txBody>
      </p:sp>
      <p:pic>
        <p:nvPicPr>
          <p:cNvPr id="184324" name="Picture 4" descr="ChinaAirPoll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810000"/>
            <a:ext cx="2752725"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25" name="Picture 5" descr="air_pollution_china.jpg">
            <a:hlinkClick r:id="rId3" tooltip="air_pollution_china.jpg"/>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219200"/>
            <a:ext cx="2876550"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26" name="Picture 6" descr="nm_china_pollution_070427_m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4267200"/>
            <a:ext cx="2438400"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6" name="Picture 3" descr="http://t2.gstatic.com/images?q=tbn:ANd9GcTOe-GOivN2sGihRisEmq5RgJ2CndxPAx1hV41Rx7sljIsJY99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2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Footer Placeholder 4"/>
          <p:cNvSpPr>
            <a:spLocks noGrp="1"/>
          </p:cNvSpPr>
          <p:nvPr>
            <p:ph type="ftr" sz="quarter" idx="11"/>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mtClean="0">
                <a:latin typeface="Arial" pitchFamily="34" charset="0"/>
              </a:rPr>
              <a:t>Globalization &amp; Diversity: Rowntree, Lewis, Price, Wyckoff</a:t>
            </a:r>
          </a:p>
        </p:txBody>
      </p:sp>
      <p:sp>
        <p:nvSpPr>
          <p:cNvPr id="234499" name="Slide Number Placeholder 5"/>
          <p:cNvSpPr>
            <a:spLocks noGrp="1"/>
          </p:cNvSpPr>
          <p:nvPr>
            <p:ph type="sldNum" sz="quarter" idx="12"/>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E6513BC-8CED-4C26-84AF-3DC16D72D2C3}" type="slidenum">
              <a:rPr lang="en-US" smtClean="0">
                <a:latin typeface="Arial" pitchFamily="34" charset="0"/>
              </a:rPr>
              <a:pPr fontAlgn="base">
                <a:spcBef>
                  <a:spcPct val="0"/>
                </a:spcBef>
                <a:spcAft>
                  <a:spcPct val="0"/>
                </a:spcAft>
                <a:defRPr/>
              </a:pPr>
              <a:t>4</a:t>
            </a:fld>
            <a:endParaRPr lang="en-US" smtClean="0">
              <a:latin typeface="Arial" pitchFamily="34" charset="0"/>
            </a:endParaRPr>
          </a:p>
        </p:txBody>
      </p:sp>
      <p:sp>
        <p:nvSpPr>
          <p:cNvPr id="149508" name="Rectangle 2"/>
          <p:cNvSpPr>
            <a:spLocks noGrp="1" noChangeArrowheads="1"/>
          </p:cNvSpPr>
          <p:nvPr>
            <p:ph type="title"/>
          </p:nvPr>
        </p:nvSpPr>
        <p:spPr>
          <a:xfrm>
            <a:off x="0" y="-76200"/>
            <a:ext cx="9144000" cy="1295400"/>
          </a:xfrm>
        </p:spPr>
        <p:txBody>
          <a:bodyPr/>
          <a:lstStyle/>
          <a:p>
            <a:pPr eaLnBrk="1" hangingPunct="1"/>
            <a:r>
              <a:rPr lang="en-US" sz="3600" smtClean="0">
                <a:solidFill>
                  <a:srgbClr val="FF0000"/>
                </a:solidFill>
                <a:latin typeface="MandarinSCD"/>
              </a:rPr>
              <a:t>Deforestation</a:t>
            </a:r>
          </a:p>
        </p:txBody>
      </p:sp>
      <p:sp>
        <p:nvSpPr>
          <p:cNvPr id="149509" name="Rectangle 3"/>
          <p:cNvSpPr>
            <a:spLocks noGrp="1" noChangeArrowheads="1"/>
          </p:cNvSpPr>
          <p:nvPr>
            <p:ph type="body" idx="1"/>
          </p:nvPr>
        </p:nvSpPr>
        <p:spPr>
          <a:xfrm>
            <a:off x="0" y="1447800"/>
            <a:ext cx="9144000" cy="5410200"/>
          </a:xfrm>
        </p:spPr>
        <p:txBody>
          <a:bodyPr/>
          <a:lstStyle/>
          <a:p>
            <a:pPr eaLnBrk="1" hangingPunct="1"/>
            <a:r>
              <a:rPr lang="en-US" smtClean="0">
                <a:latin typeface="Arial" pitchFamily="34" charset="0"/>
              </a:rPr>
              <a:t>Other East Asian Environmental Problems</a:t>
            </a:r>
          </a:p>
          <a:p>
            <a:pPr lvl="1" eaLnBrk="1" hangingPunct="1"/>
            <a:r>
              <a:rPr lang="en-US" sz="3200" smtClean="0">
                <a:latin typeface="Arial" pitchFamily="34" charset="0"/>
              </a:rPr>
              <a:t>Forests and Deforestation</a:t>
            </a:r>
          </a:p>
          <a:p>
            <a:pPr lvl="2" eaLnBrk="1" hangingPunct="1"/>
            <a:r>
              <a:rPr lang="en-US" sz="2800" smtClean="0">
                <a:latin typeface="Arial" pitchFamily="34" charset="0"/>
              </a:rPr>
              <a:t>Little conservation of forests in China; much more in Japan</a:t>
            </a:r>
          </a:p>
          <a:p>
            <a:pPr lvl="2" eaLnBrk="1" hangingPunct="1"/>
            <a:r>
              <a:rPr lang="en-US" sz="2800" smtClean="0">
                <a:latin typeface="Arial" pitchFamily="34" charset="0"/>
              </a:rPr>
              <a:t>Reforestation programs have been unsuccessful</a:t>
            </a:r>
          </a:p>
          <a:p>
            <a:pPr lvl="2" eaLnBrk="1" hangingPunct="1"/>
            <a:r>
              <a:rPr lang="en-US" sz="2800" smtClean="0">
                <a:latin typeface="Arial" pitchFamily="34" charset="0"/>
              </a:rPr>
              <a:t>Substantial forests found in the far north and along Tibetan border</a:t>
            </a:r>
          </a:p>
          <a:p>
            <a:pPr lvl="2" eaLnBrk="1" hangingPunct="1"/>
            <a:r>
              <a:rPr lang="en-US" sz="2800" smtClean="0">
                <a:latin typeface="Arial" pitchFamily="34" charset="0"/>
              </a:rPr>
              <a:t>China may need to import wood products for development</a:t>
            </a:r>
          </a:p>
          <a:p>
            <a:pPr eaLnBrk="1" hangingPunct="1"/>
            <a:endParaRPr lang="en-US" sz="3600" smtClean="0">
              <a:latin typeface="Arial" pitchFamily="34" charset="0"/>
            </a:endParaRPr>
          </a:p>
        </p:txBody>
      </p:sp>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pPr eaLnBrk="1" hangingPunct="1"/>
            <a:r>
              <a:rPr lang="en-US" sz="4000" smtClean="0">
                <a:solidFill>
                  <a:schemeClr val="bg1"/>
                </a:solidFill>
                <a:latin typeface="Bremen Bd BT"/>
              </a:rPr>
              <a:t>Lack of Industrial Controls</a:t>
            </a:r>
          </a:p>
        </p:txBody>
      </p:sp>
      <p:sp>
        <p:nvSpPr>
          <p:cNvPr id="186371" name="Rectangle 3"/>
          <p:cNvSpPr>
            <a:spLocks noGrp="1" noChangeArrowheads="1"/>
          </p:cNvSpPr>
          <p:nvPr>
            <p:ph type="body" idx="1"/>
          </p:nvPr>
        </p:nvSpPr>
        <p:spPr/>
        <p:txBody>
          <a:bodyPr/>
          <a:lstStyle/>
          <a:p>
            <a:pPr eaLnBrk="1" hangingPunct="1">
              <a:lnSpc>
                <a:spcPct val="90000"/>
              </a:lnSpc>
            </a:pPr>
            <a:r>
              <a:rPr lang="en-US" sz="2800" smtClean="0">
                <a:solidFill>
                  <a:schemeClr val="bg1"/>
                </a:solidFill>
              </a:rPr>
              <a:t>Great economic development during the 1980s led to increased pollution.  </a:t>
            </a:r>
          </a:p>
          <a:p>
            <a:pPr eaLnBrk="1" hangingPunct="1">
              <a:lnSpc>
                <a:spcPct val="90000"/>
              </a:lnSpc>
            </a:pPr>
            <a:r>
              <a:rPr lang="en-US" sz="2800" smtClean="0">
                <a:solidFill>
                  <a:schemeClr val="bg1"/>
                </a:solidFill>
              </a:rPr>
              <a:t>Demand has risen over time in China and industries have met this with increased output.  They have not added any controls to the air released from smokestacks, though. </a:t>
            </a:r>
          </a:p>
          <a:p>
            <a:pPr eaLnBrk="1" hangingPunct="1">
              <a:lnSpc>
                <a:spcPct val="90000"/>
              </a:lnSpc>
            </a:pPr>
            <a:r>
              <a:rPr lang="en-US" sz="2800" smtClean="0">
                <a:solidFill>
                  <a:schemeClr val="bg1"/>
                </a:solidFill>
              </a:rPr>
              <a:t>By 2020, China’s carbon dioxide emissions will surpass the U.S., and the United States and China “would contribute more to global warming than all other nations combined.”</a:t>
            </a:r>
            <a:r>
              <a:rPr lang="en-US" sz="2800" smtClean="0"/>
              <a:t> </a:t>
            </a:r>
          </a:p>
        </p:txBody>
      </p:sp>
      <p:sp>
        <p:nvSpPr>
          <p:cNvPr id="12292" name="Text Box 4"/>
          <p:cNvSpPr txBox="1">
            <a:spLocks noChangeArrowheads="1"/>
          </p:cNvSpPr>
          <p:nvPr/>
        </p:nvSpPr>
        <p:spPr bwMode="auto">
          <a:xfrm>
            <a:off x="685800" y="6248400"/>
            <a:ext cx="8077200" cy="366713"/>
          </a:xfrm>
          <a:prstGeom prst="rect">
            <a:avLst/>
          </a:prstGeom>
          <a:noFill/>
          <a:ln>
            <a:noFill/>
          </a:ln>
          <a:effectLs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lang="en-US" smtClean="0">
                <a:solidFill>
                  <a:srgbClr val="FFFFFF"/>
                </a:solidFill>
                <a:cs typeface="+mn-cs"/>
              </a:rPr>
              <a:t>Statistics in this slide are from </a:t>
            </a:r>
            <a:r>
              <a:rPr lang="en-US" i="1" smtClean="0">
                <a:solidFill>
                  <a:srgbClr val="FFFFFF"/>
                </a:solidFill>
                <a:cs typeface="+mn-cs"/>
              </a:rPr>
              <a:t>China Revs Up</a:t>
            </a:r>
            <a:r>
              <a:rPr lang="en-US" smtClean="0">
                <a:solidFill>
                  <a:srgbClr val="FFFFFF"/>
                </a:solidFill>
                <a:cs typeface="+mn-cs"/>
              </a:rPr>
              <a:t> 2004 unless otherwise labeled.</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4" name="Picture 3" descr="http://client.globecartoon.com/cgi-bin/WebObjects/GCAdmin.woa/wa/jpgImage?UID=100249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8" name="Picture 1" descr="http://media.caglecartoons.com/media/cartoons/55/2007/08/19/40996_60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pPr eaLnBrk="1" hangingPunct="1"/>
            <a:r>
              <a:rPr lang="en-US" smtClean="0">
                <a:solidFill>
                  <a:schemeClr val="bg1"/>
                </a:solidFill>
                <a:latin typeface="Bremen Bd BT"/>
              </a:rPr>
              <a:t>Air Pollution</a:t>
            </a:r>
          </a:p>
        </p:txBody>
      </p:sp>
      <p:sp>
        <p:nvSpPr>
          <p:cNvPr id="189443" name="Rectangle 3"/>
          <p:cNvSpPr>
            <a:spLocks noGrp="1" noChangeArrowheads="1"/>
          </p:cNvSpPr>
          <p:nvPr>
            <p:ph type="body" idx="1"/>
          </p:nvPr>
        </p:nvSpPr>
        <p:spPr>
          <a:xfrm>
            <a:off x="457200" y="1447800"/>
            <a:ext cx="8229600" cy="4724400"/>
          </a:xfrm>
        </p:spPr>
        <p:txBody>
          <a:bodyPr/>
          <a:lstStyle/>
          <a:p>
            <a:pPr eaLnBrk="1" hangingPunct="1">
              <a:lnSpc>
                <a:spcPct val="90000"/>
              </a:lnSpc>
            </a:pPr>
            <a:r>
              <a:rPr lang="en-US" sz="2600" smtClean="0">
                <a:solidFill>
                  <a:schemeClr val="bg1"/>
                </a:solidFill>
              </a:rPr>
              <a:t>Now nine out of the ten cities said to have the most serious air pollution in the world are located in China (Schmidt 2002). </a:t>
            </a:r>
          </a:p>
          <a:p>
            <a:pPr eaLnBrk="1" hangingPunct="1">
              <a:lnSpc>
                <a:spcPct val="90000"/>
              </a:lnSpc>
            </a:pPr>
            <a:r>
              <a:rPr lang="en-US" sz="2600" smtClean="0">
                <a:solidFill>
                  <a:schemeClr val="bg1"/>
                </a:solidFill>
              </a:rPr>
              <a:t>Urban haze fills the air with the appearance of fog.  </a:t>
            </a:r>
          </a:p>
          <a:p>
            <a:pPr eaLnBrk="1" hangingPunct="1">
              <a:lnSpc>
                <a:spcPct val="90000"/>
              </a:lnSpc>
            </a:pPr>
            <a:r>
              <a:rPr lang="en-US" sz="2600" smtClean="0">
                <a:solidFill>
                  <a:schemeClr val="bg1"/>
                </a:solidFill>
              </a:rPr>
              <a:t>Ding Yihui, of the China National Climate Center, explains “This smog is mainly smoke though, not fog which would be comprised of water vapor. </a:t>
            </a:r>
          </a:p>
          <a:p>
            <a:pPr eaLnBrk="1" hangingPunct="1">
              <a:lnSpc>
                <a:spcPct val="90000"/>
              </a:lnSpc>
            </a:pPr>
            <a:r>
              <a:rPr lang="en-US" sz="2600" smtClean="0">
                <a:solidFill>
                  <a:schemeClr val="bg1"/>
                </a:solidFill>
              </a:rPr>
              <a:t>In the large cities of China, substances such as lead, sulfur, carbon monoxide and tiny particles of dust are in the air. </a:t>
            </a:r>
          </a:p>
          <a:p>
            <a:pPr eaLnBrk="1" hangingPunct="1">
              <a:lnSpc>
                <a:spcPct val="90000"/>
              </a:lnSpc>
            </a:pPr>
            <a:r>
              <a:rPr lang="en-US" sz="2600" smtClean="0">
                <a:solidFill>
                  <a:schemeClr val="bg1"/>
                </a:solidFill>
              </a:rPr>
              <a:t>Respiratory diseases cause ten times as many fatalities as in the United States.</a:t>
            </a:r>
            <a:r>
              <a:rPr lang="en-US" sz="2600" smtClean="0"/>
              <a:t> </a:t>
            </a:r>
          </a:p>
        </p:txBody>
      </p:sp>
      <p:sp>
        <p:nvSpPr>
          <p:cNvPr id="10244" name="Text Box 4"/>
          <p:cNvSpPr txBox="1">
            <a:spLocks noChangeArrowheads="1"/>
          </p:cNvSpPr>
          <p:nvPr/>
        </p:nvSpPr>
        <p:spPr bwMode="auto">
          <a:xfrm>
            <a:off x="457200" y="6248400"/>
            <a:ext cx="8077200" cy="366713"/>
          </a:xfrm>
          <a:prstGeom prst="rect">
            <a:avLst/>
          </a:prstGeom>
          <a:noFill/>
          <a:ln>
            <a:noFill/>
          </a:ln>
          <a:effectLs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lang="en-US" smtClean="0">
                <a:solidFill>
                  <a:srgbClr val="FFFFFF"/>
                </a:solidFill>
                <a:cs typeface="+mn-cs"/>
              </a:rPr>
              <a:t>Statistics in this slide are from </a:t>
            </a:r>
            <a:r>
              <a:rPr lang="en-US" i="1" smtClean="0">
                <a:solidFill>
                  <a:srgbClr val="FFFFFF"/>
                </a:solidFill>
                <a:cs typeface="+mn-cs"/>
              </a:rPr>
              <a:t>China Revs Up</a:t>
            </a:r>
            <a:r>
              <a:rPr lang="en-US" smtClean="0">
                <a:solidFill>
                  <a:srgbClr val="FFFFFF"/>
                </a:solidFill>
                <a:cs typeface="+mn-cs"/>
              </a:rPr>
              <a:t> 2004 unless otherwise labeled.</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3"/>
          <p:cNvSpPr>
            <a:spLocks noChangeArrowheads="1"/>
          </p:cNvSpPr>
          <p:nvPr/>
        </p:nvSpPr>
        <p:spPr bwMode="auto">
          <a:xfrm>
            <a:off x="0" y="5873750"/>
            <a:ext cx="9144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b="1">
                <a:solidFill>
                  <a:schemeClr val="bg1"/>
                </a:solidFill>
              </a:rPr>
              <a:t>China has the most deaths from urban air pollution in the world. </a:t>
            </a:r>
          </a:p>
          <a:p>
            <a:pPr algn="ctr"/>
            <a:r>
              <a:rPr lang="en-US"/>
              <a:t>(Worldwatch Institute. Coal, China, and India: A Deadly Combination for Air Pollution?, </a:t>
            </a:r>
            <a:r>
              <a:rPr lang="en-US">
                <a:hlinkClick r:id="rId2"/>
              </a:rPr>
              <a:t>http://www.worldwatch.org/features/vsow/2005/12/14</a:t>
            </a:r>
            <a:r>
              <a:rPr lang="en-US"/>
              <a:t>)</a:t>
            </a:r>
          </a:p>
        </p:txBody>
      </p:sp>
      <p:pic>
        <p:nvPicPr>
          <p:cNvPr id="19046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81000"/>
            <a:ext cx="4452938"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8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6"/>
          <p:cNvSpPr>
            <a:spLocks noChangeArrowheads="1"/>
          </p:cNvSpPr>
          <p:nvPr/>
        </p:nvSpPr>
        <p:spPr bwMode="auto">
          <a:xfrm>
            <a:off x="0" y="6019800"/>
            <a:ext cx="9144000" cy="792163"/>
          </a:xfrm>
          <a:prstGeom prst="rect">
            <a:avLst/>
          </a:prstGeom>
          <a:noFill/>
          <a:ln>
            <a:noFill/>
          </a:ln>
          <a:effectLst/>
          <a:extLst/>
        </p:spPr>
        <p:txBody>
          <a:bodyPr anchor="ctr">
            <a:spAutoFit/>
          </a:bodyPr>
          <a:lstStyle/>
          <a:p>
            <a:pPr algn="ctr">
              <a:defRPr/>
            </a:pPr>
            <a:r>
              <a:rPr lang="en-US" b="1">
                <a:solidFill>
                  <a:srgbClr val="FFFFFF"/>
                </a:solidFill>
                <a:latin typeface="Arial" pitchFamily="34" charset="0"/>
                <a:cs typeface="+mn-cs"/>
              </a:rPr>
              <a:t>A picture of downtown Hangzhou, China hazy with smog </a:t>
            </a:r>
          </a:p>
          <a:p>
            <a:pPr algn="ctr">
              <a:defRPr/>
            </a:pPr>
            <a:r>
              <a:rPr lang="en-US" sz="1400">
                <a:solidFill>
                  <a:srgbClr val="000000"/>
                </a:solidFill>
                <a:latin typeface="Arial" pitchFamily="34" charset="0"/>
                <a:cs typeface="+mn-cs"/>
              </a:rPr>
              <a:t>(Skiba, Tom. Smog in downtown Hangzhou China, </a:t>
            </a:r>
            <a:br>
              <a:rPr lang="en-US" sz="1400">
                <a:solidFill>
                  <a:srgbClr val="000000"/>
                </a:solidFill>
                <a:latin typeface="Arial" pitchFamily="34" charset="0"/>
                <a:cs typeface="+mn-cs"/>
              </a:rPr>
            </a:br>
            <a:r>
              <a:rPr lang="en-US" sz="1400">
                <a:solidFill>
                  <a:srgbClr val="000000"/>
                </a:solidFill>
                <a:latin typeface="Arial" pitchFamily="34" charset="0"/>
                <a:cs typeface="+mn-cs"/>
                <a:hlinkClick r:id="rId3"/>
              </a:rPr>
              <a:t>http://cai.blogware.com/blog/Photos/China/_archives/2005/4/27/625887.htm</a:t>
            </a:r>
            <a:r>
              <a:rPr lang="en-US" sz="1400">
                <a:solidFill>
                  <a:srgbClr val="000000"/>
                </a:solidFill>
                <a:latin typeface="Arial" pitchFamily="34" charset="0"/>
                <a:cs typeface="+mn-cs"/>
              </a:rPr>
              <a:t>)</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itle 3"/>
          <p:cNvSpPr>
            <a:spLocks noGrp="1"/>
          </p:cNvSpPr>
          <p:nvPr>
            <p:ph type="title"/>
          </p:nvPr>
        </p:nvSpPr>
        <p:spPr>
          <a:xfrm>
            <a:off x="457200" y="0"/>
            <a:ext cx="8229600" cy="838200"/>
          </a:xfrm>
        </p:spPr>
        <p:txBody>
          <a:bodyPr/>
          <a:lstStyle/>
          <a:p>
            <a:r>
              <a:rPr lang="en-US" smtClean="0"/>
              <a:t>Effects of Air Pollution</a:t>
            </a:r>
          </a:p>
        </p:txBody>
      </p:sp>
      <p:sp>
        <p:nvSpPr>
          <p:cNvPr id="192515" name="Content Placeholder 4"/>
          <p:cNvSpPr>
            <a:spLocks noGrp="1"/>
          </p:cNvSpPr>
          <p:nvPr>
            <p:ph idx="1"/>
          </p:nvPr>
        </p:nvSpPr>
        <p:spPr>
          <a:xfrm>
            <a:off x="0" y="838200"/>
            <a:ext cx="9144000" cy="5287963"/>
          </a:xfrm>
        </p:spPr>
        <p:txBody>
          <a:bodyPr/>
          <a:lstStyle/>
          <a:p>
            <a:r>
              <a:rPr lang="en-US" sz="2800" smtClean="0"/>
              <a:t>Evan Osnos lived in Beijing and in The New Yorker he wrote,</a:t>
            </a:r>
          </a:p>
          <a:p>
            <a:r>
              <a:rPr lang="en-US" sz="2800" smtClean="0"/>
              <a:t>“After four years in Beijing, I have learned how to gauge the pollution before I open the curtains; by dawn on the smoggiest days, the lungs ache. “</a:t>
            </a:r>
          </a:p>
          <a:p>
            <a:r>
              <a:rPr lang="en-US" sz="2800" smtClean="0"/>
              <a:t>The US Embassy in Beijing installed an air monitor on its roof and every hour on Twitter it posts the score from 1 being the cleanest to 500 the dirtiest</a:t>
            </a:r>
          </a:p>
          <a:p>
            <a:r>
              <a:rPr lang="en-US" sz="2800" smtClean="0"/>
              <a:t>It is normally around 500 and public health notices are constantly posted that you should avoid all physical activity outside.</a:t>
            </a:r>
          </a:p>
          <a:p>
            <a:r>
              <a:rPr lang="en-US" sz="2800" smtClean="0"/>
              <a:t>The only time any American city ever reached 300 was in the midst of a forest fire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pPr eaLnBrk="1" hangingPunct="1"/>
            <a:r>
              <a:rPr lang="en-US" smtClean="0"/>
              <a:t>China - Effects of Air Pollution</a:t>
            </a:r>
          </a:p>
        </p:txBody>
      </p:sp>
      <p:sp>
        <p:nvSpPr>
          <p:cNvPr id="193539" name="Rectangle 3"/>
          <p:cNvSpPr>
            <a:spLocks noGrp="1" noChangeArrowheads="1"/>
          </p:cNvSpPr>
          <p:nvPr>
            <p:ph type="body" idx="1"/>
          </p:nvPr>
        </p:nvSpPr>
        <p:spPr/>
        <p:txBody>
          <a:bodyPr/>
          <a:lstStyle/>
          <a:p>
            <a:pPr eaLnBrk="1" hangingPunct="1"/>
            <a:r>
              <a:rPr lang="en-US" smtClean="0"/>
              <a:t>up to 656,000 premature deaths each year </a:t>
            </a:r>
          </a:p>
          <a:p>
            <a:pPr eaLnBrk="1" hangingPunct="1"/>
            <a:r>
              <a:rPr lang="en-US" smtClean="0"/>
              <a:t>Crop damage</a:t>
            </a:r>
          </a:p>
          <a:p>
            <a:pPr eaLnBrk="1" hangingPunct="1"/>
            <a:r>
              <a:rPr lang="en-US" smtClean="0"/>
              <a:t>Climate change</a:t>
            </a:r>
          </a:p>
          <a:p>
            <a:pPr eaLnBrk="1" hangingPunct="1"/>
            <a:r>
              <a:rPr lang="en-US" smtClean="0"/>
              <a:t>Only 1% of people in cities breathe safe air</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itle 1"/>
          <p:cNvSpPr>
            <a:spLocks noGrp="1"/>
          </p:cNvSpPr>
          <p:nvPr>
            <p:ph type="title"/>
          </p:nvPr>
        </p:nvSpPr>
        <p:spPr/>
        <p:txBody>
          <a:bodyPr/>
          <a:lstStyle/>
          <a:p>
            <a:r>
              <a:rPr lang="en-US" smtClean="0"/>
              <a:t>Effects of Air Pollution</a:t>
            </a:r>
          </a:p>
        </p:txBody>
      </p:sp>
      <p:sp>
        <p:nvSpPr>
          <p:cNvPr id="194563" name="Content Placeholder 2"/>
          <p:cNvSpPr>
            <a:spLocks noGrp="1"/>
          </p:cNvSpPr>
          <p:nvPr>
            <p:ph idx="1"/>
          </p:nvPr>
        </p:nvSpPr>
        <p:spPr/>
        <p:txBody>
          <a:bodyPr/>
          <a:lstStyle/>
          <a:p>
            <a:r>
              <a:rPr lang="en-US" smtClean="0"/>
              <a:t>Different colored smog</a:t>
            </a:r>
          </a:p>
          <a:p>
            <a:r>
              <a:rPr lang="en-US" smtClean="0"/>
              <a:t>Gray comes from iron deposits blown from steel mills</a:t>
            </a:r>
          </a:p>
          <a:p>
            <a:r>
              <a:rPr lang="en-US" smtClean="0"/>
              <a:t>White comes from the chemical factories</a:t>
            </a:r>
          </a:p>
          <a:p>
            <a:r>
              <a:rPr lang="en-US" smtClean="0"/>
              <a:t>Black comes form the coal mines and plants</a:t>
            </a:r>
          </a:p>
          <a:p>
            <a:endParaRPr lang="en-US" smtClean="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itle 1"/>
          <p:cNvSpPr>
            <a:spLocks noGrp="1"/>
          </p:cNvSpPr>
          <p:nvPr>
            <p:ph type="title"/>
          </p:nvPr>
        </p:nvSpPr>
        <p:spPr>
          <a:xfrm>
            <a:off x="457200" y="0"/>
            <a:ext cx="8229600" cy="838200"/>
          </a:xfrm>
        </p:spPr>
        <p:txBody>
          <a:bodyPr/>
          <a:lstStyle/>
          <a:p>
            <a:r>
              <a:rPr lang="en-US" smtClean="0"/>
              <a:t>Effects of Air Pollution</a:t>
            </a:r>
          </a:p>
        </p:txBody>
      </p:sp>
      <p:sp>
        <p:nvSpPr>
          <p:cNvPr id="195587" name="Content Placeholder 2"/>
          <p:cNvSpPr>
            <a:spLocks noGrp="1"/>
          </p:cNvSpPr>
          <p:nvPr>
            <p:ph idx="1"/>
          </p:nvPr>
        </p:nvSpPr>
        <p:spPr>
          <a:xfrm>
            <a:off x="0" y="762000"/>
            <a:ext cx="8991600" cy="5364163"/>
          </a:xfrm>
        </p:spPr>
        <p:txBody>
          <a:bodyPr/>
          <a:lstStyle/>
          <a:p>
            <a:r>
              <a:rPr lang="en-US" sz="2800" b="1" smtClean="0"/>
              <a:t>China has the world’s highest number of deaths attributed to air pollution</a:t>
            </a:r>
          </a:p>
          <a:p>
            <a:r>
              <a:rPr lang="en-US" sz="2800" b="1" smtClean="0"/>
              <a:t>In 2007, the WHO estimated that 656,000 Chinese died prematurely due to indoor and outdoor air pollution</a:t>
            </a:r>
          </a:p>
          <a:p>
            <a:r>
              <a:rPr lang="en-US" sz="2800" b="1" smtClean="0"/>
              <a:t>Air pollution causes premature babies, low-birth weight babies, and depresses lung functions in healthy people</a:t>
            </a:r>
          </a:p>
          <a:p>
            <a:r>
              <a:rPr lang="en-US" sz="2800" b="1" smtClean="0"/>
              <a:t>Lung cancer is the number one cause of death in China </a:t>
            </a:r>
          </a:p>
          <a:p>
            <a:r>
              <a:rPr lang="en-US" sz="2800" b="1" smtClean="0"/>
              <a:t>Asthma is on the rise</a:t>
            </a:r>
          </a:p>
          <a:p>
            <a:r>
              <a:rPr lang="en-US" sz="2800" b="1" smtClean="0"/>
              <a:t>Reduced crop production because the smog blocks sunlight over 2/3 of eastern China where rice and wheat are harvested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p:cNvSpPr>
            <a:spLocks noGrp="1"/>
          </p:cNvSpPr>
          <p:nvPr>
            <p:ph type="title"/>
          </p:nvPr>
        </p:nvSpPr>
        <p:spPr>
          <a:xfrm>
            <a:off x="457200" y="76200"/>
            <a:ext cx="8229600" cy="533400"/>
          </a:xfrm>
        </p:spPr>
        <p:txBody>
          <a:bodyPr/>
          <a:lstStyle/>
          <a:p>
            <a:r>
              <a:rPr lang="en-US" smtClean="0"/>
              <a:t>Deforestation</a:t>
            </a:r>
          </a:p>
        </p:txBody>
      </p:sp>
      <p:sp>
        <p:nvSpPr>
          <p:cNvPr id="150531" name="Content Placeholder 2"/>
          <p:cNvSpPr>
            <a:spLocks noGrp="1"/>
          </p:cNvSpPr>
          <p:nvPr>
            <p:ph idx="1"/>
          </p:nvPr>
        </p:nvSpPr>
        <p:spPr>
          <a:xfrm>
            <a:off x="457200" y="762000"/>
            <a:ext cx="8229600" cy="5364163"/>
          </a:xfrm>
        </p:spPr>
        <p:txBody>
          <a:bodyPr/>
          <a:lstStyle/>
          <a:p>
            <a:r>
              <a:rPr lang="en-US" sz="2400" b="1" smtClean="0"/>
              <a:t>China’s natural forests have been declining over the last 50 years</a:t>
            </a:r>
          </a:p>
          <a:p>
            <a:r>
              <a:rPr lang="en-US" sz="2400" b="1" smtClean="0"/>
              <a:t>Deserts are forming quickly due to this</a:t>
            </a:r>
          </a:p>
          <a:p>
            <a:r>
              <a:rPr lang="en-US" sz="2400" b="1" smtClean="0"/>
              <a:t>A desert in China will bury an area the size of New Jersey every five years</a:t>
            </a:r>
          </a:p>
          <a:p>
            <a:r>
              <a:rPr lang="en-US" sz="2400" b="1" smtClean="0"/>
              <a:t>Since 1949, the area that was covered by trees in China was about 14.4 million Mha</a:t>
            </a:r>
          </a:p>
          <a:p>
            <a:r>
              <a:rPr lang="en-US" sz="2400" b="1" smtClean="0"/>
              <a:t>A few years ago, the forested area in China was only .7 Mha</a:t>
            </a:r>
          </a:p>
          <a:p>
            <a:r>
              <a:rPr lang="en-US" sz="2400" b="1" smtClean="0"/>
              <a:t>Lumber production has grown to accommodate the demands for the growing population to make furniture</a:t>
            </a:r>
          </a:p>
          <a:p>
            <a:r>
              <a:rPr lang="en-US" sz="2400" b="1" smtClean="0"/>
              <a:t>Despite a logging ban passed in 1999, the damage has already been done</a:t>
            </a:r>
          </a:p>
          <a:p>
            <a:r>
              <a:rPr lang="en-US" sz="2400" b="1" smtClean="0"/>
              <a:t>China suffers from soil erosion and flooding</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10" name="Picture 3" descr="http://www.asiaobserver.org/wp-content/uploads/2013/01/2013-01-31-Caricatur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pPr eaLnBrk="1" hangingPunct="1"/>
            <a:r>
              <a:rPr lang="en-US" smtClean="0">
                <a:solidFill>
                  <a:schemeClr val="bg1"/>
                </a:solidFill>
                <a:latin typeface="Bremen Bd BT"/>
              </a:rPr>
              <a:t>Car Emissions</a:t>
            </a:r>
          </a:p>
        </p:txBody>
      </p:sp>
      <p:sp>
        <p:nvSpPr>
          <p:cNvPr id="197635" name="Rectangle 3"/>
          <p:cNvSpPr>
            <a:spLocks noGrp="1" noChangeArrowheads="1"/>
          </p:cNvSpPr>
          <p:nvPr>
            <p:ph type="body" idx="1"/>
          </p:nvPr>
        </p:nvSpPr>
        <p:spPr>
          <a:xfrm>
            <a:off x="457200" y="1600200"/>
            <a:ext cx="8229600" cy="4343400"/>
          </a:xfrm>
        </p:spPr>
        <p:txBody>
          <a:bodyPr/>
          <a:lstStyle/>
          <a:p>
            <a:pPr eaLnBrk="1" hangingPunct="1">
              <a:lnSpc>
                <a:spcPct val="90000"/>
              </a:lnSpc>
            </a:pPr>
            <a:r>
              <a:rPr lang="en-US" sz="2800" smtClean="0">
                <a:solidFill>
                  <a:schemeClr val="bg1"/>
                </a:solidFill>
              </a:rPr>
              <a:t>Huge shift recently towards driving cars and in some areas of the cities, bicycles are no longer allowed (Global Refining 2004). </a:t>
            </a:r>
          </a:p>
          <a:p>
            <a:pPr eaLnBrk="1" hangingPunct="1">
              <a:lnSpc>
                <a:spcPct val="90000"/>
              </a:lnSpc>
            </a:pPr>
            <a:r>
              <a:rPr lang="en-US" sz="2800" smtClean="0">
                <a:solidFill>
                  <a:schemeClr val="bg1"/>
                </a:solidFill>
              </a:rPr>
              <a:t>Most cars built by foreign companies, because leaders wanted foreign investors.</a:t>
            </a:r>
          </a:p>
          <a:p>
            <a:pPr eaLnBrk="1" hangingPunct="1">
              <a:lnSpc>
                <a:spcPct val="90000"/>
              </a:lnSpc>
            </a:pPr>
            <a:r>
              <a:rPr lang="en-US" sz="2800" smtClean="0">
                <a:solidFill>
                  <a:schemeClr val="bg1"/>
                </a:solidFill>
              </a:rPr>
              <a:t>Cars sold in China have much older equipment to control emissions than cars sold in Europe or the United States</a:t>
            </a:r>
          </a:p>
          <a:p>
            <a:pPr eaLnBrk="1" hangingPunct="1">
              <a:lnSpc>
                <a:spcPct val="90000"/>
              </a:lnSpc>
            </a:pPr>
            <a:r>
              <a:rPr lang="en-US" sz="2800" smtClean="0">
                <a:solidFill>
                  <a:schemeClr val="bg1"/>
                </a:solidFill>
              </a:rPr>
              <a:t>Emissions standards in China are much lower than in Europe and the U.S.</a:t>
            </a:r>
          </a:p>
        </p:txBody>
      </p:sp>
      <p:sp>
        <p:nvSpPr>
          <p:cNvPr id="16388" name="Text Box 4"/>
          <p:cNvSpPr txBox="1">
            <a:spLocks noChangeArrowheads="1"/>
          </p:cNvSpPr>
          <p:nvPr/>
        </p:nvSpPr>
        <p:spPr bwMode="auto">
          <a:xfrm>
            <a:off x="609600" y="6216650"/>
            <a:ext cx="8077200" cy="366713"/>
          </a:xfrm>
          <a:prstGeom prst="rect">
            <a:avLst/>
          </a:prstGeom>
          <a:noFill/>
          <a:ln>
            <a:noFill/>
          </a:ln>
          <a:effectLs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lang="en-US" smtClean="0">
                <a:solidFill>
                  <a:srgbClr val="FFFFFF"/>
                </a:solidFill>
                <a:cs typeface="+mn-cs"/>
              </a:rPr>
              <a:t>Statistics in this slide are from </a:t>
            </a:r>
            <a:r>
              <a:rPr lang="en-US" i="1" smtClean="0">
                <a:solidFill>
                  <a:srgbClr val="FFFFFF"/>
                </a:solidFill>
                <a:cs typeface="+mn-cs"/>
              </a:rPr>
              <a:t>China Revs Up</a:t>
            </a:r>
            <a:r>
              <a:rPr lang="en-US" smtClean="0">
                <a:solidFill>
                  <a:srgbClr val="FFFFFF"/>
                </a:solidFill>
                <a:cs typeface="+mn-cs"/>
              </a:rPr>
              <a:t> 2004 unless otherwise labeled.</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8" name="Picture 3" descr="http://media.caglecartoons.com/media/cartoons/107/2010/07/31/81384_60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4"/>
          <p:cNvSpPr>
            <a:spLocks noGrp="1"/>
          </p:cNvSpPr>
          <p:nvPr>
            <p:ph type="dt" sz="quarter" idx="10"/>
          </p:nvPr>
        </p:nvSpPr>
        <p:spPr/>
        <p:txBody>
          <a:bodyPr/>
          <a:lstStyle>
            <a:lvl1pPr eaLnBrk="0" hangingPunct="0">
              <a:defRPr sz="4400">
                <a:solidFill>
                  <a:schemeClr val="tx2"/>
                </a:solidFill>
                <a:latin typeface="Tahoma" pitchFamily="34" charset="0"/>
                <a:ea typeface="MS PGothic" pitchFamily="34" charset="-128"/>
              </a:defRPr>
            </a:lvl1pPr>
            <a:lvl2pPr marL="742950" indent="-285750" eaLnBrk="0" hangingPunct="0">
              <a:defRPr sz="4400">
                <a:solidFill>
                  <a:schemeClr val="tx2"/>
                </a:solidFill>
                <a:latin typeface="Tahoma" pitchFamily="34" charset="0"/>
                <a:ea typeface="MS PGothic" pitchFamily="34" charset="-128"/>
              </a:defRPr>
            </a:lvl2pPr>
            <a:lvl3pPr marL="1143000" indent="-228600" eaLnBrk="0" hangingPunct="0">
              <a:defRPr sz="4400">
                <a:solidFill>
                  <a:schemeClr val="tx2"/>
                </a:solidFill>
                <a:latin typeface="Tahoma" pitchFamily="34" charset="0"/>
                <a:ea typeface="MS PGothic" pitchFamily="34" charset="-128"/>
              </a:defRPr>
            </a:lvl3pPr>
            <a:lvl4pPr marL="1600200" indent="-228600" eaLnBrk="0" hangingPunct="0">
              <a:defRPr sz="4400">
                <a:solidFill>
                  <a:schemeClr val="tx2"/>
                </a:solidFill>
                <a:latin typeface="Tahoma" pitchFamily="34" charset="0"/>
                <a:ea typeface="MS PGothic" pitchFamily="34" charset="-128"/>
              </a:defRPr>
            </a:lvl4pPr>
            <a:lvl5pPr marL="2057400" indent="-228600" eaLnBrk="0" hangingPunct="0">
              <a:defRPr sz="4400">
                <a:solidFill>
                  <a:schemeClr val="tx2"/>
                </a:solidFill>
                <a:latin typeface="Tahoma" pitchFamily="34" charset="0"/>
                <a:ea typeface="MS PGothic" pitchFamily="34" charset="-128"/>
              </a:defRPr>
            </a:lvl5pPr>
            <a:lvl6pPr marL="2514600" indent="-228600" algn="ctr" eaLnBrk="0" fontAlgn="base" hangingPunct="0">
              <a:spcBef>
                <a:spcPct val="0"/>
              </a:spcBef>
              <a:spcAft>
                <a:spcPct val="0"/>
              </a:spcAft>
              <a:defRPr sz="4400">
                <a:solidFill>
                  <a:schemeClr val="tx2"/>
                </a:solidFill>
                <a:latin typeface="Tahoma" pitchFamily="34" charset="0"/>
                <a:ea typeface="MS PGothic" pitchFamily="34" charset="-128"/>
              </a:defRPr>
            </a:lvl6pPr>
            <a:lvl7pPr marL="2971800" indent="-228600" algn="ctr" eaLnBrk="0" fontAlgn="base" hangingPunct="0">
              <a:spcBef>
                <a:spcPct val="0"/>
              </a:spcBef>
              <a:spcAft>
                <a:spcPct val="0"/>
              </a:spcAft>
              <a:defRPr sz="4400">
                <a:solidFill>
                  <a:schemeClr val="tx2"/>
                </a:solidFill>
                <a:latin typeface="Tahoma" pitchFamily="34" charset="0"/>
                <a:ea typeface="MS PGothic" pitchFamily="34" charset="-128"/>
              </a:defRPr>
            </a:lvl7pPr>
            <a:lvl8pPr marL="3429000" indent="-228600" algn="ctr" eaLnBrk="0" fontAlgn="base" hangingPunct="0">
              <a:spcBef>
                <a:spcPct val="0"/>
              </a:spcBef>
              <a:spcAft>
                <a:spcPct val="0"/>
              </a:spcAft>
              <a:defRPr sz="4400">
                <a:solidFill>
                  <a:schemeClr val="tx2"/>
                </a:solidFill>
                <a:latin typeface="Tahoma" pitchFamily="34" charset="0"/>
                <a:ea typeface="MS PGothic" pitchFamily="34" charset="-128"/>
              </a:defRPr>
            </a:lvl8pPr>
            <a:lvl9pPr marL="3886200" indent="-228600" algn="ctr" eaLnBrk="0" fontAlgn="base" hangingPunct="0">
              <a:spcBef>
                <a:spcPct val="0"/>
              </a:spcBef>
              <a:spcAft>
                <a:spcPct val="0"/>
              </a:spcAft>
              <a:defRPr sz="4400">
                <a:solidFill>
                  <a:schemeClr val="tx2"/>
                </a:solidFill>
                <a:latin typeface="Tahoma" pitchFamily="34" charset="0"/>
                <a:ea typeface="MS PGothic" pitchFamily="34" charset="-128"/>
              </a:defRPr>
            </a:lvl9pPr>
          </a:lstStyle>
          <a:p>
            <a:pPr>
              <a:defRPr/>
            </a:pPr>
            <a:endParaRPr lang="en-US" sz="1400" smtClean="0">
              <a:solidFill>
                <a:schemeClr val="tx1"/>
              </a:solidFill>
            </a:endParaRPr>
          </a:p>
        </p:txBody>
      </p:sp>
      <p:sp>
        <p:nvSpPr>
          <p:cNvPr id="14339" name="Footer Placeholder 5"/>
          <p:cNvSpPr>
            <a:spLocks noGrp="1"/>
          </p:cNvSpPr>
          <p:nvPr>
            <p:ph type="ftr" sz="quarter" idx="11"/>
          </p:nvPr>
        </p:nvSpPr>
        <p:spPr/>
        <p:txBody>
          <a:bodyPr/>
          <a:lstStyle>
            <a:lvl1pPr eaLnBrk="0" hangingPunct="0">
              <a:defRPr sz="4400">
                <a:solidFill>
                  <a:schemeClr val="tx2"/>
                </a:solidFill>
                <a:latin typeface="Tahoma" pitchFamily="34" charset="0"/>
                <a:ea typeface="MS PGothic" pitchFamily="34" charset="-128"/>
              </a:defRPr>
            </a:lvl1pPr>
            <a:lvl2pPr marL="742950" indent="-285750" eaLnBrk="0" hangingPunct="0">
              <a:defRPr sz="4400">
                <a:solidFill>
                  <a:schemeClr val="tx2"/>
                </a:solidFill>
                <a:latin typeface="Tahoma" pitchFamily="34" charset="0"/>
                <a:ea typeface="MS PGothic" pitchFamily="34" charset="-128"/>
              </a:defRPr>
            </a:lvl2pPr>
            <a:lvl3pPr marL="1143000" indent="-228600" eaLnBrk="0" hangingPunct="0">
              <a:defRPr sz="4400">
                <a:solidFill>
                  <a:schemeClr val="tx2"/>
                </a:solidFill>
                <a:latin typeface="Tahoma" pitchFamily="34" charset="0"/>
                <a:ea typeface="MS PGothic" pitchFamily="34" charset="-128"/>
              </a:defRPr>
            </a:lvl3pPr>
            <a:lvl4pPr marL="1600200" indent="-228600" eaLnBrk="0" hangingPunct="0">
              <a:defRPr sz="4400">
                <a:solidFill>
                  <a:schemeClr val="tx2"/>
                </a:solidFill>
                <a:latin typeface="Tahoma" pitchFamily="34" charset="0"/>
                <a:ea typeface="MS PGothic" pitchFamily="34" charset="-128"/>
              </a:defRPr>
            </a:lvl4pPr>
            <a:lvl5pPr marL="2057400" indent="-228600" eaLnBrk="0" hangingPunct="0">
              <a:defRPr sz="4400">
                <a:solidFill>
                  <a:schemeClr val="tx2"/>
                </a:solidFill>
                <a:latin typeface="Tahoma" pitchFamily="34" charset="0"/>
                <a:ea typeface="MS PGothic" pitchFamily="34" charset="-128"/>
              </a:defRPr>
            </a:lvl5pPr>
            <a:lvl6pPr marL="2514600" indent="-228600" algn="ctr" eaLnBrk="0" fontAlgn="base" hangingPunct="0">
              <a:spcBef>
                <a:spcPct val="0"/>
              </a:spcBef>
              <a:spcAft>
                <a:spcPct val="0"/>
              </a:spcAft>
              <a:defRPr sz="4400">
                <a:solidFill>
                  <a:schemeClr val="tx2"/>
                </a:solidFill>
                <a:latin typeface="Tahoma" pitchFamily="34" charset="0"/>
                <a:ea typeface="MS PGothic" pitchFamily="34" charset="-128"/>
              </a:defRPr>
            </a:lvl6pPr>
            <a:lvl7pPr marL="2971800" indent="-228600" algn="ctr" eaLnBrk="0" fontAlgn="base" hangingPunct="0">
              <a:spcBef>
                <a:spcPct val="0"/>
              </a:spcBef>
              <a:spcAft>
                <a:spcPct val="0"/>
              </a:spcAft>
              <a:defRPr sz="4400">
                <a:solidFill>
                  <a:schemeClr val="tx2"/>
                </a:solidFill>
                <a:latin typeface="Tahoma" pitchFamily="34" charset="0"/>
                <a:ea typeface="MS PGothic" pitchFamily="34" charset="-128"/>
              </a:defRPr>
            </a:lvl7pPr>
            <a:lvl8pPr marL="3429000" indent="-228600" algn="ctr" eaLnBrk="0" fontAlgn="base" hangingPunct="0">
              <a:spcBef>
                <a:spcPct val="0"/>
              </a:spcBef>
              <a:spcAft>
                <a:spcPct val="0"/>
              </a:spcAft>
              <a:defRPr sz="4400">
                <a:solidFill>
                  <a:schemeClr val="tx2"/>
                </a:solidFill>
                <a:latin typeface="Tahoma" pitchFamily="34" charset="0"/>
                <a:ea typeface="MS PGothic" pitchFamily="34" charset="-128"/>
              </a:defRPr>
            </a:lvl8pPr>
            <a:lvl9pPr marL="3886200" indent="-228600" algn="ctr" eaLnBrk="0" fontAlgn="base" hangingPunct="0">
              <a:spcBef>
                <a:spcPct val="0"/>
              </a:spcBef>
              <a:spcAft>
                <a:spcPct val="0"/>
              </a:spcAft>
              <a:defRPr sz="4400">
                <a:solidFill>
                  <a:schemeClr val="tx2"/>
                </a:solidFill>
                <a:latin typeface="Tahoma" pitchFamily="34" charset="0"/>
                <a:ea typeface="MS PGothic" pitchFamily="34" charset="-128"/>
              </a:defRPr>
            </a:lvl9pPr>
          </a:lstStyle>
          <a:p>
            <a:pPr>
              <a:defRPr/>
            </a:pPr>
            <a:endParaRPr lang="en-US" sz="1400">
              <a:solidFill>
                <a:schemeClr val="tx1"/>
              </a:solidFill>
            </a:endParaRPr>
          </a:p>
        </p:txBody>
      </p:sp>
      <p:sp>
        <p:nvSpPr>
          <p:cNvPr id="199684" name="Rectangle 2"/>
          <p:cNvSpPr>
            <a:spLocks noGrp="1" noChangeArrowheads="1"/>
          </p:cNvSpPr>
          <p:nvPr>
            <p:ph type="title"/>
          </p:nvPr>
        </p:nvSpPr>
        <p:spPr/>
        <p:txBody>
          <a:bodyPr/>
          <a:lstStyle/>
          <a:p>
            <a:pPr eaLnBrk="1" hangingPunct="1"/>
            <a:r>
              <a:rPr lang="en-US" smtClean="0"/>
              <a:t>CO</a:t>
            </a:r>
            <a:r>
              <a:rPr lang="en-US" baseline="-25000" smtClean="0"/>
              <a:t>2  </a:t>
            </a:r>
            <a:r>
              <a:rPr lang="en-US" smtClean="0"/>
              <a:t>emission - China</a:t>
            </a:r>
          </a:p>
        </p:txBody>
      </p:sp>
      <p:sp>
        <p:nvSpPr>
          <p:cNvPr id="199685" name="Rectangle 5"/>
          <p:cNvSpPr>
            <a:spLocks noGrp="1" noChangeArrowheads="1"/>
          </p:cNvSpPr>
          <p:nvPr>
            <p:ph type="body" sz="half" idx="1"/>
          </p:nvPr>
        </p:nvSpPr>
        <p:spPr/>
        <p:txBody>
          <a:bodyPr/>
          <a:lstStyle/>
          <a:p>
            <a:pPr eaLnBrk="1" hangingPunct="1">
              <a:lnSpc>
                <a:spcPct val="90000"/>
              </a:lnSpc>
            </a:pPr>
            <a:endParaRPr lang="en-US" smtClean="0"/>
          </a:p>
        </p:txBody>
      </p:sp>
      <p:sp>
        <p:nvSpPr>
          <p:cNvPr id="199686" name="Rectangle 6"/>
          <p:cNvSpPr>
            <a:spLocks noGrp="1" noChangeArrowheads="1"/>
          </p:cNvSpPr>
          <p:nvPr>
            <p:ph type="body" sz="half" idx="2"/>
          </p:nvPr>
        </p:nvSpPr>
        <p:spPr>
          <a:xfrm>
            <a:off x="5486400" y="1752600"/>
            <a:ext cx="3657600" cy="5105400"/>
          </a:xfrm>
        </p:spPr>
        <p:txBody>
          <a:bodyPr/>
          <a:lstStyle/>
          <a:p>
            <a:pPr eaLnBrk="1" hangingPunct="1">
              <a:lnSpc>
                <a:spcPct val="90000"/>
              </a:lnSpc>
            </a:pPr>
            <a:r>
              <a:rPr lang="en-US" sz="2400" smtClean="0"/>
              <a:t>Indoor air pollution. Women in Xuan</a:t>
            </a:r>
            <a:r>
              <a:rPr lang="en-US" sz="1400" smtClean="0"/>
              <a:t> </a:t>
            </a:r>
            <a:r>
              <a:rPr lang="en-US" sz="2400" smtClean="0"/>
              <a:t>Wei in Yunnan province has the highest lung cancer rate among Chinese women. From the burning of unclean coals in the homes without ventilation</a:t>
            </a:r>
          </a:p>
          <a:p>
            <a:pPr eaLnBrk="1" hangingPunct="1">
              <a:lnSpc>
                <a:spcPct val="90000"/>
              </a:lnSpc>
            </a:pPr>
            <a:r>
              <a:rPr lang="en-US" sz="2400" smtClean="0"/>
              <a:t>Improving as industries achieve emission standards – change from coal to gas</a:t>
            </a:r>
          </a:p>
        </p:txBody>
      </p:sp>
      <p:pic>
        <p:nvPicPr>
          <p:cNvPr id="199687" name="Picture 4" descr="CFT0905_1338373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1200"/>
            <a:ext cx="5486400"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p:txBody>
          <a:bodyPr/>
          <a:lstStyle>
            <a:lvl1pPr eaLnBrk="0" hangingPunct="0">
              <a:defRPr sz="4400">
                <a:solidFill>
                  <a:schemeClr val="tx2"/>
                </a:solidFill>
                <a:latin typeface="Tahoma" pitchFamily="34" charset="0"/>
                <a:ea typeface="MS PGothic" pitchFamily="34" charset="-128"/>
              </a:defRPr>
            </a:lvl1pPr>
            <a:lvl2pPr marL="742950" indent="-285750" eaLnBrk="0" hangingPunct="0">
              <a:defRPr sz="4400">
                <a:solidFill>
                  <a:schemeClr val="tx2"/>
                </a:solidFill>
                <a:latin typeface="Tahoma" pitchFamily="34" charset="0"/>
                <a:ea typeface="MS PGothic" pitchFamily="34" charset="-128"/>
              </a:defRPr>
            </a:lvl2pPr>
            <a:lvl3pPr marL="1143000" indent="-228600" eaLnBrk="0" hangingPunct="0">
              <a:defRPr sz="4400">
                <a:solidFill>
                  <a:schemeClr val="tx2"/>
                </a:solidFill>
                <a:latin typeface="Tahoma" pitchFamily="34" charset="0"/>
                <a:ea typeface="MS PGothic" pitchFamily="34" charset="-128"/>
              </a:defRPr>
            </a:lvl3pPr>
            <a:lvl4pPr marL="1600200" indent="-228600" eaLnBrk="0" hangingPunct="0">
              <a:defRPr sz="4400">
                <a:solidFill>
                  <a:schemeClr val="tx2"/>
                </a:solidFill>
                <a:latin typeface="Tahoma" pitchFamily="34" charset="0"/>
                <a:ea typeface="MS PGothic" pitchFamily="34" charset="-128"/>
              </a:defRPr>
            </a:lvl4pPr>
            <a:lvl5pPr marL="2057400" indent="-228600" eaLnBrk="0" hangingPunct="0">
              <a:defRPr sz="4400">
                <a:solidFill>
                  <a:schemeClr val="tx2"/>
                </a:solidFill>
                <a:latin typeface="Tahoma" pitchFamily="34" charset="0"/>
                <a:ea typeface="MS PGothic" pitchFamily="34" charset="-128"/>
              </a:defRPr>
            </a:lvl5pPr>
            <a:lvl6pPr marL="2514600" indent="-228600" algn="ctr" eaLnBrk="0" fontAlgn="base" hangingPunct="0">
              <a:spcBef>
                <a:spcPct val="0"/>
              </a:spcBef>
              <a:spcAft>
                <a:spcPct val="0"/>
              </a:spcAft>
              <a:defRPr sz="4400">
                <a:solidFill>
                  <a:schemeClr val="tx2"/>
                </a:solidFill>
                <a:latin typeface="Tahoma" pitchFamily="34" charset="0"/>
                <a:ea typeface="MS PGothic" pitchFamily="34" charset="-128"/>
              </a:defRPr>
            </a:lvl6pPr>
            <a:lvl7pPr marL="2971800" indent="-228600" algn="ctr" eaLnBrk="0" fontAlgn="base" hangingPunct="0">
              <a:spcBef>
                <a:spcPct val="0"/>
              </a:spcBef>
              <a:spcAft>
                <a:spcPct val="0"/>
              </a:spcAft>
              <a:defRPr sz="4400">
                <a:solidFill>
                  <a:schemeClr val="tx2"/>
                </a:solidFill>
                <a:latin typeface="Tahoma" pitchFamily="34" charset="0"/>
                <a:ea typeface="MS PGothic" pitchFamily="34" charset="-128"/>
              </a:defRPr>
            </a:lvl7pPr>
            <a:lvl8pPr marL="3429000" indent="-228600" algn="ctr" eaLnBrk="0" fontAlgn="base" hangingPunct="0">
              <a:spcBef>
                <a:spcPct val="0"/>
              </a:spcBef>
              <a:spcAft>
                <a:spcPct val="0"/>
              </a:spcAft>
              <a:defRPr sz="4400">
                <a:solidFill>
                  <a:schemeClr val="tx2"/>
                </a:solidFill>
                <a:latin typeface="Tahoma" pitchFamily="34" charset="0"/>
                <a:ea typeface="MS PGothic" pitchFamily="34" charset="-128"/>
              </a:defRPr>
            </a:lvl8pPr>
            <a:lvl9pPr marL="3886200" indent="-228600" algn="ctr" eaLnBrk="0" fontAlgn="base" hangingPunct="0">
              <a:spcBef>
                <a:spcPct val="0"/>
              </a:spcBef>
              <a:spcAft>
                <a:spcPct val="0"/>
              </a:spcAft>
              <a:defRPr sz="4400">
                <a:solidFill>
                  <a:schemeClr val="tx2"/>
                </a:solidFill>
                <a:latin typeface="Tahoma" pitchFamily="34" charset="0"/>
                <a:ea typeface="MS PGothic" pitchFamily="34" charset="-128"/>
              </a:defRPr>
            </a:lvl9pPr>
          </a:lstStyle>
          <a:p>
            <a:pPr>
              <a:defRPr/>
            </a:pPr>
            <a:endParaRPr lang="en-US" sz="1400" smtClean="0">
              <a:solidFill>
                <a:schemeClr val="tx1"/>
              </a:solidFill>
            </a:endParaRPr>
          </a:p>
        </p:txBody>
      </p:sp>
      <p:sp>
        <p:nvSpPr>
          <p:cNvPr id="15363" name="Footer Placeholder 4"/>
          <p:cNvSpPr>
            <a:spLocks noGrp="1"/>
          </p:cNvSpPr>
          <p:nvPr>
            <p:ph type="ftr" sz="quarter" idx="11"/>
          </p:nvPr>
        </p:nvSpPr>
        <p:spPr/>
        <p:txBody>
          <a:bodyPr/>
          <a:lstStyle>
            <a:lvl1pPr eaLnBrk="0" hangingPunct="0">
              <a:defRPr sz="4400">
                <a:solidFill>
                  <a:schemeClr val="tx2"/>
                </a:solidFill>
                <a:latin typeface="Tahoma" pitchFamily="34" charset="0"/>
                <a:ea typeface="MS PGothic" pitchFamily="34" charset="-128"/>
              </a:defRPr>
            </a:lvl1pPr>
            <a:lvl2pPr marL="742950" indent="-285750" eaLnBrk="0" hangingPunct="0">
              <a:defRPr sz="4400">
                <a:solidFill>
                  <a:schemeClr val="tx2"/>
                </a:solidFill>
                <a:latin typeface="Tahoma" pitchFamily="34" charset="0"/>
                <a:ea typeface="MS PGothic" pitchFamily="34" charset="-128"/>
              </a:defRPr>
            </a:lvl2pPr>
            <a:lvl3pPr marL="1143000" indent="-228600" eaLnBrk="0" hangingPunct="0">
              <a:defRPr sz="4400">
                <a:solidFill>
                  <a:schemeClr val="tx2"/>
                </a:solidFill>
                <a:latin typeface="Tahoma" pitchFamily="34" charset="0"/>
                <a:ea typeface="MS PGothic" pitchFamily="34" charset="-128"/>
              </a:defRPr>
            </a:lvl3pPr>
            <a:lvl4pPr marL="1600200" indent="-228600" eaLnBrk="0" hangingPunct="0">
              <a:defRPr sz="4400">
                <a:solidFill>
                  <a:schemeClr val="tx2"/>
                </a:solidFill>
                <a:latin typeface="Tahoma" pitchFamily="34" charset="0"/>
                <a:ea typeface="MS PGothic" pitchFamily="34" charset="-128"/>
              </a:defRPr>
            </a:lvl4pPr>
            <a:lvl5pPr marL="2057400" indent="-228600" eaLnBrk="0" hangingPunct="0">
              <a:defRPr sz="4400">
                <a:solidFill>
                  <a:schemeClr val="tx2"/>
                </a:solidFill>
                <a:latin typeface="Tahoma" pitchFamily="34" charset="0"/>
                <a:ea typeface="MS PGothic" pitchFamily="34" charset="-128"/>
              </a:defRPr>
            </a:lvl5pPr>
            <a:lvl6pPr marL="2514600" indent="-228600" algn="ctr" eaLnBrk="0" fontAlgn="base" hangingPunct="0">
              <a:spcBef>
                <a:spcPct val="0"/>
              </a:spcBef>
              <a:spcAft>
                <a:spcPct val="0"/>
              </a:spcAft>
              <a:defRPr sz="4400">
                <a:solidFill>
                  <a:schemeClr val="tx2"/>
                </a:solidFill>
                <a:latin typeface="Tahoma" pitchFamily="34" charset="0"/>
                <a:ea typeface="MS PGothic" pitchFamily="34" charset="-128"/>
              </a:defRPr>
            </a:lvl6pPr>
            <a:lvl7pPr marL="2971800" indent="-228600" algn="ctr" eaLnBrk="0" fontAlgn="base" hangingPunct="0">
              <a:spcBef>
                <a:spcPct val="0"/>
              </a:spcBef>
              <a:spcAft>
                <a:spcPct val="0"/>
              </a:spcAft>
              <a:defRPr sz="4400">
                <a:solidFill>
                  <a:schemeClr val="tx2"/>
                </a:solidFill>
                <a:latin typeface="Tahoma" pitchFamily="34" charset="0"/>
                <a:ea typeface="MS PGothic" pitchFamily="34" charset="-128"/>
              </a:defRPr>
            </a:lvl7pPr>
            <a:lvl8pPr marL="3429000" indent="-228600" algn="ctr" eaLnBrk="0" fontAlgn="base" hangingPunct="0">
              <a:spcBef>
                <a:spcPct val="0"/>
              </a:spcBef>
              <a:spcAft>
                <a:spcPct val="0"/>
              </a:spcAft>
              <a:defRPr sz="4400">
                <a:solidFill>
                  <a:schemeClr val="tx2"/>
                </a:solidFill>
                <a:latin typeface="Tahoma" pitchFamily="34" charset="0"/>
                <a:ea typeface="MS PGothic" pitchFamily="34" charset="-128"/>
              </a:defRPr>
            </a:lvl8pPr>
            <a:lvl9pPr marL="3886200" indent="-228600" algn="ctr" eaLnBrk="0" fontAlgn="base" hangingPunct="0">
              <a:spcBef>
                <a:spcPct val="0"/>
              </a:spcBef>
              <a:spcAft>
                <a:spcPct val="0"/>
              </a:spcAft>
              <a:defRPr sz="4400">
                <a:solidFill>
                  <a:schemeClr val="tx2"/>
                </a:solidFill>
                <a:latin typeface="Tahoma" pitchFamily="34" charset="0"/>
                <a:ea typeface="MS PGothic" pitchFamily="34" charset="-128"/>
              </a:defRPr>
            </a:lvl9pPr>
          </a:lstStyle>
          <a:p>
            <a:pPr>
              <a:defRPr/>
            </a:pPr>
            <a:endParaRPr lang="en-US" sz="1400">
              <a:solidFill>
                <a:schemeClr val="tx1"/>
              </a:solidFill>
            </a:endParaRPr>
          </a:p>
        </p:txBody>
      </p:sp>
      <p:sp>
        <p:nvSpPr>
          <p:cNvPr id="200708" name="Rectangle 2"/>
          <p:cNvSpPr>
            <a:spLocks noGrp="1" noChangeArrowheads="1"/>
          </p:cNvSpPr>
          <p:nvPr>
            <p:ph type="title"/>
          </p:nvPr>
        </p:nvSpPr>
        <p:spPr/>
        <p:txBody>
          <a:bodyPr/>
          <a:lstStyle/>
          <a:p>
            <a:pPr eaLnBrk="1" hangingPunct="1"/>
            <a:r>
              <a:rPr lang="en-US" smtClean="0"/>
              <a:t>Social equity on CO</a:t>
            </a:r>
            <a:r>
              <a:rPr lang="en-US" baseline="-25000" smtClean="0"/>
              <a:t>2</a:t>
            </a:r>
            <a:r>
              <a:rPr lang="en-US" smtClean="0"/>
              <a:t> emission </a:t>
            </a:r>
          </a:p>
        </p:txBody>
      </p:sp>
      <p:pic>
        <p:nvPicPr>
          <p:cNvPr id="200709" name="Picture 4"/>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304800" y="1752600"/>
            <a:ext cx="5562600" cy="4665663"/>
          </a:xfrm>
          <a:noFill/>
        </p:spPr>
      </p:pic>
      <p:sp>
        <p:nvSpPr>
          <p:cNvPr id="200710" name="Rectangle 5"/>
          <p:cNvSpPr>
            <a:spLocks noChangeArrowheads="1"/>
          </p:cNvSpPr>
          <p:nvPr/>
        </p:nvSpPr>
        <p:spPr bwMode="auto">
          <a:xfrm>
            <a:off x="5867400" y="1981200"/>
            <a:ext cx="3276600" cy="4876800"/>
          </a:xfrm>
          <a:prstGeom prst="rect">
            <a:avLst/>
          </a:prstGeom>
          <a:noFill/>
          <a:ln w="9525">
            <a:noFill/>
            <a:miter lim="800000"/>
            <a:headEnd/>
            <a:tailEnd/>
          </a:ln>
          <a:effectLst>
            <a:outerShdw algn="ctr" rotWithShape="0">
              <a:srgbClr val="808080">
                <a:alpha val="75000"/>
              </a:srgbClr>
            </a:outerShdw>
          </a:effectLst>
        </p:spPr>
        <p:txBody>
          <a:bodyPr/>
          <a:lstStyle/>
          <a:p>
            <a:pPr marL="342900" indent="-342900">
              <a:spcBef>
                <a:spcPct val="20000"/>
              </a:spcBef>
              <a:buClr>
                <a:schemeClr val="bg2"/>
              </a:buClr>
              <a:buFont typeface="Times" pitchFamily="18" charset="0"/>
              <a:buChar char="•"/>
              <a:defRPr/>
            </a:pPr>
            <a:r>
              <a:rPr lang="en-US" sz="2600"/>
              <a:t>CO</a:t>
            </a:r>
            <a:r>
              <a:rPr lang="en-US" sz="2600" baseline="-25000"/>
              <a:t>2</a:t>
            </a:r>
            <a:r>
              <a:rPr lang="en-US" sz="2600"/>
              <a:t> emission, largely a by-product of energy production and use</a:t>
            </a:r>
          </a:p>
          <a:p>
            <a:pPr marL="342900" indent="-342900">
              <a:spcBef>
                <a:spcPct val="20000"/>
              </a:spcBef>
              <a:buClr>
                <a:schemeClr val="bg2"/>
              </a:buClr>
              <a:buFont typeface="Times" pitchFamily="18" charset="0"/>
              <a:buChar char="•"/>
              <a:defRPr/>
            </a:pPr>
            <a:r>
              <a:rPr lang="en-US" sz="2600"/>
              <a:t>Low and middle income countries have seen a relatively much higher increase in CO</a:t>
            </a:r>
            <a:r>
              <a:rPr lang="en-US" sz="2600" baseline="-25000"/>
              <a:t>2 </a:t>
            </a:r>
            <a:r>
              <a:rPr lang="en-US" sz="2600"/>
              <a:t>emission</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30" name="Picture 3" descr="http://0.tqn.com/d/politicalhumor/1/0/G/4/2/beijing-olympics-pollutio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91440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4" name="Picture 1" descr="http://saynotochina.org/blogsite/wp-content/uploads/2008/04/stahler2091687080401.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76200"/>
            <a:ext cx="86868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778" name="Picture 1" descr="http://www.danzigercartoons.com/wp-content/uploads/2013/01/danzcolor549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91440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02" name="Picture 1" descr="http://media.cagle.com/10/2013/02/05/126670_60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9067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26" name="Picture 1" descr="http://t0.gstatic.com/images?q=tbn:ANd9GcRuWNFtiBhNbl0YWlYpdanBPSXqQpagg1CFJDFDOM2FCkFZ7Gz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0"/>
            <a:ext cx="4953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228600" y="930275"/>
            <a:ext cx="8440738" cy="974725"/>
          </a:xfrm>
        </p:spPr>
        <p:txBody>
          <a:bodyPr/>
          <a:lstStyle/>
          <a:p>
            <a:pPr eaLnBrk="1" hangingPunct="1"/>
            <a:r>
              <a:rPr lang="en-US" sz="3200" smtClean="0"/>
              <a:t>Impacts: 2/3 of China’s Forests Lost, Leading to Floods and Deserts</a:t>
            </a:r>
          </a:p>
        </p:txBody>
      </p:sp>
      <p:pic>
        <p:nvPicPr>
          <p:cNvPr id="1515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905000"/>
            <a:ext cx="3563938"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56" name="Text Box 4"/>
          <p:cNvSpPr txBox="1">
            <a:spLocks noChangeArrowheads="1"/>
          </p:cNvSpPr>
          <p:nvPr/>
        </p:nvSpPr>
        <p:spPr bwMode="auto">
          <a:xfrm>
            <a:off x="990600" y="6384925"/>
            <a:ext cx="7848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spcBef>
                <a:spcPct val="50000"/>
              </a:spcBef>
            </a:pPr>
            <a:r>
              <a:rPr lang="en-US" sz="1000">
                <a:latin typeface="Helvetica Neue Light"/>
              </a:rPr>
              <a:t>Image Sources:  The Guardian, BBC News, True Health.</a:t>
            </a:r>
          </a:p>
        </p:txBody>
      </p:sp>
      <p:pic>
        <p:nvPicPr>
          <p:cNvPr id="15155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889125"/>
            <a:ext cx="3581400"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55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071938"/>
            <a:ext cx="3048000" cy="225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ate Placeholder 3"/>
          <p:cNvSpPr>
            <a:spLocks noGrp="1"/>
          </p:cNvSpPr>
          <p:nvPr>
            <p:ph type="dt" sz="quarter" idx="10"/>
          </p:nvPr>
        </p:nvSpPr>
        <p:spPr/>
        <p:txBody>
          <a:bodyPr/>
          <a:lstStyle>
            <a:lvl1pPr eaLnBrk="0" hangingPunct="0">
              <a:defRPr sz="4400">
                <a:solidFill>
                  <a:schemeClr val="tx2"/>
                </a:solidFill>
                <a:latin typeface="Tahoma" pitchFamily="34" charset="0"/>
                <a:ea typeface="MS PGothic" pitchFamily="34" charset="-128"/>
              </a:defRPr>
            </a:lvl1pPr>
            <a:lvl2pPr marL="742950" indent="-285750" eaLnBrk="0" hangingPunct="0">
              <a:defRPr sz="4400">
                <a:solidFill>
                  <a:schemeClr val="tx2"/>
                </a:solidFill>
                <a:latin typeface="Tahoma" pitchFamily="34" charset="0"/>
                <a:ea typeface="MS PGothic" pitchFamily="34" charset="-128"/>
              </a:defRPr>
            </a:lvl2pPr>
            <a:lvl3pPr marL="1143000" indent="-228600" eaLnBrk="0" hangingPunct="0">
              <a:defRPr sz="4400">
                <a:solidFill>
                  <a:schemeClr val="tx2"/>
                </a:solidFill>
                <a:latin typeface="Tahoma" pitchFamily="34" charset="0"/>
                <a:ea typeface="MS PGothic" pitchFamily="34" charset="-128"/>
              </a:defRPr>
            </a:lvl3pPr>
            <a:lvl4pPr marL="1600200" indent="-228600" eaLnBrk="0" hangingPunct="0">
              <a:defRPr sz="4400">
                <a:solidFill>
                  <a:schemeClr val="tx2"/>
                </a:solidFill>
                <a:latin typeface="Tahoma" pitchFamily="34" charset="0"/>
                <a:ea typeface="MS PGothic" pitchFamily="34" charset="-128"/>
              </a:defRPr>
            </a:lvl4pPr>
            <a:lvl5pPr marL="2057400" indent="-228600" eaLnBrk="0" hangingPunct="0">
              <a:defRPr sz="4400">
                <a:solidFill>
                  <a:schemeClr val="tx2"/>
                </a:solidFill>
                <a:latin typeface="Tahoma" pitchFamily="34" charset="0"/>
                <a:ea typeface="MS PGothic" pitchFamily="34" charset="-128"/>
              </a:defRPr>
            </a:lvl5pPr>
            <a:lvl6pPr marL="2514600" indent="-228600" algn="ctr" eaLnBrk="0" fontAlgn="base" hangingPunct="0">
              <a:spcBef>
                <a:spcPct val="0"/>
              </a:spcBef>
              <a:spcAft>
                <a:spcPct val="0"/>
              </a:spcAft>
              <a:defRPr sz="4400">
                <a:solidFill>
                  <a:schemeClr val="tx2"/>
                </a:solidFill>
                <a:latin typeface="Tahoma" pitchFamily="34" charset="0"/>
                <a:ea typeface="MS PGothic" pitchFamily="34" charset="-128"/>
              </a:defRPr>
            </a:lvl6pPr>
            <a:lvl7pPr marL="2971800" indent="-228600" algn="ctr" eaLnBrk="0" fontAlgn="base" hangingPunct="0">
              <a:spcBef>
                <a:spcPct val="0"/>
              </a:spcBef>
              <a:spcAft>
                <a:spcPct val="0"/>
              </a:spcAft>
              <a:defRPr sz="4400">
                <a:solidFill>
                  <a:schemeClr val="tx2"/>
                </a:solidFill>
                <a:latin typeface="Tahoma" pitchFamily="34" charset="0"/>
                <a:ea typeface="MS PGothic" pitchFamily="34" charset="-128"/>
              </a:defRPr>
            </a:lvl7pPr>
            <a:lvl8pPr marL="3429000" indent="-228600" algn="ctr" eaLnBrk="0" fontAlgn="base" hangingPunct="0">
              <a:spcBef>
                <a:spcPct val="0"/>
              </a:spcBef>
              <a:spcAft>
                <a:spcPct val="0"/>
              </a:spcAft>
              <a:defRPr sz="4400">
                <a:solidFill>
                  <a:schemeClr val="tx2"/>
                </a:solidFill>
                <a:latin typeface="Tahoma" pitchFamily="34" charset="0"/>
                <a:ea typeface="MS PGothic" pitchFamily="34" charset="-128"/>
              </a:defRPr>
            </a:lvl8pPr>
            <a:lvl9pPr marL="3886200" indent="-228600" algn="ctr" eaLnBrk="0" fontAlgn="base" hangingPunct="0">
              <a:spcBef>
                <a:spcPct val="0"/>
              </a:spcBef>
              <a:spcAft>
                <a:spcPct val="0"/>
              </a:spcAft>
              <a:defRPr sz="4400">
                <a:solidFill>
                  <a:schemeClr val="tx2"/>
                </a:solidFill>
                <a:latin typeface="Tahoma" pitchFamily="34" charset="0"/>
                <a:ea typeface="MS PGothic" pitchFamily="34" charset="-128"/>
              </a:defRPr>
            </a:lvl9pPr>
          </a:lstStyle>
          <a:p>
            <a:pPr>
              <a:defRPr/>
            </a:pPr>
            <a:endParaRPr lang="en-US" sz="1400" smtClean="0">
              <a:solidFill>
                <a:schemeClr val="tx1"/>
              </a:solidFill>
            </a:endParaRPr>
          </a:p>
        </p:txBody>
      </p:sp>
      <p:sp>
        <p:nvSpPr>
          <p:cNvPr id="37891" name="Footer Placeholder 4"/>
          <p:cNvSpPr>
            <a:spLocks noGrp="1"/>
          </p:cNvSpPr>
          <p:nvPr>
            <p:ph type="ftr" sz="quarter" idx="11"/>
          </p:nvPr>
        </p:nvSpPr>
        <p:spPr/>
        <p:txBody>
          <a:bodyPr/>
          <a:lstStyle>
            <a:lvl1pPr eaLnBrk="0" hangingPunct="0">
              <a:defRPr sz="4400">
                <a:solidFill>
                  <a:schemeClr val="tx2"/>
                </a:solidFill>
                <a:latin typeface="Tahoma" pitchFamily="34" charset="0"/>
                <a:ea typeface="MS PGothic" pitchFamily="34" charset="-128"/>
              </a:defRPr>
            </a:lvl1pPr>
            <a:lvl2pPr marL="742950" indent="-285750" eaLnBrk="0" hangingPunct="0">
              <a:defRPr sz="4400">
                <a:solidFill>
                  <a:schemeClr val="tx2"/>
                </a:solidFill>
                <a:latin typeface="Tahoma" pitchFamily="34" charset="0"/>
                <a:ea typeface="MS PGothic" pitchFamily="34" charset="-128"/>
              </a:defRPr>
            </a:lvl2pPr>
            <a:lvl3pPr marL="1143000" indent="-228600" eaLnBrk="0" hangingPunct="0">
              <a:defRPr sz="4400">
                <a:solidFill>
                  <a:schemeClr val="tx2"/>
                </a:solidFill>
                <a:latin typeface="Tahoma" pitchFamily="34" charset="0"/>
                <a:ea typeface="MS PGothic" pitchFamily="34" charset="-128"/>
              </a:defRPr>
            </a:lvl3pPr>
            <a:lvl4pPr marL="1600200" indent="-228600" eaLnBrk="0" hangingPunct="0">
              <a:defRPr sz="4400">
                <a:solidFill>
                  <a:schemeClr val="tx2"/>
                </a:solidFill>
                <a:latin typeface="Tahoma" pitchFamily="34" charset="0"/>
                <a:ea typeface="MS PGothic" pitchFamily="34" charset="-128"/>
              </a:defRPr>
            </a:lvl4pPr>
            <a:lvl5pPr marL="2057400" indent="-228600" eaLnBrk="0" hangingPunct="0">
              <a:defRPr sz="4400">
                <a:solidFill>
                  <a:schemeClr val="tx2"/>
                </a:solidFill>
                <a:latin typeface="Tahoma" pitchFamily="34" charset="0"/>
                <a:ea typeface="MS PGothic" pitchFamily="34" charset="-128"/>
              </a:defRPr>
            </a:lvl5pPr>
            <a:lvl6pPr marL="2514600" indent="-228600" algn="ctr" eaLnBrk="0" fontAlgn="base" hangingPunct="0">
              <a:spcBef>
                <a:spcPct val="0"/>
              </a:spcBef>
              <a:spcAft>
                <a:spcPct val="0"/>
              </a:spcAft>
              <a:defRPr sz="4400">
                <a:solidFill>
                  <a:schemeClr val="tx2"/>
                </a:solidFill>
                <a:latin typeface="Tahoma" pitchFamily="34" charset="0"/>
                <a:ea typeface="MS PGothic" pitchFamily="34" charset="-128"/>
              </a:defRPr>
            </a:lvl6pPr>
            <a:lvl7pPr marL="2971800" indent="-228600" algn="ctr" eaLnBrk="0" fontAlgn="base" hangingPunct="0">
              <a:spcBef>
                <a:spcPct val="0"/>
              </a:spcBef>
              <a:spcAft>
                <a:spcPct val="0"/>
              </a:spcAft>
              <a:defRPr sz="4400">
                <a:solidFill>
                  <a:schemeClr val="tx2"/>
                </a:solidFill>
                <a:latin typeface="Tahoma" pitchFamily="34" charset="0"/>
                <a:ea typeface="MS PGothic" pitchFamily="34" charset="-128"/>
              </a:defRPr>
            </a:lvl7pPr>
            <a:lvl8pPr marL="3429000" indent="-228600" algn="ctr" eaLnBrk="0" fontAlgn="base" hangingPunct="0">
              <a:spcBef>
                <a:spcPct val="0"/>
              </a:spcBef>
              <a:spcAft>
                <a:spcPct val="0"/>
              </a:spcAft>
              <a:defRPr sz="4400">
                <a:solidFill>
                  <a:schemeClr val="tx2"/>
                </a:solidFill>
                <a:latin typeface="Tahoma" pitchFamily="34" charset="0"/>
                <a:ea typeface="MS PGothic" pitchFamily="34" charset="-128"/>
              </a:defRPr>
            </a:lvl8pPr>
            <a:lvl9pPr marL="3886200" indent="-228600" algn="ctr" eaLnBrk="0" fontAlgn="base" hangingPunct="0">
              <a:spcBef>
                <a:spcPct val="0"/>
              </a:spcBef>
              <a:spcAft>
                <a:spcPct val="0"/>
              </a:spcAft>
              <a:defRPr sz="4400">
                <a:solidFill>
                  <a:schemeClr val="tx2"/>
                </a:solidFill>
                <a:latin typeface="Tahoma" pitchFamily="34" charset="0"/>
                <a:ea typeface="MS PGothic" pitchFamily="34" charset="-128"/>
              </a:defRPr>
            </a:lvl9pPr>
          </a:lstStyle>
          <a:p>
            <a:pPr>
              <a:defRPr/>
            </a:pPr>
            <a:endParaRPr lang="en-US" sz="1400">
              <a:solidFill>
                <a:schemeClr val="tx1"/>
              </a:solidFill>
            </a:endParaRPr>
          </a:p>
        </p:txBody>
      </p:sp>
      <p:sp>
        <p:nvSpPr>
          <p:cNvPr id="206852" name="Rectangle 2"/>
          <p:cNvSpPr>
            <a:spLocks noGrp="1" noChangeArrowheads="1"/>
          </p:cNvSpPr>
          <p:nvPr>
            <p:ph type="title"/>
          </p:nvPr>
        </p:nvSpPr>
        <p:spPr>
          <a:xfrm>
            <a:off x="381000" y="609600"/>
            <a:ext cx="8305800" cy="1143000"/>
          </a:xfrm>
        </p:spPr>
        <p:txBody>
          <a:bodyPr/>
          <a:lstStyle/>
          <a:p>
            <a:pPr eaLnBrk="1" hangingPunct="1"/>
            <a:r>
              <a:rPr lang="en-US" smtClean="0"/>
              <a:t>Chinas problem – A global issue</a:t>
            </a:r>
          </a:p>
        </p:txBody>
      </p:sp>
      <p:sp>
        <p:nvSpPr>
          <p:cNvPr id="206853" name="Rectangle 3"/>
          <p:cNvSpPr>
            <a:spLocks noGrp="1" noChangeArrowheads="1"/>
          </p:cNvSpPr>
          <p:nvPr>
            <p:ph type="body" idx="1"/>
          </p:nvPr>
        </p:nvSpPr>
        <p:spPr>
          <a:xfrm>
            <a:off x="685800" y="1981200"/>
            <a:ext cx="7772400" cy="4876800"/>
          </a:xfrm>
        </p:spPr>
        <p:txBody>
          <a:bodyPr/>
          <a:lstStyle/>
          <a:p>
            <a:pPr eaLnBrk="1" hangingPunct="1"/>
            <a:r>
              <a:rPr lang="en-US" smtClean="0"/>
              <a:t>China largest contributor of </a:t>
            </a:r>
          </a:p>
          <a:p>
            <a:pPr lvl="1" eaLnBrk="1" hangingPunct="1"/>
            <a:r>
              <a:rPr lang="en-US" smtClean="0"/>
              <a:t>Sulfur oxides</a:t>
            </a:r>
          </a:p>
          <a:p>
            <a:pPr lvl="1" eaLnBrk="1" hangingPunct="1"/>
            <a:r>
              <a:rPr lang="en-US" smtClean="0"/>
              <a:t>Chorofluorocarbons</a:t>
            </a:r>
          </a:p>
          <a:p>
            <a:pPr lvl="1" eaLnBrk="1" hangingPunct="1"/>
            <a:r>
              <a:rPr lang="en-US" smtClean="0"/>
              <a:t>Ozone depleting substances and</a:t>
            </a:r>
          </a:p>
          <a:p>
            <a:pPr lvl="1" eaLnBrk="1" hangingPunct="1"/>
            <a:r>
              <a:rPr lang="en-US" smtClean="0"/>
              <a:t>Carbon dioxides</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3" descr="http://media.economist.com/images/20080712/2808WW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9067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Title 1"/>
          <p:cNvSpPr>
            <a:spLocks noGrp="1"/>
          </p:cNvSpPr>
          <p:nvPr>
            <p:ph type="title"/>
          </p:nvPr>
        </p:nvSpPr>
        <p:spPr/>
        <p:txBody>
          <a:bodyPr/>
          <a:lstStyle/>
          <a:p>
            <a:r>
              <a:rPr lang="en-US" smtClean="0"/>
              <a:t>Coal and Air Pollution</a:t>
            </a:r>
          </a:p>
        </p:txBody>
      </p:sp>
      <p:sp>
        <p:nvSpPr>
          <p:cNvPr id="208899" name="Content Placeholder 2"/>
          <p:cNvSpPr>
            <a:spLocks noGrp="1"/>
          </p:cNvSpPr>
          <p:nvPr>
            <p:ph idx="1"/>
          </p:nvPr>
        </p:nvSpPr>
        <p:spPr/>
        <p:txBody>
          <a:bodyPr/>
          <a:lstStyle/>
          <a:p>
            <a:r>
              <a:rPr lang="en-US" smtClean="0"/>
              <a:t>Coal is the number one source of air pollution in China</a:t>
            </a:r>
          </a:p>
          <a:p>
            <a:r>
              <a:rPr lang="en-US" smtClean="0"/>
              <a:t>China gets 80% of its electricity and 70% of its total power from coal</a:t>
            </a:r>
          </a:p>
          <a:p>
            <a:r>
              <a:rPr lang="en-US" smtClean="0"/>
              <a:t>Around 6 million tons of coal is burned everyday to power factories, heat homes, cook meals</a:t>
            </a:r>
          </a:p>
          <a:p>
            <a:endParaRPr lang="en-US" smtClean="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p:txBody>
          <a:bodyPr/>
          <a:lstStyle/>
          <a:p>
            <a:pPr eaLnBrk="1" hangingPunct="1"/>
            <a:r>
              <a:rPr lang="en-US" smtClean="0">
                <a:solidFill>
                  <a:schemeClr val="bg1"/>
                </a:solidFill>
                <a:latin typeface="Bremen Bd BT"/>
              </a:rPr>
              <a:t>Coal</a:t>
            </a:r>
          </a:p>
        </p:txBody>
      </p:sp>
      <p:sp>
        <p:nvSpPr>
          <p:cNvPr id="209923" name="Rectangle 3"/>
          <p:cNvSpPr>
            <a:spLocks noGrp="1" noChangeArrowheads="1"/>
          </p:cNvSpPr>
          <p:nvPr>
            <p:ph type="body" idx="1"/>
          </p:nvPr>
        </p:nvSpPr>
        <p:spPr>
          <a:xfrm>
            <a:off x="533400" y="1600200"/>
            <a:ext cx="8229600" cy="4525963"/>
          </a:xfrm>
        </p:spPr>
        <p:txBody>
          <a:bodyPr/>
          <a:lstStyle/>
          <a:p>
            <a:pPr eaLnBrk="1" hangingPunct="1">
              <a:lnSpc>
                <a:spcPct val="80000"/>
              </a:lnSpc>
            </a:pPr>
            <a:r>
              <a:rPr lang="en-US" sz="2400" smtClean="0">
                <a:solidFill>
                  <a:schemeClr val="bg1"/>
                </a:solidFill>
              </a:rPr>
              <a:t>70% of energy is from coal, used for electricity and forging steel. </a:t>
            </a:r>
          </a:p>
          <a:p>
            <a:pPr eaLnBrk="1" hangingPunct="1">
              <a:lnSpc>
                <a:spcPct val="80000"/>
              </a:lnSpc>
            </a:pPr>
            <a:r>
              <a:rPr lang="en-US" sz="2400" smtClean="0">
                <a:solidFill>
                  <a:schemeClr val="bg1"/>
                </a:solidFill>
              </a:rPr>
              <a:t>Most homes and businesses use coal.</a:t>
            </a:r>
            <a:r>
              <a:rPr lang="en-US" sz="2400" smtClean="0"/>
              <a:t> </a:t>
            </a:r>
          </a:p>
          <a:p>
            <a:pPr eaLnBrk="1" hangingPunct="1">
              <a:lnSpc>
                <a:spcPct val="80000"/>
              </a:lnSpc>
            </a:pPr>
            <a:r>
              <a:rPr lang="en-US" sz="2400" smtClean="0">
                <a:solidFill>
                  <a:schemeClr val="bg1"/>
                </a:solidFill>
              </a:rPr>
              <a:t>Coal is cheap and extremely dirty, releasing sulfur and other chemicals when burned.  </a:t>
            </a:r>
          </a:p>
          <a:p>
            <a:pPr eaLnBrk="1" hangingPunct="1">
              <a:lnSpc>
                <a:spcPct val="80000"/>
              </a:lnSpc>
            </a:pPr>
            <a:r>
              <a:rPr lang="en-US" sz="2400" smtClean="0">
                <a:solidFill>
                  <a:schemeClr val="bg1"/>
                </a:solidFill>
              </a:rPr>
              <a:t>Some businesses in big cities have switched over to fossil fuels, but most still rely heavily on coal.</a:t>
            </a:r>
          </a:p>
          <a:p>
            <a:pPr eaLnBrk="1" hangingPunct="1">
              <a:lnSpc>
                <a:spcPct val="80000"/>
              </a:lnSpc>
            </a:pPr>
            <a:r>
              <a:rPr lang="en-US" sz="2400" smtClean="0">
                <a:solidFill>
                  <a:schemeClr val="bg1"/>
                </a:solidFill>
              </a:rPr>
              <a:t>Previously the government had claimed that the cost of solving the problem by building cleaner factories was too high.</a:t>
            </a:r>
          </a:p>
          <a:p>
            <a:pPr eaLnBrk="1" hangingPunct="1">
              <a:lnSpc>
                <a:spcPct val="80000"/>
              </a:lnSpc>
            </a:pPr>
            <a:r>
              <a:rPr lang="en-US" sz="2400" smtClean="0">
                <a:solidFill>
                  <a:schemeClr val="bg1"/>
                </a:solidFill>
              </a:rPr>
              <a:t>Governmental leaders are starting to order businesses to clean up, and some of the worst polluting factories to shut-down.</a:t>
            </a:r>
            <a:r>
              <a:rPr lang="en-US" sz="2400" smtClean="0"/>
              <a:t> </a:t>
            </a:r>
          </a:p>
        </p:txBody>
      </p:sp>
      <p:sp>
        <p:nvSpPr>
          <p:cNvPr id="14340" name="Text Box 4"/>
          <p:cNvSpPr txBox="1">
            <a:spLocks noChangeArrowheads="1"/>
          </p:cNvSpPr>
          <p:nvPr/>
        </p:nvSpPr>
        <p:spPr bwMode="auto">
          <a:xfrm>
            <a:off x="1066800" y="6248400"/>
            <a:ext cx="6781800" cy="366713"/>
          </a:xfrm>
          <a:prstGeom prst="rect">
            <a:avLst/>
          </a:prstGeom>
          <a:noFill/>
          <a:ln>
            <a:noFill/>
          </a:ln>
          <a:effectLs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lang="en-US" smtClean="0">
                <a:solidFill>
                  <a:srgbClr val="FFFFFF"/>
                </a:solidFill>
                <a:cs typeface="+mn-cs"/>
              </a:rPr>
              <a:t>Statistics in this slide are from </a:t>
            </a:r>
            <a:r>
              <a:rPr lang="en-US" i="1" smtClean="0">
                <a:solidFill>
                  <a:srgbClr val="FFFFFF"/>
                </a:solidFill>
                <a:cs typeface="+mn-cs"/>
              </a:rPr>
              <a:t>China Revs Up</a:t>
            </a:r>
            <a:r>
              <a:rPr lang="en-US" smtClean="0">
                <a:solidFill>
                  <a:srgbClr val="FFFFFF"/>
                </a:solidFill>
                <a:cs typeface="+mn-cs"/>
              </a:rPr>
              <a:t> 2004.</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itle 1"/>
          <p:cNvSpPr>
            <a:spLocks noGrp="1"/>
          </p:cNvSpPr>
          <p:nvPr>
            <p:ph type="title"/>
          </p:nvPr>
        </p:nvSpPr>
        <p:spPr>
          <a:xfrm>
            <a:off x="612775" y="228600"/>
            <a:ext cx="8153400" cy="990600"/>
          </a:xfrm>
        </p:spPr>
        <p:txBody>
          <a:bodyPr/>
          <a:lstStyle/>
          <a:p>
            <a:pPr algn="r" eaLnBrk="1" hangingPunct="1"/>
            <a:r>
              <a:rPr lang="en-GB" smtClean="0"/>
              <a:t>Reliance on coal</a:t>
            </a:r>
          </a:p>
        </p:txBody>
      </p:sp>
      <p:sp>
        <p:nvSpPr>
          <p:cNvPr id="210947" name="Content Placeholder 3"/>
          <p:cNvSpPr>
            <a:spLocks noGrp="1"/>
          </p:cNvSpPr>
          <p:nvPr>
            <p:ph sz="quarter" idx="1"/>
          </p:nvPr>
        </p:nvSpPr>
        <p:spPr>
          <a:xfrm>
            <a:off x="612775" y="1600200"/>
            <a:ext cx="8153400" cy="4495800"/>
          </a:xfrm>
        </p:spPr>
        <p:txBody>
          <a:bodyPr/>
          <a:lstStyle/>
          <a:p>
            <a:pPr eaLnBrk="1" hangingPunct="1"/>
            <a:r>
              <a:rPr lang="en-GB" smtClean="0">
                <a:latin typeface="Arial" pitchFamily="34" charset="0"/>
                <a:cs typeface="Arial" pitchFamily="34" charset="0"/>
              </a:rPr>
              <a:t>China's coal consumption in 2010 was 3.2 billion metric tonnes (2.3 B in 2006)</a:t>
            </a:r>
          </a:p>
          <a:p>
            <a:pPr eaLnBrk="1" hangingPunct="1"/>
            <a:r>
              <a:rPr lang="en-GB" smtClean="0">
                <a:latin typeface="Arial" pitchFamily="34" charset="0"/>
                <a:cs typeface="Arial" pitchFamily="34" charset="0"/>
              </a:rPr>
              <a:t>Mainly for production of electricity (73%)</a:t>
            </a:r>
          </a:p>
          <a:p>
            <a:pPr eaLnBrk="1" hangingPunct="1"/>
            <a:r>
              <a:rPr lang="en-GB" smtClean="0">
                <a:latin typeface="Arial" pitchFamily="34" charset="0"/>
                <a:cs typeface="Arial" pitchFamily="34" charset="0"/>
              </a:rPr>
              <a:t>Also by some industries (Steel…)</a:t>
            </a:r>
          </a:p>
          <a:p>
            <a:pPr eaLnBrk="1" hangingPunct="1"/>
            <a:endParaRPr lang="en-GB"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3"/>
          <p:cNvSpPr>
            <a:spLocks noChangeArrowheads="1"/>
          </p:cNvSpPr>
          <p:nvPr/>
        </p:nvSpPr>
        <p:spPr bwMode="auto">
          <a:xfrm>
            <a:off x="228600" y="5275263"/>
            <a:ext cx="411480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sz="2000" b="1">
                <a:solidFill>
                  <a:schemeClr val="bg1"/>
                </a:solidFill>
              </a:rPr>
              <a:t>Bicycles once filled the streets of China</a:t>
            </a:r>
            <a:r>
              <a:rPr lang="en-US">
                <a:solidFill>
                  <a:schemeClr val="bg1"/>
                </a:solidFill>
              </a:rPr>
              <a:t> </a:t>
            </a:r>
            <a:r>
              <a:rPr lang="en-US" b="1">
                <a:solidFill>
                  <a:schemeClr val="bg1"/>
                </a:solidFill>
              </a:rPr>
              <a:t> </a:t>
            </a:r>
          </a:p>
          <a:p>
            <a:pPr algn="ctr"/>
            <a:r>
              <a:rPr lang="en-US" sz="1400"/>
              <a:t>(Wayne, J. Pen. Go Go Speed Racer. </a:t>
            </a:r>
            <a:r>
              <a:rPr lang="en-US" sz="1400" u="sng">
                <a:hlinkClick r:id="rId2"/>
              </a:rPr>
              <a:t>http://www.evolvingtype.com/disabusing/webpage/words3.htm</a:t>
            </a:r>
            <a:r>
              <a:rPr lang="en-US" sz="1400"/>
              <a:t>)</a:t>
            </a:r>
          </a:p>
        </p:txBody>
      </p:sp>
      <p:sp>
        <p:nvSpPr>
          <p:cNvPr id="211971" name="Rectangle 6"/>
          <p:cNvSpPr>
            <a:spLocks noChangeArrowheads="1"/>
          </p:cNvSpPr>
          <p:nvPr/>
        </p:nvSpPr>
        <p:spPr bwMode="auto">
          <a:xfrm>
            <a:off x="4343400" y="4160838"/>
            <a:ext cx="4572000"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sz="2000" b="1">
                <a:solidFill>
                  <a:schemeClr val="bg1"/>
                </a:solidFill>
              </a:rPr>
              <a:t>Cars are now taking over the roads</a:t>
            </a:r>
          </a:p>
          <a:p>
            <a:pPr algn="ctr"/>
            <a:r>
              <a:rPr lang="en-US" b="1"/>
              <a:t> </a:t>
            </a:r>
            <a:r>
              <a:rPr lang="en-US" sz="1400"/>
              <a:t>(Engler, Yves &amp; Mugyenyi Bianca. China’s Cars on Road to Ruin. </a:t>
            </a:r>
            <a:r>
              <a:rPr lang="en-US" sz="1400" u="sng">
                <a:hlinkClick r:id="rId3"/>
              </a:rPr>
              <a:t>http://www.peopleandplanet.net/doc.php?id=2484</a:t>
            </a:r>
            <a:r>
              <a:rPr lang="en-US" sz="1400"/>
              <a:t>)</a:t>
            </a:r>
          </a:p>
        </p:txBody>
      </p:sp>
      <p:pic>
        <p:nvPicPr>
          <p:cNvPr id="211972" name="Picture 8" descr="beijing-bicycl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28600"/>
            <a:ext cx="343693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973" name="Picture 9" descr="thumbnai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219200"/>
            <a:ext cx="4038600"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pPr eaLnBrk="1" hangingPunct="1"/>
            <a:r>
              <a:rPr lang="en-US" smtClean="0">
                <a:solidFill>
                  <a:schemeClr val="bg1"/>
                </a:solidFill>
                <a:latin typeface="Bremen Bd BT"/>
              </a:rPr>
              <a:t>Urbanization and Power Shortages</a:t>
            </a:r>
          </a:p>
        </p:txBody>
      </p:sp>
      <p:sp>
        <p:nvSpPr>
          <p:cNvPr id="212995" name="Rectangle 3"/>
          <p:cNvSpPr>
            <a:spLocks noGrp="1" noChangeArrowheads="1"/>
          </p:cNvSpPr>
          <p:nvPr>
            <p:ph type="body" idx="1"/>
          </p:nvPr>
        </p:nvSpPr>
        <p:spPr/>
        <p:txBody>
          <a:bodyPr/>
          <a:lstStyle/>
          <a:p>
            <a:pPr eaLnBrk="1" hangingPunct="1"/>
            <a:r>
              <a:rPr lang="en-US" sz="2800" smtClean="0">
                <a:solidFill>
                  <a:schemeClr val="bg1"/>
                </a:solidFill>
              </a:rPr>
              <a:t>Although China has recently experienced incredible urban expansion, many people suggest that the urbanization in China’s cities is not sustainable (Shi and Tu 2006).</a:t>
            </a:r>
          </a:p>
          <a:p>
            <a:pPr eaLnBrk="1" hangingPunct="1"/>
            <a:r>
              <a:rPr lang="en-US" sz="2800" smtClean="0">
                <a:solidFill>
                  <a:schemeClr val="bg1"/>
                </a:solidFill>
              </a:rPr>
              <a:t>The pace of urbanization is forcing the country to use more oil and natural gas and has created a country hungry for electricity, which in turn effects the global environment, as well as China’s local environment (Zweig and Jianhai 2005). </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Title 1"/>
          <p:cNvSpPr>
            <a:spLocks noGrp="1"/>
          </p:cNvSpPr>
          <p:nvPr>
            <p:ph type="title"/>
          </p:nvPr>
        </p:nvSpPr>
        <p:spPr>
          <a:xfrm>
            <a:off x="612775" y="228600"/>
            <a:ext cx="8153400" cy="990600"/>
          </a:xfrm>
        </p:spPr>
        <p:txBody>
          <a:bodyPr/>
          <a:lstStyle/>
          <a:p>
            <a:pPr algn="r" eaLnBrk="1" hangingPunct="1"/>
            <a:r>
              <a:rPr lang="en-GB" smtClean="0"/>
              <a:t>Massive power shortage</a:t>
            </a:r>
          </a:p>
        </p:txBody>
      </p:sp>
      <p:sp>
        <p:nvSpPr>
          <p:cNvPr id="214019" name="Content Placeholder 3"/>
          <p:cNvSpPr>
            <a:spLocks noGrp="1"/>
          </p:cNvSpPr>
          <p:nvPr>
            <p:ph sz="quarter" idx="1"/>
          </p:nvPr>
        </p:nvSpPr>
        <p:spPr>
          <a:xfrm>
            <a:off x="612775" y="1600200"/>
            <a:ext cx="8153400" cy="4495800"/>
          </a:xfrm>
        </p:spPr>
        <p:txBody>
          <a:bodyPr/>
          <a:lstStyle/>
          <a:p>
            <a:pPr eaLnBrk="1" hangingPunct="1"/>
            <a:r>
              <a:rPr lang="en-GB" smtClean="0">
                <a:latin typeface="Arial" pitchFamily="34" charset="0"/>
                <a:cs typeface="Arial" pitchFamily="34" charset="0"/>
              </a:rPr>
              <a:t>Power shortages yearly since 2004: insufficient generating capacity, fuel shortages, blackout ordered to meet a year-end energy-efficiency target…</a:t>
            </a:r>
          </a:p>
          <a:p>
            <a:pPr eaLnBrk="1" hangingPunct="1"/>
            <a:r>
              <a:rPr lang="en-GB" smtClean="0">
                <a:latin typeface="Arial" pitchFamily="34" charset="0"/>
                <a:cs typeface="Arial" pitchFamily="34" charset="0"/>
              </a:rPr>
              <a:t> deficit of 30 million kilowatt hours this summer</a:t>
            </a:r>
          </a:p>
          <a:p>
            <a:pPr eaLnBrk="1" hangingPunct="1"/>
            <a:endParaRPr lang="en-GB"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3"/>
          <p:cNvSpPr>
            <a:spLocks noGrp="1"/>
          </p:cNvSpPr>
          <p:nvPr>
            <p:ph type="dt" sz="quarter" idx="10"/>
          </p:nvPr>
        </p:nvSpPr>
        <p:spPr/>
        <p:txBody>
          <a:bodyPr/>
          <a:lstStyle>
            <a:lvl1pPr eaLnBrk="0" hangingPunct="0">
              <a:defRPr sz="4400">
                <a:solidFill>
                  <a:schemeClr val="tx2"/>
                </a:solidFill>
                <a:latin typeface="Tahoma" pitchFamily="34" charset="0"/>
                <a:ea typeface="MS PGothic" pitchFamily="34" charset="-128"/>
              </a:defRPr>
            </a:lvl1pPr>
            <a:lvl2pPr marL="742950" indent="-285750" eaLnBrk="0" hangingPunct="0">
              <a:defRPr sz="4400">
                <a:solidFill>
                  <a:schemeClr val="tx2"/>
                </a:solidFill>
                <a:latin typeface="Tahoma" pitchFamily="34" charset="0"/>
                <a:ea typeface="MS PGothic" pitchFamily="34" charset="-128"/>
              </a:defRPr>
            </a:lvl2pPr>
            <a:lvl3pPr marL="1143000" indent="-228600" eaLnBrk="0" hangingPunct="0">
              <a:defRPr sz="4400">
                <a:solidFill>
                  <a:schemeClr val="tx2"/>
                </a:solidFill>
                <a:latin typeface="Tahoma" pitchFamily="34" charset="0"/>
                <a:ea typeface="MS PGothic" pitchFamily="34" charset="-128"/>
              </a:defRPr>
            </a:lvl3pPr>
            <a:lvl4pPr marL="1600200" indent="-228600" eaLnBrk="0" hangingPunct="0">
              <a:defRPr sz="4400">
                <a:solidFill>
                  <a:schemeClr val="tx2"/>
                </a:solidFill>
                <a:latin typeface="Tahoma" pitchFamily="34" charset="0"/>
                <a:ea typeface="MS PGothic" pitchFamily="34" charset="-128"/>
              </a:defRPr>
            </a:lvl4pPr>
            <a:lvl5pPr marL="2057400" indent="-228600" eaLnBrk="0" hangingPunct="0">
              <a:defRPr sz="4400">
                <a:solidFill>
                  <a:schemeClr val="tx2"/>
                </a:solidFill>
                <a:latin typeface="Tahoma" pitchFamily="34" charset="0"/>
                <a:ea typeface="MS PGothic" pitchFamily="34" charset="-128"/>
              </a:defRPr>
            </a:lvl5pPr>
            <a:lvl6pPr marL="2514600" indent="-228600" algn="ctr" eaLnBrk="0" fontAlgn="base" hangingPunct="0">
              <a:spcBef>
                <a:spcPct val="0"/>
              </a:spcBef>
              <a:spcAft>
                <a:spcPct val="0"/>
              </a:spcAft>
              <a:defRPr sz="4400">
                <a:solidFill>
                  <a:schemeClr val="tx2"/>
                </a:solidFill>
                <a:latin typeface="Tahoma" pitchFamily="34" charset="0"/>
                <a:ea typeface="MS PGothic" pitchFamily="34" charset="-128"/>
              </a:defRPr>
            </a:lvl6pPr>
            <a:lvl7pPr marL="2971800" indent="-228600" algn="ctr" eaLnBrk="0" fontAlgn="base" hangingPunct="0">
              <a:spcBef>
                <a:spcPct val="0"/>
              </a:spcBef>
              <a:spcAft>
                <a:spcPct val="0"/>
              </a:spcAft>
              <a:defRPr sz="4400">
                <a:solidFill>
                  <a:schemeClr val="tx2"/>
                </a:solidFill>
                <a:latin typeface="Tahoma" pitchFamily="34" charset="0"/>
                <a:ea typeface="MS PGothic" pitchFamily="34" charset="-128"/>
              </a:defRPr>
            </a:lvl7pPr>
            <a:lvl8pPr marL="3429000" indent="-228600" algn="ctr" eaLnBrk="0" fontAlgn="base" hangingPunct="0">
              <a:spcBef>
                <a:spcPct val="0"/>
              </a:spcBef>
              <a:spcAft>
                <a:spcPct val="0"/>
              </a:spcAft>
              <a:defRPr sz="4400">
                <a:solidFill>
                  <a:schemeClr val="tx2"/>
                </a:solidFill>
                <a:latin typeface="Tahoma" pitchFamily="34" charset="0"/>
                <a:ea typeface="MS PGothic" pitchFamily="34" charset="-128"/>
              </a:defRPr>
            </a:lvl8pPr>
            <a:lvl9pPr marL="3886200" indent="-228600" algn="ctr" eaLnBrk="0" fontAlgn="base" hangingPunct="0">
              <a:spcBef>
                <a:spcPct val="0"/>
              </a:spcBef>
              <a:spcAft>
                <a:spcPct val="0"/>
              </a:spcAft>
              <a:defRPr sz="4400">
                <a:solidFill>
                  <a:schemeClr val="tx2"/>
                </a:solidFill>
                <a:latin typeface="Tahoma" pitchFamily="34" charset="0"/>
                <a:ea typeface="MS PGothic" pitchFamily="34" charset="-128"/>
              </a:defRPr>
            </a:lvl9pPr>
          </a:lstStyle>
          <a:p>
            <a:pPr>
              <a:defRPr/>
            </a:pPr>
            <a:endParaRPr lang="en-US" sz="1400" smtClean="0">
              <a:solidFill>
                <a:schemeClr val="tx1"/>
              </a:solidFill>
            </a:endParaRPr>
          </a:p>
        </p:txBody>
      </p:sp>
      <p:sp>
        <p:nvSpPr>
          <p:cNvPr id="28675" name="Footer Placeholder 4"/>
          <p:cNvSpPr>
            <a:spLocks noGrp="1"/>
          </p:cNvSpPr>
          <p:nvPr>
            <p:ph type="ftr" sz="quarter" idx="11"/>
          </p:nvPr>
        </p:nvSpPr>
        <p:spPr/>
        <p:txBody>
          <a:bodyPr/>
          <a:lstStyle>
            <a:lvl1pPr eaLnBrk="0" hangingPunct="0">
              <a:defRPr sz="4400">
                <a:solidFill>
                  <a:schemeClr val="tx2"/>
                </a:solidFill>
                <a:latin typeface="Tahoma" pitchFamily="34" charset="0"/>
                <a:ea typeface="MS PGothic" pitchFamily="34" charset="-128"/>
              </a:defRPr>
            </a:lvl1pPr>
            <a:lvl2pPr marL="742950" indent="-285750" eaLnBrk="0" hangingPunct="0">
              <a:defRPr sz="4400">
                <a:solidFill>
                  <a:schemeClr val="tx2"/>
                </a:solidFill>
                <a:latin typeface="Tahoma" pitchFamily="34" charset="0"/>
                <a:ea typeface="MS PGothic" pitchFamily="34" charset="-128"/>
              </a:defRPr>
            </a:lvl2pPr>
            <a:lvl3pPr marL="1143000" indent="-228600" eaLnBrk="0" hangingPunct="0">
              <a:defRPr sz="4400">
                <a:solidFill>
                  <a:schemeClr val="tx2"/>
                </a:solidFill>
                <a:latin typeface="Tahoma" pitchFamily="34" charset="0"/>
                <a:ea typeface="MS PGothic" pitchFamily="34" charset="-128"/>
              </a:defRPr>
            </a:lvl3pPr>
            <a:lvl4pPr marL="1600200" indent="-228600" eaLnBrk="0" hangingPunct="0">
              <a:defRPr sz="4400">
                <a:solidFill>
                  <a:schemeClr val="tx2"/>
                </a:solidFill>
                <a:latin typeface="Tahoma" pitchFamily="34" charset="0"/>
                <a:ea typeface="MS PGothic" pitchFamily="34" charset="-128"/>
              </a:defRPr>
            </a:lvl4pPr>
            <a:lvl5pPr marL="2057400" indent="-228600" eaLnBrk="0" hangingPunct="0">
              <a:defRPr sz="4400">
                <a:solidFill>
                  <a:schemeClr val="tx2"/>
                </a:solidFill>
                <a:latin typeface="Tahoma" pitchFamily="34" charset="0"/>
                <a:ea typeface="MS PGothic" pitchFamily="34" charset="-128"/>
              </a:defRPr>
            </a:lvl5pPr>
            <a:lvl6pPr marL="2514600" indent="-228600" algn="ctr" eaLnBrk="0" fontAlgn="base" hangingPunct="0">
              <a:spcBef>
                <a:spcPct val="0"/>
              </a:spcBef>
              <a:spcAft>
                <a:spcPct val="0"/>
              </a:spcAft>
              <a:defRPr sz="4400">
                <a:solidFill>
                  <a:schemeClr val="tx2"/>
                </a:solidFill>
                <a:latin typeface="Tahoma" pitchFamily="34" charset="0"/>
                <a:ea typeface="MS PGothic" pitchFamily="34" charset="-128"/>
              </a:defRPr>
            </a:lvl6pPr>
            <a:lvl7pPr marL="2971800" indent="-228600" algn="ctr" eaLnBrk="0" fontAlgn="base" hangingPunct="0">
              <a:spcBef>
                <a:spcPct val="0"/>
              </a:spcBef>
              <a:spcAft>
                <a:spcPct val="0"/>
              </a:spcAft>
              <a:defRPr sz="4400">
                <a:solidFill>
                  <a:schemeClr val="tx2"/>
                </a:solidFill>
                <a:latin typeface="Tahoma" pitchFamily="34" charset="0"/>
                <a:ea typeface="MS PGothic" pitchFamily="34" charset="-128"/>
              </a:defRPr>
            </a:lvl7pPr>
            <a:lvl8pPr marL="3429000" indent="-228600" algn="ctr" eaLnBrk="0" fontAlgn="base" hangingPunct="0">
              <a:spcBef>
                <a:spcPct val="0"/>
              </a:spcBef>
              <a:spcAft>
                <a:spcPct val="0"/>
              </a:spcAft>
              <a:defRPr sz="4400">
                <a:solidFill>
                  <a:schemeClr val="tx2"/>
                </a:solidFill>
                <a:latin typeface="Tahoma" pitchFamily="34" charset="0"/>
                <a:ea typeface="MS PGothic" pitchFamily="34" charset="-128"/>
              </a:defRPr>
            </a:lvl8pPr>
            <a:lvl9pPr marL="3886200" indent="-228600" algn="ctr" eaLnBrk="0" fontAlgn="base" hangingPunct="0">
              <a:spcBef>
                <a:spcPct val="0"/>
              </a:spcBef>
              <a:spcAft>
                <a:spcPct val="0"/>
              </a:spcAft>
              <a:defRPr sz="4400">
                <a:solidFill>
                  <a:schemeClr val="tx2"/>
                </a:solidFill>
                <a:latin typeface="Tahoma" pitchFamily="34" charset="0"/>
                <a:ea typeface="MS PGothic" pitchFamily="34" charset="-128"/>
              </a:defRPr>
            </a:lvl9pPr>
          </a:lstStyle>
          <a:p>
            <a:pPr>
              <a:defRPr/>
            </a:pPr>
            <a:endParaRPr lang="en-US" sz="1400">
              <a:solidFill>
                <a:schemeClr val="tx1"/>
              </a:solidFill>
            </a:endParaRPr>
          </a:p>
        </p:txBody>
      </p:sp>
      <p:sp>
        <p:nvSpPr>
          <p:cNvPr id="215044" name="Rectangle 2"/>
          <p:cNvSpPr>
            <a:spLocks noGrp="1" noChangeArrowheads="1"/>
          </p:cNvSpPr>
          <p:nvPr>
            <p:ph type="title"/>
          </p:nvPr>
        </p:nvSpPr>
        <p:spPr>
          <a:xfrm>
            <a:off x="685800" y="304800"/>
            <a:ext cx="7772400" cy="685800"/>
          </a:xfrm>
        </p:spPr>
        <p:txBody>
          <a:bodyPr/>
          <a:lstStyle/>
          <a:p>
            <a:pPr eaLnBrk="1" hangingPunct="1"/>
            <a:r>
              <a:rPr lang="en-US" sz="4000" smtClean="0"/>
              <a:t>Soil erosion affects 19% of land</a:t>
            </a:r>
          </a:p>
        </p:txBody>
      </p:sp>
      <p:sp>
        <p:nvSpPr>
          <p:cNvPr id="215045" name="Rectangle 3"/>
          <p:cNvSpPr>
            <a:spLocks noGrp="1" noChangeArrowheads="1"/>
          </p:cNvSpPr>
          <p:nvPr>
            <p:ph type="body" idx="1"/>
          </p:nvPr>
        </p:nvSpPr>
        <p:spPr>
          <a:xfrm>
            <a:off x="0" y="1219200"/>
            <a:ext cx="9144000" cy="5638800"/>
          </a:xfrm>
        </p:spPr>
        <p:txBody>
          <a:bodyPr/>
          <a:lstStyle/>
          <a:p>
            <a:pPr eaLnBrk="1" hangingPunct="1">
              <a:buFont typeface="Times" pitchFamily="18" charset="0"/>
              <a:buNone/>
            </a:pPr>
            <a:r>
              <a:rPr lang="en-US" sz="2800" smtClean="0"/>
              <a:t>As a result of human activity, such as</a:t>
            </a:r>
          </a:p>
          <a:p>
            <a:pPr eaLnBrk="1" hangingPunct="1"/>
            <a:r>
              <a:rPr lang="en-US" sz="2800" smtClean="0"/>
              <a:t>Deforestation for agriculture and logging</a:t>
            </a:r>
          </a:p>
          <a:p>
            <a:pPr eaLnBrk="1" hangingPunct="1"/>
            <a:r>
              <a:rPr lang="en-US" sz="2800" smtClean="0"/>
              <a:t>Destruction of vegetation (grassland)</a:t>
            </a:r>
          </a:p>
          <a:p>
            <a:pPr eaLnBrk="1" hangingPunct="1"/>
            <a:r>
              <a:rPr lang="en-US" sz="2800" smtClean="0"/>
              <a:t>Cultivation on steep slopes</a:t>
            </a:r>
          </a:p>
          <a:p>
            <a:pPr eaLnBrk="1" hangingPunct="1"/>
            <a:r>
              <a:rPr lang="en-US" sz="2800" smtClean="0"/>
              <a:t>Drying out of wetlands for agriculture and city develop</a:t>
            </a:r>
          </a:p>
          <a:p>
            <a:pPr eaLnBrk="1" hangingPunct="1">
              <a:buFont typeface="Times" pitchFamily="18" charset="0"/>
              <a:buNone/>
            </a:pPr>
            <a:r>
              <a:rPr lang="en-US" sz="2800" smtClean="0"/>
              <a:t> </a:t>
            </a:r>
            <a:r>
              <a:rPr lang="en-US" sz="2800" b="1" smtClean="0"/>
              <a:t>Consequences</a:t>
            </a:r>
          </a:p>
          <a:p>
            <a:pPr eaLnBrk="1" hangingPunct="1"/>
            <a:r>
              <a:rPr lang="en-US" sz="2800" smtClean="0"/>
              <a:t>Deposition of sediment in the river bed causing more frequent flooding leading to the deposition of coarse sediment particles and secondary alkalization</a:t>
            </a:r>
          </a:p>
          <a:p>
            <a:pPr eaLnBrk="1" hangingPunct="1"/>
            <a:r>
              <a:rPr lang="en-US" sz="2800" smtClean="0"/>
              <a:t>In one area more than doubling the area of eroded land from the 1960s to 80s</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2"/>
          <p:cNvSpPr>
            <a:spLocks noGrp="1"/>
          </p:cNvSpPr>
          <p:nvPr>
            <p:ph type="dt" sz="quarter" idx="10"/>
          </p:nvPr>
        </p:nvSpPr>
        <p:spPr/>
        <p:txBody>
          <a:bodyPr/>
          <a:lstStyle>
            <a:lvl1pPr eaLnBrk="0" hangingPunct="0">
              <a:defRPr sz="4400">
                <a:solidFill>
                  <a:schemeClr val="tx2"/>
                </a:solidFill>
                <a:latin typeface="Tahoma" pitchFamily="34" charset="0"/>
                <a:ea typeface="MS PGothic" pitchFamily="34" charset="-128"/>
              </a:defRPr>
            </a:lvl1pPr>
            <a:lvl2pPr marL="742950" indent="-285750" eaLnBrk="0" hangingPunct="0">
              <a:defRPr sz="4400">
                <a:solidFill>
                  <a:schemeClr val="tx2"/>
                </a:solidFill>
                <a:latin typeface="Tahoma" pitchFamily="34" charset="0"/>
                <a:ea typeface="MS PGothic" pitchFamily="34" charset="-128"/>
              </a:defRPr>
            </a:lvl2pPr>
            <a:lvl3pPr marL="1143000" indent="-228600" eaLnBrk="0" hangingPunct="0">
              <a:defRPr sz="4400">
                <a:solidFill>
                  <a:schemeClr val="tx2"/>
                </a:solidFill>
                <a:latin typeface="Tahoma" pitchFamily="34" charset="0"/>
                <a:ea typeface="MS PGothic" pitchFamily="34" charset="-128"/>
              </a:defRPr>
            </a:lvl3pPr>
            <a:lvl4pPr marL="1600200" indent="-228600" eaLnBrk="0" hangingPunct="0">
              <a:defRPr sz="4400">
                <a:solidFill>
                  <a:schemeClr val="tx2"/>
                </a:solidFill>
                <a:latin typeface="Tahoma" pitchFamily="34" charset="0"/>
                <a:ea typeface="MS PGothic" pitchFamily="34" charset="-128"/>
              </a:defRPr>
            </a:lvl4pPr>
            <a:lvl5pPr marL="2057400" indent="-228600" eaLnBrk="0" hangingPunct="0">
              <a:defRPr sz="4400">
                <a:solidFill>
                  <a:schemeClr val="tx2"/>
                </a:solidFill>
                <a:latin typeface="Tahoma" pitchFamily="34" charset="0"/>
                <a:ea typeface="MS PGothic" pitchFamily="34" charset="-128"/>
              </a:defRPr>
            </a:lvl5pPr>
            <a:lvl6pPr marL="2514600" indent="-228600" algn="ctr" eaLnBrk="0" fontAlgn="base" hangingPunct="0">
              <a:spcBef>
                <a:spcPct val="0"/>
              </a:spcBef>
              <a:spcAft>
                <a:spcPct val="0"/>
              </a:spcAft>
              <a:defRPr sz="4400">
                <a:solidFill>
                  <a:schemeClr val="tx2"/>
                </a:solidFill>
                <a:latin typeface="Tahoma" pitchFamily="34" charset="0"/>
                <a:ea typeface="MS PGothic" pitchFamily="34" charset="-128"/>
              </a:defRPr>
            </a:lvl6pPr>
            <a:lvl7pPr marL="2971800" indent="-228600" algn="ctr" eaLnBrk="0" fontAlgn="base" hangingPunct="0">
              <a:spcBef>
                <a:spcPct val="0"/>
              </a:spcBef>
              <a:spcAft>
                <a:spcPct val="0"/>
              </a:spcAft>
              <a:defRPr sz="4400">
                <a:solidFill>
                  <a:schemeClr val="tx2"/>
                </a:solidFill>
                <a:latin typeface="Tahoma" pitchFamily="34" charset="0"/>
                <a:ea typeface="MS PGothic" pitchFamily="34" charset="-128"/>
              </a:defRPr>
            </a:lvl7pPr>
            <a:lvl8pPr marL="3429000" indent="-228600" algn="ctr" eaLnBrk="0" fontAlgn="base" hangingPunct="0">
              <a:spcBef>
                <a:spcPct val="0"/>
              </a:spcBef>
              <a:spcAft>
                <a:spcPct val="0"/>
              </a:spcAft>
              <a:defRPr sz="4400">
                <a:solidFill>
                  <a:schemeClr val="tx2"/>
                </a:solidFill>
                <a:latin typeface="Tahoma" pitchFamily="34" charset="0"/>
                <a:ea typeface="MS PGothic" pitchFamily="34" charset="-128"/>
              </a:defRPr>
            </a:lvl8pPr>
            <a:lvl9pPr marL="3886200" indent="-228600" algn="ctr" eaLnBrk="0" fontAlgn="base" hangingPunct="0">
              <a:spcBef>
                <a:spcPct val="0"/>
              </a:spcBef>
              <a:spcAft>
                <a:spcPct val="0"/>
              </a:spcAft>
              <a:defRPr sz="4400">
                <a:solidFill>
                  <a:schemeClr val="tx2"/>
                </a:solidFill>
                <a:latin typeface="Tahoma" pitchFamily="34" charset="0"/>
                <a:ea typeface="MS PGothic" pitchFamily="34" charset="-128"/>
              </a:defRPr>
            </a:lvl9pPr>
          </a:lstStyle>
          <a:p>
            <a:pPr>
              <a:defRPr/>
            </a:pPr>
            <a:endParaRPr lang="en-US" sz="1400" smtClean="0">
              <a:solidFill>
                <a:schemeClr val="tx1"/>
              </a:solidFill>
            </a:endParaRPr>
          </a:p>
        </p:txBody>
      </p:sp>
      <p:sp>
        <p:nvSpPr>
          <p:cNvPr id="32771" name="Footer Placeholder 3"/>
          <p:cNvSpPr>
            <a:spLocks noGrp="1"/>
          </p:cNvSpPr>
          <p:nvPr>
            <p:ph type="ftr" sz="quarter" idx="11"/>
          </p:nvPr>
        </p:nvSpPr>
        <p:spPr/>
        <p:txBody>
          <a:bodyPr/>
          <a:lstStyle>
            <a:lvl1pPr eaLnBrk="0" hangingPunct="0">
              <a:defRPr sz="4400">
                <a:solidFill>
                  <a:schemeClr val="tx2"/>
                </a:solidFill>
                <a:latin typeface="Tahoma" pitchFamily="34" charset="0"/>
                <a:ea typeface="MS PGothic" pitchFamily="34" charset="-128"/>
              </a:defRPr>
            </a:lvl1pPr>
            <a:lvl2pPr marL="742950" indent="-285750" eaLnBrk="0" hangingPunct="0">
              <a:defRPr sz="4400">
                <a:solidFill>
                  <a:schemeClr val="tx2"/>
                </a:solidFill>
                <a:latin typeface="Tahoma" pitchFamily="34" charset="0"/>
                <a:ea typeface="MS PGothic" pitchFamily="34" charset="-128"/>
              </a:defRPr>
            </a:lvl2pPr>
            <a:lvl3pPr marL="1143000" indent="-228600" eaLnBrk="0" hangingPunct="0">
              <a:defRPr sz="4400">
                <a:solidFill>
                  <a:schemeClr val="tx2"/>
                </a:solidFill>
                <a:latin typeface="Tahoma" pitchFamily="34" charset="0"/>
                <a:ea typeface="MS PGothic" pitchFamily="34" charset="-128"/>
              </a:defRPr>
            </a:lvl3pPr>
            <a:lvl4pPr marL="1600200" indent="-228600" eaLnBrk="0" hangingPunct="0">
              <a:defRPr sz="4400">
                <a:solidFill>
                  <a:schemeClr val="tx2"/>
                </a:solidFill>
                <a:latin typeface="Tahoma" pitchFamily="34" charset="0"/>
                <a:ea typeface="MS PGothic" pitchFamily="34" charset="-128"/>
              </a:defRPr>
            </a:lvl4pPr>
            <a:lvl5pPr marL="2057400" indent="-228600" eaLnBrk="0" hangingPunct="0">
              <a:defRPr sz="4400">
                <a:solidFill>
                  <a:schemeClr val="tx2"/>
                </a:solidFill>
                <a:latin typeface="Tahoma" pitchFamily="34" charset="0"/>
                <a:ea typeface="MS PGothic" pitchFamily="34" charset="-128"/>
              </a:defRPr>
            </a:lvl5pPr>
            <a:lvl6pPr marL="2514600" indent="-228600" algn="ctr" eaLnBrk="0" fontAlgn="base" hangingPunct="0">
              <a:spcBef>
                <a:spcPct val="0"/>
              </a:spcBef>
              <a:spcAft>
                <a:spcPct val="0"/>
              </a:spcAft>
              <a:defRPr sz="4400">
                <a:solidFill>
                  <a:schemeClr val="tx2"/>
                </a:solidFill>
                <a:latin typeface="Tahoma" pitchFamily="34" charset="0"/>
                <a:ea typeface="MS PGothic" pitchFamily="34" charset="-128"/>
              </a:defRPr>
            </a:lvl6pPr>
            <a:lvl7pPr marL="2971800" indent="-228600" algn="ctr" eaLnBrk="0" fontAlgn="base" hangingPunct="0">
              <a:spcBef>
                <a:spcPct val="0"/>
              </a:spcBef>
              <a:spcAft>
                <a:spcPct val="0"/>
              </a:spcAft>
              <a:defRPr sz="4400">
                <a:solidFill>
                  <a:schemeClr val="tx2"/>
                </a:solidFill>
                <a:latin typeface="Tahoma" pitchFamily="34" charset="0"/>
                <a:ea typeface="MS PGothic" pitchFamily="34" charset="-128"/>
              </a:defRPr>
            </a:lvl7pPr>
            <a:lvl8pPr marL="3429000" indent="-228600" algn="ctr" eaLnBrk="0" fontAlgn="base" hangingPunct="0">
              <a:spcBef>
                <a:spcPct val="0"/>
              </a:spcBef>
              <a:spcAft>
                <a:spcPct val="0"/>
              </a:spcAft>
              <a:defRPr sz="4400">
                <a:solidFill>
                  <a:schemeClr val="tx2"/>
                </a:solidFill>
                <a:latin typeface="Tahoma" pitchFamily="34" charset="0"/>
                <a:ea typeface="MS PGothic" pitchFamily="34" charset="-128"/>
              </a:defRPr>
            </a:lvl8pPr>
            <a:lvl9pPr marL="3886200" indent="-228600" algn="ctr" eaLnBrk="0" fontAlgn="base" hangingPunct="0">
              <a:spcBef>
                <a:spcPct val="0"/>
              </a:spcBef>
              <a:spcAft>
                <a:spcPct val="0"/>
              </a:spcAft>
              <a:defRPr sz="4400">
                <a:solidFill>
                  <a:schemeClr val="tx2"/>
                </a:solidFill>
                <a:latin typeface="Tahoma" pitchFamily="34" charset="0"/>
                <a:ea typeface="MS PGothic" pitchFamily="34" charset="-128"/>
              </a:defRPr>
            </a:lvl9pPr>
          </a:lstStyle>
          <a:p>
            <a:pPr>
              <a:defRPr/>
            </a:pPr>
            <a:endParaRPr lang="en-US" sz="1400">
              <a:solidFill>
                <a:schemeClr val="tx1"/>
              </a:solidFill>
            </a:endParaRPr>
          </a:p>
        </p:txBody>
      </p:sp>
      <p:sp>
        <p:nvSpPr>
          <p:cNvPr id="216068" name="Rectangle 9"/>
          <p:cNvSpPr>
            <a:spLocks noGrp="1" noChangeArrowheads="1"/>
          </p:cNvSpPr>
          <p:nvPr>
            <p:ph type="title"/>
          </p:nvPr>
        </p:nvSpPr>
        <p:spPr>
          <a:xfrm>
            <a:off x="685800" y="304800"/>
            <a:ext cx="7772400" cy="1143000"/>
          </a:xfrm>
        </p:spPr>
        <p:txBody>
          <a:bodyPr/>
          <a:lstStyle/>
          <a:p>
            <a:pPr eaLnBrk="1" hangingPunct="1"/>
            <a:r>
              <a:rPr lang="en-US" sz="4000" smtClean="0"/>
              <a:t>Severity of Human Induced Soil Degradation</a:t>
            </a:r>
          </a:p>
        </p:txBody>
      </p:sp>
      <p:pic>
        <p:nvPicPr>
          <p:cNvPr id="21606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828800"/>
            <a:ext cx="5372100"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07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057400"/>
            <a:ext cx="1858963"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071" name="Rectangle 10"/>
          <p:cNvSpPr>
            <a:spLocks noChangeArrowheads="1"/>
          </p:cNvSpPr>
          <p:nvPr/>
        </p:nvSpPr>
        <p:spPr bwMode="auto">
          <a:xfrm>
            <a:off x="0" y="5926138"/>
            <a:ext cx="9144000" cy="931862"/>
          </a:xfrm>
          <a:prstGeom prst="rect">
            <a:avLst/>
          </a:prstGeom>
          <a:noFill/>
          <a:ln w="9525" algn="ctr">
            <a:noFill/>
            <a:miter lim="800000"/>
            <a:headEnd/>
            <a:tailEnd/>
          </a:ln>
          <a:effectLst>
            <a:outerShdw algn="ctr" rotWithShape="0">
              <a:srgbClr val="808080">
                <a:alpha val="75000"/>
              </a:srgbClr>
            </a:outerShdw>
          </a:effectLst>
        </p:spPr>
        <p:txBody>
          <a:bodyPr>
            <a:spAutoFit/>
          </a:bodyPr>
          <a:lstStyle/>
          <a:p>
            <a:pPr>
              <a:spcBef>
                <a:spcPct val="30000"/>
              </a:spcBef>
              <a:defRPr/>
            </a:pPr>
            <a:r>
              <a:rPr lang="en-US" sz="2400" b="1"/>
              <a:t>The destruction of agricultural land poses a big problem </a:t>
            </a:r>
          </a:p>
          <a:p>
            <a:pPr>
              <a:spcBef>
                <a:spcPct val="30000"/>
              </a:spcBef>
              <a:defRPr/>
            </a:pPr>
            <a:r>
              <a:rPr lang="en-US" sz="2400" b="1"/>
              <a:t>for China’s food security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228600" y="838200"/>
            <a:ext cx="8686800" cy="838200"/>
          </a:xfrm>
        </p:spPr>
        <p:txBody>
          <a:bodyPr/>
          <a:lstStyle/>
          <a:p>
            <a:pPr eaLnBrk="1" hangingPunct="1"/>
            <a:r>
              <a:rPr lang="en-US" sz="3200" smtClean="0"/>
              <a:t>Impacts: 25% of China’s Land Becoming Desert</a:t>
            </a:r>
          </a:p>
        </p:txBody>
      </p:sp>
      <p:pic>
        <p:nvPicPr>
          <p:cNvPr id="152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768475"/>
            <a:ext cx="3429000"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580" name="Text Box 4"/>
          <p:cNvSpPr txBox="1">
            <a:spLocks noChangeArrowheads="1"/>
          </p:cNvSpPr>
          <p:nvPr/>
        </p:nvSpPr>
        <p:spPr bwMode="auto">
          <a:xfrm>
            <a:off x="914400" y="6384925"/>
            <a:ext cx="8077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spcBef>
                <a:spcPct val="50000"/>
              </a:spcBef>
            </a:pPr>
            <a:r>
              <a:rPr lang="en-US" sz="1000">
                <a:latin typeface="Helvetica Neue Light"/>
              </a:rPr>
              <a:t>Image Sourcse: BBC News, New York Times, World Bank.</a:t>
            </a:r>
            <a:endParaRPr lang="en-US" sz="2400">
              <a:latin typeface="Times" pitchFamily="18" charset="0"/>
            </a:endParaRPr>
          </a:p>
        </p:txBody>
      </p:sp>
      <p:pic>
        <p:nvPicPr>
          <p:cNvPr id="15258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4152900"/>
            <a:ext cx="2819400" cy="210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58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4114800"/>
            <a:ext cx="3505200"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58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1676400"/>
            <a:ext cx="3048000" cy="242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3"/>
          <p:cNvSpPr>
            <a:spLocks noGrp="1"/>
          </p:cNvSpPr>
          <p:nvPr>
            <p:ph type="dt" sz="quarter" idx="10"/>
          </p:nvPr>
        </p:nvSpPr>
        <p:spPr/>
        <p:txBody>
          <a:bodyPr/>
          <a:lstStyle>
            <a:lvl1pPr eaLnBrk="0" hangingPunct="0">
              <a:defRPr sz="4400">
                <a:solidFill>
                  <a:schemeClr val="tx2"/>
                </a:solidFill>
                <a:latin typeface="Tahoma" pitchFamily="34" charset="0"/>
                <a:ea typeface="MS PGothic" pitchFamily="34" charset="-128"/>
              </a:defRPr>
            </a:lvl1pPr>
            <a:lvl2pPr marL="742950" indent="-285750" eaLnBrk="0" hangingPunct="0">
              <a:defRPr sz="4400">
                <a:solidFill>
                  <a:schemeClr val="tx2"/>
                </a:solidFill>
                <a:latin typeface="Tahoma" pitchFamily="34" charset="0"/>
                <a:ea typeface="MS PGothic" pitchFamily="34" charset="-128"/>
              </a:defRPr>
            </a:lvl2pPr>
            <a:lvl3pPr marL="1143000" indent="-228600" eaLnBrk="0" hangingPunct="0">
              <a:defRPr sz="4400">
                <a:solidFill>
                  <a:schemeClr val="tx2"/>
                </a:solidFill>
                <a:latin typeface="Tahoma" pitchFamily="34" charset="0"/>
                <a:ea typeface="MS PGothic" pitchFamily="34" charset="-128"/>
              </a:defRPr>
            </a:lvl3pPr>
            <a:lvl4pPr marL="1600200" indent="-228600" eaLnBrk="0" hangingPunct="0">
              <a:defRPr sz="4400">
                <a:solidFill>
                  <a:schemeClr val="tx2"/>
                </a:solidFill>
                <a:latin typeface="Tahoma" pitchFamily="34" charset="0"/>
                <a:ea typeface="MS PGothic" pitchFamily="34" charset="-128"/>
              </a:defRPr>
            </a:lvl4pPr>
            <a:lvl5pPr marL="2057400" indent="-228600" eaLnBrk="0" hangingPunct="0">
              <a:defRPr sz="4400">
                <a:solidFill>
                  <a:schemeClr val="tx2"/>
                </a:solidFill>
                <a:latin typeface="Tahoma" pitchFamily="34" charset="0"/>
                <a:ea typeface="MS PGothic" pitchFamily="34" charset="-128"/>
              </a:defRPr>
            </a:lvl5pPr>
            <a:lvl6pPr marL="2514600" indent="-228600" algn="ctr" eaLnBrk="0" fontAlgn="base" hangingPunct="0">
              <a:spcBef>
                <a:spcPct val="0"/>
              </a:spcBef>
              <a:spcAft>
                <a:spcPct val="0"/>
              </a:spcAft>
              <a:defRPr sz="4400">
                <a:solidFill>
                  <a:schemeClr val="tx2"/>
                </a:solidFill>
                <a:latin typeface="Tahoma" pitchFamily="34" charset="0"/>
                <a:ea typeface="MS PGothic" pitchFamily="34" charset="-128"/>
              </a:defRPr>
            </a:lvl6pPr>
            <a:lvl7pPr marL="2971800" indent="-228600" algn="ctr" eaLnBrk="0" fontAlgn="base" hangingPunct="0">
              <a:spcBef>
                <a:spcPct val="0"/>
              </a:spcBef>
              <a:spcAft>
                <a:spcPct val="0"/>
              </a:spcAft>
              <a:defRPr sz="4400">
                <a:solidFill>
                  <a:schemeClr val="tx2"/>
                </a:solidFill>
                <a:latin typeface="Tahoma" pitchFamily="34" charset="0"/>
                <a:ea typeface="MS PGothic" pitchFamily="34" charset="-128"/>
              </a:defRPr>
            </a:lvl7pPr>
            <a:lvl8pPr marL="3429000" indent="-228600" algn="ctr" eaLnBrk="0" fontAlgn="base" hangingPunct="0">
              <a:spcBef>
                <a:spcPct val="0"/>
              </a:spcBef>
              <a:spcAft>
                <a:spcPct val="0"/>
              </a:spcAft>
              <a:defRPr sz="4400">
                <a:solidFill>
                  <a:schemeClr val="tx2"/>
                </a:solidFill>
                <a:latin typeface="Tahoma" pitchFamily="34" charset="0"/>
                <a:ea typeface="MS PGothic" pitchFamily="34" charset="-128"/>
              </a:defRPr>
            </a:lvl8pPr>
            <a:lvl9pPr marL="3886200" indent="-228600" algn="ctr" eaLnBrk="0" fontAlgn="base" hangingPunct="0">
              <a:spcBef>
                <a:spcPct val="0"/>
              </a:spcBef>
              <a:spcAft>
                <a:spcPct val="0"/>
              </a:spcAft>
              <a:defRPr sz="4400">
                <a:solidFill>
                  <a:schemeClr val="tx2"/>
                </a:solidFill>
                <a:latin typeface="Tahoma" pitchFamily="34" charset="0"/>
                <a:ea typeface="MS PGothic" pitchFamily="34" charset="-128"/>
              </a:defRPr>
            </a:lvl9pPr>
          </a:lstStyle>
          <a:p>
            <a:pPr>
              <a:defRPr/>
            </a:pPr>
            <a:endParaRPr lang="en-US" sz="1400" smtClean="0">
              <a:solidFill>
                <a:schemeClr val="tx1"/>
              </a:solidFill>
            </a:endParaRPr>
          </a:p>
        </p:txBody>
      </p:sp>
      <p:sp>
        <p:nvSpPr>
          <p:cNvPr id="33795" name="Footer Placeholder 4"/>
          <p:cNvSpPr>
            <a:spLocks noGrp="1"/>
          </p:cNvSpPr>
          <p:nvPr>
            <p:ph type="ftr" sz="quarter" idx="11"/>
          </p:nvPr>
        </p:nvSpPr>
        <p:spPr/>
        <p:txBody>
          <a:bodyPr/>
          <a:lstStyle>
            <a:lvl1pPr eaLnBrk="0" hangingPunct="0">
              <a:defRPr sz="4400">
                <a:solidFill>
                  <a:schemeClr val="tx2"/>
                </a:solidFill>
                <a:latin typeface="Tahoma" pitchFamily="34" charset="0"/>
                <a:ea typeface="MS PGothic" pitchFamily="34" charset="-128"/>
              </a:defRPr>
            </a:lvl1pPr>
            <a:lvl2pPr marL="742950" indent="-285750" eaLnBrk="0" hangingPunct="0">
              <a:defRPr sz="4400">
                <a:solidFill>
                  <a:schemeClr val="tx2"/>
                </a:solidFill>
                <a:latin typeface="Tahoma" pitchFamily="34" charset="0"/>
                <a:ea typeface="MS PGothic" pitchFamily="34" charset="-128"/>
              </a:defRPr>
            </a:lvl2pPr>
            <a:lvl3pPr marL="1143000" indent="-228600" eaLnBrk="0" hangingPunct="0">
              <a:defRPr sz="4400">
                <a:solidFill>
                  <a:schemeClr val="tx2"/>
                </a:solidFill>
                <a:latin typeface="Tahoma" pitchFamily="34" charset="0"/>
                <a:ea typeface="MS PGothic" pitchFamily="34" charset="-128"/>
              </a:defRPr>
            </a:lvl3pPr>
            <a:lvl4pPr marL="1600200" indent="-228600" eaLnBrk="0" hangingPunct="0">
              <a:defRPr sz="4400">
                <a:solidFill>
                  <a:schemeClr val="tx2"/>
                </a:solidFill>
                <a:latin typeface="Tahoma" pitchFamily="34" charset="0"/>
                <a:ea typeface="MS PGothic" pitchFamily="34" charset="-128"/>
              </a:defRPr>
            </a:lvl4pPr>
            <a:lvl5pPr marL="2057400" indent="-228600" eaLnBrk="0" hangingPunct="0">
              <a:defRPr sz="4400">
                <a:solidFill>
                  <a:schemeClr val="tx2"/>
                </a:solidFill>
                <a:latin typeface="Tahoma" pitchFamily="34" charset="0"/>
                <a:ea typeface="MS PGothic" pitchFamily="34" charset="-128"/>
              </a:defRPr>
            </a:lvl5pPr>
            <a:lvl6pPr marL="2514600" indent="-228600" algn="ctr" eaLnBrk="0" fontAlgn="base" hangingPunct="0">
              <a:spcBef>
                <a:spcPct val="0"/>
              </a:spcBef>
              <a:spcAft>
                <a:spcPct val="0"/>
              </a:spcAft>
              <a:defRPr sz="4400">
                <a:solidFill>
                  <a:schemeClr val="tx2"/>
                </a:solidFill>
                <a:latin typeface="Tahoma" pitchFamily="34" charset="0"/>
                <a:ea typeface="MS PGothic" pitchFamily="34" charset="-128"/>
              </a:defRPr>
            </a:lvl6pPr>
            <a:lvl7pPr marL="2971800" indent="-228600" algn="ctr" eaLnBrk="0" fontAlgn="base" hangingPunct="0">
              <a:spcBef>
                <a:spcPct val="0"/>
              </a:spcBef>
              <a:spcAft>
                <a:spcPct val="0"/>
              </a:spcAft>
              <a:defRPr sz="4400">
                <a:solidFill>
                  <a:schemeClr val="tx2"/>
                </a:solidFill>
                <a:latin typeface="Tahoma" pitchFamily="34" charset="0"/>
                <a:ea typeface="MS PGothic" pitchFamily="34" charset="-128"/>
              </a:defRPr>
            </a:lvl7pPr>
            <a:lvl8pPr marL="3429000" indent="-228600" algn="ctr" eaLnBrk="0" fontAlgn="base" hangingPunct="0">
              <a:spcBef>
                <a:spcPct val="0"/>
              </a:spcBef>
              <a:spcAft>
                <a:spcPct val="0"/>
              </a:spcAft>
              <a:defRPr sz="4400">
                <a:solidFill>
                  <a:schemeClr val="tx2"/>
                </a:solidFill>
                <a:latin typeface="Tahoma" pitchFamily="34" charset="0"/>
                <a:ea typeface="MS PGothic" pitchFamily="34" charset="-128"/>
              </a:defRPr>
            </a:lvl8pPr>
            <a:lvl9pPr marL="3886200" indent="-228600" algn="ctr" eaLnBrk="0" fontAlgn="base" hangingPunct="0">
              <a:spcBef>
                <a:spcPct val="0"/>
              </a:spcBef>
              <a:spcAft>
                <a:spcPct val="0"/>
              </a:spcAft>
              <a:defRPr sz="4400">
                <a:solidFill>
                  <a:schemeClr val="tx2"/>
                </a:solidFill>
                <a:latin typeface="Tahoma" pitchFamily="34" charset="0"/>
                <a:ea typeface="MS PGothic" pitchFamily="34" charset="-128"/>
              </a:defRPr>
            </a:lvl9pPr>
          </a:lstStyle>
          <a:p>
            <a:pPr>
              <a:defRPr/>
            </a:pPr>
            <a:endParaRPr lang="en-US" sz="1400">
              <a:solidFill>
                <a:schemeClr val="tx1"/>
              </a:solidFill>
            </a:endParaRPr>
          </a:p>
        </p:txBody>
      </p:sp>
      <p:sp>
        <p:nvSpPr>
          <p:cNvPr id="217092" name="Rectangle 2"/>
          <p:cNvSpPr>
            <a:spLocks noGrp="1" noChangeArrowheads="1"/>
          </p:cNvSpPr>
          <p:nvPr>
            <p:ph type="title"/>
          </p:nvPr>
        </p:nvSpPr>
        <p:spPr>
          <a:xfrm>
            <a:off x="381000" y="0"/>
            <a:ext cx="8382000" cy="1143000"/>
          </a:xfrm>
        </p:spPr>
        <p:txBody>
          <a:bodyPr/>
          <a:lstStyle/>
          <a:p>
            <a:pPr eaLnBrk="1" hangingPunct="1"/>
            <a:r>
              <a:rPr lang="en-US" smtClean="0"/>
              <a:t>Consequences for China’s people</a:t>
            </a:r>
          </a:p>
        </p:txBody>
      </p:sp>
      <p:sp>
        <p:nvSpPr>
          <p:cNvPr id="217093" name="Rectangle 3"/>
          <p:cNvSpPr>
            <a:spLocks noGrp="1" noChangeArrowheads="1"/>
          </p:cNvSpPr>
          <p:nvPr>
            <p:ph type="body" idx="1"/>
          </p:nvPr>
        </p:nvSpPr>
        <p:spPr>
          <a:xfrm>
            <a:off x="0" y="1066800"/>
            <a:ext cx="9144000" cy="5791200"/>
          </a:xfrm>
        </p:spPr>
        <p:txBody>
          <a:bodyPr/>
          <a:lstStyle/>
          <a:p>
            <a:pPr eaLnBrk="1" hangingPunct="1">
              <a:lnSpc>
                <a:spcPct val="90000"/>
              </a:lnSpc>
            </a:pPr>
            <a:r>
              <a:rPr lang="en-US" smtClean="0"/>
              <a:t>Socio-economic losses</a:t>
            </a:r>
          </a:p>
          <a:p>
            <a:pPr lvl="1" eaLnBrk="1" hangingPunct="1">
              <a:lnSpc>
                <a:spcPct val="90000"/>
              </a:lnSpc>
            </a:pPr>
            <a:r>
              <a:rPr lang="en-US" smtClean="0"/>
              <a:t>$72 mil per year is spend to control just one weed imported from Brazil for pig forage</a:t>
            </a:r>
          </a:p>
          <a:p>
            <a:pPr lvl="1" eaLnBrk="1" hangingPunct="1">
              <a:lnSpc>
                <a:spcPct val="90000"/>
              </a:lnSpc>
            </a:pPr>
            <a:r>
              <a:rPr lang="en-US" smtClean="0"/>
              <a:t>$250 mil in annual loss arising from factory closure due to shortage of water just in one city</a:t>
            </a:r>
          </a:p>
          <a:p>
            <a:pPr lvl="1" eaLnBrk="1" hangingPunct="1">
              <a:lnSpc>
                <a:spcPct val="90000"/>
              </a:lnSpc>
            </a:pPr>
            <a:r>
              <a:rPr lang="en-US" smtClean="0"/>
              <a:t>Sand storm damage app $540 mil/year</a:t>
            </a:r>
          </a:p>
          <a:p>
            <a:pPr lvl="1" eaLnBrk="1" hangingPunct="1">
              <a:lnSpc>
                <a:spcPct val="90000"/>
              </a:lnSpc>
            </a:pPr>
            <a:r>
              <a:rPr lang="en-US" smtClean="0"/>
              <a:t>Acid rain damage to crop and forest $730 mil/year</a:t>
            </a:r>
          </a:p>
          <a:p>
            <a:pPr lvl="1" eaLnBrk="1" hangingPunct="1">
              <a:lnSpc>
                <a:spcPct val="90000"/>
              </a:lnSpc>
            </a:pPr>
            <a:r>
              <a:rPr lang="en-US" smtClean="0"/>
              <a:t>$6 bil cost of green wall to protect Beijing</a:t>
            </a:r>
          </a:p>
          <a:p>
            <a:pPr lvl="1" eaLnBrk="1" hangingPunct="1">
              <a:lnSpc>
                <a:spcPct val="90000"/>
              </a:lnSpc>
            </a:pPr>
            <a:r>
              <a:rPr lang="en-US" smtClean="0"/>
              <a:t>$7 bil/year losses due to desertification</a:t>
            </a:r>
          </a:p>
          <a:p>
            <a:pPr lvl="1" eaLnBrk="1" hangingPunct="1">
              <a:lnSpc>
                <a:spcPct val="90000"/>
              </a:lnSpc>
            </a:pPr>
            <a:r>
              <a:rPr lang="en-US" smtClean="0"/>
              <a:t>$7 bil/year due to losses from other alien species</a:t>
            </a:r>
          </a:p>
          <a:p>
            <a:pPr lvl="1" eaLnBrk="1" hangingPunct="1">
              <a:lnSpc>
                <a:spcPct val="90000"/>
              </a:lnSpc>
            </a:pPr>
            <a:r>
              <a:rPr lang="en-US" smtClean="0"/>
              <a:t>$27 bil loss due to flood in 1998</a:t>
            </a:r>
          </a:p>
          <a:p>
            <a:pPr lvl="1" eaLnBrk="1" hangingPunct="1">
              <a:lnSpc>
                <a:spcPct val="90000"/>
              </a:lnSpc>
            </a:pPr>
            <a:r>
              <a:rPr lang="en-US" smtClean="0"/>
              <a:t>$54 bil/year losses due to water and air pollution</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3"/>
          <p:cNvSpPr>
            <a:spLocks noGrp="1"/>
          </p:cNvSpPr>
          <p:nvPr>
            <p:ph type="dt" sz="quarter" idx="10"/>
          </p:nvPr>
        </p:nvSpPr>
        <p:spPr/>
        <p:txBody>
          <a:bodyPr/>
          <a:lstStyle>
            <a:lvl1pPr eaLnBrk="0" hangingPunct="0">
              <a:defRPr sz="4400">
                <a:solidFill>
                  <a:schemeClr val="tx2"/>
                </a:solidFill>
                <a:latin typeface="Tahoma" pitchFamily="34" charset="0"/>
                <a:ea typeface="MS PGothic" pitchFamily="34" charset="-128"/>
              </a:defRPr>
            </a:lvl1pPr>
            <a:lvl2pPr marL="742950" indent="-285750" eaLnBrk="0" hangingPunct="0">
              <a:defRPr sz="4400">
                <a:solidFill>
                  <a:schemeClr val="tx2"/>
                </a:solidFill>
                <a:latin typeface="Tahoma" pitchFamily="34" charset="0"/>
                <a:ea typeface="MS PGothic" pitchFamily="34" charset="-128"/>
              </a:defRPr>
            </a:lvl2pPr>
            <a:lvl3pPr marL="1143000" indent="-228600" eaLnBrk="0" hangingPunct="0">
              <a:defRPr sz="4400">
                <a:solidFill>
                  <a:schemeClr val="tx2"/>
                </a:solidFill>
                <a:latin typeface="Tahoma" pitchFamily="34" charset="0"/>
                <a:ea typeface="MS PGothic" pitchFamily="34" charset="-128"/>
              </a:defRPr>
            </a:lvl3pPr>
            <a:lvl4pPr marL="1600200" indent="-228600" eaLnBrk="0" hangingPunct="0">
              <a:defRPr sz="4400">
                <a:solidFill>
                  <a:schemeClr val="tx2"/>
                </a:solidFill>
                <a:latin typeface="Tahoma" pitchFamily="34" charset="0"/>
                <a:ea typeface="MS PGothic" pitchFamily="34" charset="-128"/>
              </a:defRPr>
            </a:lvl4pPr>
            <a:lvl5pPr marL="2057400" indent="-228600" eaLnBrk="0" hangingPunct="0">
              <a:defRPr sz="4400">
                <a:solidFill>
                  <a:schemeClr val="tx2"/>
                </a:solidFill>
                <a:latin typeface="Tahoma" pitchFamily="34" charset="0"/>
                <a:ea typeface="MS PGothic" pitchFamily="34" charset="-128"/>
              </a:defRPr>
            </a:lvl5pPr>
            <a:lvl6pPr marL="2514600" indent="-228600" algn="ctr" eaLnBrk="0" fontAlgn="base" hangingPunct="0">
              <a:spcBef>
                <a:spcPct val="0"/>
              </a:spcBef>
              <a:spcAft>
                <a:spcPct val="0"/>
              </a:spcAft>
              <a:defRPr sz="4400">
                <a:solidFill>
                  <a:schemeClr val="tx2"/>
                </a:solidFill>
                <a:latin typeface="Tahoma" pitchFamily="34" charset="0"/>
                <a:ea typeface="MS PGothic" pitchFamily="34" charset="-128"/>
              </a:defRPr>
            </a:lvl6pPr>
            <a:lvl7pPr marL="2971800" indent="-228600" algn="ctr" eaLnBrk="0" fontAlgn="base" hangingPunct="0">
              <a:spcBef>
                <a:spcPct val="0"/>
              </a:spcBef>
              <a:spcAft>
                <a:spcPct val="0"/>
              </a:spcAft>
              <a:defRPr sz="4400">
                <a:solidFill>
                  <a:schemeClr val="tx2"/>
                </a:solidFill>
                <a:latin typeface="Tahoma" pitchFamily="34" charset="0"/>
                <a:ea typeface="MS PGothic" pitchFamily="34" charset="-128"/>
              </a:defRPr>
            </a:lvl7pPr>
            <a:lvl8pPr marL="3429000" indent="-228600" algn="ctr" eaLnBrk="0" fontAlgn="base" hangingPunct="0">
              <a:spcBef>
                <a:spcPct val="0"/>
              </a:spcBef>
              <a:spcAft>
                <a:spcPct val="0"/>
              </a:spcAft>
              <a:defRPr sz="4400">
                <a:solidFill>
                  <a:schemeClr val="tx2"/>
                </a:solidFill>
                <a:latin typeface="Tahoma" pitchFamily="34" charset="0"/>
                <a:ea typeface="MS PGothic" pitchFamily="34" charset="-128"/>
              </a:defRPr>
            </a:lvl8pPr>
            <a:lvl9pPr marL="3886200" indent="-228600" algn="ctr" eaLnBrk="0" fontAlgn="base" hangingPunct="0">
              <a:spcBef>
                <a:spcPct val="0"/>
              </a:spcBef>
              <a:spcAft>
                <a:spcPct val="0"/>
              </a:spcAft>
              <a:defRPr sz="4400">
                <a:solidFill>
                  <a:schemeClr val="tx2"/>
                </a:solidFill>
                <a:latin typeface="Tahoma" pitchFamily="34" charset="0"/>
                <a:ea typeface="MS PGothic" pitchFamily="34" charset="-128"/>
              </a:defRPr>
            </a:lvl9pPr>
          </a:lstStyle>
          <a:p>
            <a:pPr>
              <a:defRPr/>
            </a:pPr>
            <a:endParaRPr lang="en-US" sz="1400" smtClean="0">
              <a:solidFill>
                <a:schemeClr val="tx1"/>
              </a:solidFill>
            </a:endParaRPr>
          </a:p>
        </p:txBody>
      </p:sp>
      <p:sp>
        <p:nvSpPr>
          <p:cNvPr id="34819" name="Footer Placeholder 4"/>
          <p:cNvSpPr>
            <a:spLocks noGrp="1"/>
          </p:cNvSpPr>
          <p:nvPr>
            <p:ph type="ftr" sz="quarter" idx="11"/>
          </p:nvPr>
        </p:nvSpPr>
        <p:spPr/>
        <p:txBody>
          <a:bodyPr/>
          <a:lstStyle>
            <a:lvl1pPr eaLnBrk="0" hangingPunct="0">
              <a:defRPr sz="4400">
                <a:solidFill>
                  <a:schemeClr val="tx2"/>
                </a:solidFill>
                <a:latin typeface="Tahoma" pitchFamily="34" charset="0"/>
                <a:ea typeface="MS PGothic" pitchFamily="34" charset="-128"/>
              </a:defRPr>
            </a:lvl1pPr>
            <a:lvl2pPr marL="742950" indent="-285750" eaLnBrk="0" hangingPunct="0">
              <a:defRPr sz="4400">
                <a:solidFill>
                  <a:schemeClr val="tx2"/>
                </a:solidFill>
                <a:latin typeface="Tahoma" pitchFamily="34" charset="0"/>
                <a:ea typeface="MS PGothic" pitchFamily="34" charset="-128"/>
              </a:defRPr>
            </a:lvl2pPr>
            <a:lvl3pPr marL="1143000" indent="-228600" eaLnBrk="0" hangingPunct="0">
              <a:defRPr sz="4400">
                <a:solidFill>
                  <a:schemeClr val="tx2"/>
                </a:solidFill>
                <a:latin typeface="Tahoma" pitchFamily="34" charset="0"/>
                <a:ea typeface="MS PGothic" pitchFamily="34" charset="-128"/>
              </a:defRPr>
            </a:lvl3pPr>
            <a:lvl4pPr marL="1600200" indent="-228600" eaLnBrk="0" hangingPunct="0">
              <a:defRPr sz="4400">
                <a:solidFill>
                  <a:schemeClr val="tx2"/>
                </a:solidFill>
                <a:latin typeface="Tahoma" pitchFamily="34" charset="0"/>
                <a:ea typeface="MS PGothic" pitchFamily="34" charset="-128"/>
              </a:defRPr>
            </a:lvl4pPr>
            <a:lvl5pPr marL="2057400" indent="-228600" eaLnBrk="0" hangingPunct="0">
              <a:defRPr sz="4400">
                <a:solidFill>
                  <a:schemeClr val="tx2"/>
                </a:solidFill>
                <a:latin typeface="Tahoma" pitchFamily="34" charset="0"/>
                <a:ea typeface="MS PGothic" pitchFamily="34" charset="-128"/>
              </a:defRPr>
            </a:lvl5pPr>
            <a:lvl6pPr marL="2514600" indent="-228600" algn="ctr" eaLnBrk="0" fontAlgn="base" hangingPunct="0">
              <a:spcBef>
                <a:spcPct val="0"/>
              </a:spcBef>
              <a:spcAft>
                <a:spcPct val="0"/>
              </a:spcAft>
              <a:defRPr sz="4400">
                <a:solidFill>
                  <a:schemeClr val="tx2"/>
                </a:solidFill>
                <a:latin typeface="Tahoma" pitchFamily="34" charset="0"/>
                <a:ea typeface="MS PGothic" pitchFamily="34" charset="-128"/>
              </a:defRPr>
            </a:lvl6pPr>
            <a:lvl7pPr marL="2971800" indent="-228600" algn="ctr" eaLnBrk="0" fontAlgn="base" hangingPunct="0">
              <a:spcBef>
                <a:spcPct val="0"/>
              </a:spcBef>
              <a:spcAft>
                <a:spcPct val="0"/>
              </a:spcAft>
              <a:defRPr sz="4400">
                <a:solidFill>
                  <a:schemeClr val="tx2"/>
                </a:solidFill>
                <a:latin typeface="Tahoma" pitchFamily="34" charset="0"/>
                <a:ea typeface="MS PGothic" pitchFamily="34" charset="-128"/>
              </a:defRPr>
            </a:lvl7pPr>
            <a:lvl8pPr marL="3429000" indent="-228600" algn="ctr" eaLnBrk="0" fontAlgn="base" hangingPunct="0">
              <a:spcBef>
                <a:spcPct val="0"/>
              </a:spcBef>
              <a:spcAft>
                <a:spcPct val="0"/>
              </a:spcAft>
              <a:defRPr sz="4400">
                <a:solidFill>
                  <a:schemeClr val="tx2"/>
                </a:solidFill>
                <a:latin typeface="Tahoma" pitchFamily="34" charset="0"/>
                <a:ea typeface="MS PGothic" pitchFamily="34" charset="-128"/>
              </a:defRPr>
            </a:lvl8pPr>
            <a:lvl9pPr marL="3886200" indent="-228600" algn="ctr" eaLnBrk="0" fontAlgn="base" hangingPunct="0">
              <a:spcBef>
                <a:spcPct val="0"/>
              </a:spcBef>
              <a:spcAft>
                <a:spcPct val="0"/>
              </a:spcAft>
              <a:defRPr sz="4400">
                <a:solidFill>
                  <a:schemeClr val="tx2"/>
                </a:solidFill>
                <a:latin typeface="Tahoma" pitchFamily="34" charset="0"/>
                <a:ea typeface="MS PGothic" pitchFamily="34" charset="-128"/>
              </a:defRPr>
            </a:lvl9pPr>
          </a:lstStyle>
          <a:p>
            <a:pPr>
              <a:defRPr/>
            </a:pPr>
            <a:endParaRPr lang="en-US" sz="1400">
              <a:solidFill>
                <a:schemeClr val="tx1"/>
              </a:solidFill>
            </a:endParaRPr>
          </a:p>
        </p:txBody>
      </p:sp>
      <p:sp>
        <p:nvSpPr>
          <p:cNvPr id="218116" name="Rectangle 2"/>
          <p:cNvSpPr>
            <a:spLocks noGrp="1" noChangeArrowheads="1"/>
          </p:cNvSpPr>
          <p:nvPr>
            <p:ph type="title"/>
          </p:nvPr>
        </p:nvSpPr>
        <p:spPr>
          <a:xfrm>
            <a:off x="685800" y="0"/>
            <a:ext cx="7772400" cy="1143000"/>
          </a:xfrm>
        </p:spPr>
        <p:txBody>
          <a:bodyPr/>
          <a:lstStyle/>
          <a:p>
            <a:pPr eaLnBrk="1" hangingPunct="1"/>
            <a:r>
              <a:rPr lang="en-US" sz="4000" smtClean="0"/>
              <a:t>Consequences for China’s people</a:t>
            </a:r>
          </a:p>
        </p:txBody>
      </p:sp>
      <p:sp>
        <p:nvSpPr>
          <p:cNvPr id="218117" name="Rectangle 3"/>
          <p:cNvSpPr>
            <a:spLocks noGrp="1" noChangeArrowheads="1"/>
          </p:cNvSpPr>
          <p:nvPr>
            <p:ph type="body" idx="1"/>
          </p:nvPr>
        </p:nvSpPr>
        <p:spPr>
          <a:xfrm>
            <a:off x="0" y="1219200"/>
            <a:ext cx="9144000" cy="5638800"/>
          </a:xfrm>
        </p:spPr>
        <p:txBody>
          <a:bodyPr/>
          <a:lstStyle/>
          <a:p>
            <a:pPr eaLnBrk="1" hangingPunct="1">
              <a:lnSpc>
                <a:spcPct val="90000"/>
              </a:lnSpc>
            </a:pPr>
            <a:r>
              <a:rPr lang="en-US" smtClean="0"/>
              <a:t>Health cost</a:t>
            </a:r>
          </a:p>
          <a:p>
            <a:pPr lvl="1" eaLnBrk="1" hangingPunct="1">
              <a:lnSpc>
                <a:spcPct val="90000"/>
              </a:lnSpc>
            </a:pPr>
            <a:r>
              <a:rPr lang="en-US" smtClean="0"/>
              <a:t>1996 to 2001 spending on public health incr. by 80%</a:t>
            </a:r>
          </a:p>
          <a:p>
            <a:pPr lvl="1" eaLnBrk="1" hangingPunct="1">
              <a:lnSpc>
                <a:spcPct val="90000"/>
              </a:lnSpc>
            </a:pPr>
            <a:r>
              <a:rPr lang="en-US" smtClean="0"/>
              <a:t>App 300,000 death/year due to air pollution</a:t>
            </a:r>
          </a:p>
          <a:p>
            <a:pPr lvl="1" eaLnBrk="1" hangingPunct="1">
              <a:lnSpc>
                <a:spcPct val="90000"/>
              </a:lnSpc>
            </a:pPr>
            <a:r>
              <a:rPr lang="en-US" smtClean="0"/>
              <a:t>Lead blood level in cities twice the level considered to be dangerous</a:t>
            </a:r>
          </a:p>
          <a:p>
            <a:pPr eaLnBrk="1" hangingPunct="1">
              <a:lnSpc>
                <a:spcPct val="90000"/>
              </a:lnSpc>
            </a:pPr>
            <a:r>
              <a:rPr lang="en-US" smtClean="0"/>
              <a:t>Natural disasters</a:t>
            </a:r>
          </a:p>
          <a:p>
            <a:pPr lvl="1" eaLnBrk="1" hangingPunct="1">
              <a:lnSpc>
                <a:spcPct val="90000"/>
              </a:lnSpc>
            </a:pPr>
            <a:r>
              <a:rPr lang="en-US" smtClean="0"/>
              <a:t>AD300 to 1949 dust storms once every 31 years. Since 1990 almost one every year – soil erosion</a:t>
            </a:r>
          </a:p>
          <a:p>
            <a:pPr lvl="1" eaLnBrk="1" hangingPunct="1">
              <a:lnSpc>
                <a:spcPct val="90000"/>
              </a:lnSpc>
            </a:pPr>
            <a:r>
              <a:rPr lang="en-US" smtClean="0"/>
              <a:t>Drought damage about 160,000 km</a:t>
            </a:r>
            <a:r>
              <a:rPr lang="en-US" baseline="30000" smtClean="0"/>
              <a:t>2</a:t>
            </a:r>
            <a:r>
              <a:rPr lang="en-US" smtClean="0"/>
              <a:t> of cropland every year – double the area in 1950s</a:t>
            </a:r>
          </a:p>
          <a:p>
            <a:pPr lvl="1" eaLnBrk="1" hangingPunct="1">
              <a:lnSpc>
                <a:spcPct val="90000"/>
              </a:lnSpc>
            </a:pPr>
            <a:r>
              <a:rPr lang="en-US" smtClean="0"/>
              <a:t>Increasing flood frequency</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3"/>
          <p:cNvSpPr>
            <a:spLocks noGrp="1"/>
          </p:cNvSpPr>
          <p:nvPr>
            <p:ph type="dt" sz="quarter" idx="10"/>
          </p:nvPr>
        </p:nvSpPr>
        <p:spPr/>
        <p:txBody>
          <a:bodyPr/>
          <a:lstStyle>
            <a:lvl1pPr eaLnBrk="0" hangingPunct="0">
              <a:defRPr sz="4400">
                <a:solidFill>
                  <a:schemeClr val="tx2"/>
                </a:solidFill>
                <a:latin typeface="Tahoma" pitchFamily="34" charset="0"/>
                <a:ea typeface="MS PGothic" pitchFamily="34" charset="-128"/>
              </a:defRPr>
            </a:lvl1pPr>
            <a:lvl2pPr marL="742950" indent="-285750" eaLnBrk="0" hangingPunct="0">
              <a:defRPr sz="4400">
                <a:solidFill>
                  <a:schemeClr val="tx2"/>
                </a:solidFill>
                <a:latin typeface="Tahoma" pitchFamily="34" charset="0"/>
                <a:ea typeface="MS PGothic" pitchFamily="34" charset="-128"/>
              </a:defRPr>
            </a:lvl2pPr>
            <a:lvl3pPr marL="1143000" indent="-228600" eaLnBrk="0" hangingPunct="0">
              <a:defRPr sz="4400">
                <a:solidFill>
                  <a:schemeClr val="tx2"/>
                </a:solidFill>
                <a:latin typeface="Tahoma" pitchFamily="34" charset="0"/>
                <a:ea typeface="MS PGothic" pitchFamily="34" charset="-128"/>
              </a:defRPr>
            </a:lvl3pPr>
            <a:lvl4pPr marL="1600200" indent="-228600" eaLnBrk="0" hangingPunct="0">
              <a:defRPr sz="4400">
                <a:solidFill>
                  <a:schemeClr val="tx2"/>
                </a:solidFill>
                <a:latin typeface="Tahoma" pitchFamily="34" charset="0"/>
                <a:ea typeface="MS PGothic" pitchFamily="34" charset="-128"/>
              </a:defRPr>
            </a:lvl4pPr>
            <a:lvl5pPr marL="2057400" indent="-228600" eaLnBrk="0" hangingPunct="0">
              <a:defRPr sz="4400">
                <a:solidFill>
                  <a:schemeClr val="tx2"/>
                </a:solidFill>
                <a:latin typeface="Tahoma" pitchFamily="34" charset="0"/>
                <a:ea typeface="MS PGothic" pitchFamily="34" charset="-128"/>
              </a:defRPr>
            </a:lvl5pPr>
            <a:lvl6pPr marL="2514600" indent="-228600" algn="ctr" eaLnBrk="0" fontAlgn="base" hangingPunct="0">
              <a:spcBef>
                <a:spcPct val="0"/>
              </a:spcBef>
              <a:spcAft>
                <a:spcPct val="0"/>
              </a:spcAft>
              <a:defRPr sz="4400">
                <a:solidFill>
                  <a:schemeClr val="tx2"/>
                </a:solidFill>
                <a:latin typeface="Tahoma" pitchFamily="34" charset="0"/>
                <a:ea typeface="MS PGothic" pitchFamily="34" charset="-128"/>
              </a:defRPr>
            </a:lvl6pPr>
            <a:lvl7pPr marL="2971800" indent="-228600" algn="ctr" eaLnBrk="0" fontAlgn="base" hangingPunct="0">
              <a:spcBef>
                <a:spcPct val="0"/>
              </a:spcBef>
              <a:spcAft>
                <a:spcPct val="0"/>
              </a:spcAft>
              <a:defRPr sz="4400">
                <a:solidFill>
                  <a:schemeClr val="tx2"/>
                </a:solidFill>
                <a:latin typeface="Tahoma" pitchFamily="34" charset="0"/>
                <a:ea typeface="MS PGothic" pitchFamily="34" charset="-128"/>
              </a:defRPr>
            </a:lvl7pPr>
            <a:lvl8pPr marL="3429000" indent="-228600" algn="ctr" eaLnBrk="0" fontAlgn="base" hangingPunct="0">
              <a:spcBef>
                <a:spcPct val="0"/>
              </a:spcBef>
              <a:spcAft>
                <a:spcPct val="0"/>
              </a:spcAft>
              <a:defRPr sz="4400">
                <a:solidFill>
                  <a:schemeClr val="tx2"/>
                </a:solidFill>
                <a:latin typeface="Tahoma" pitchFamily="34" charset="0"/>
                <a:ea typeface="MS PGothic" pitchFamily="34" charset="-128"/>
              </a:defRPr>
            </a:lvl8pPr>
            <a:lvl9pPr marL="3886200" indent="-228600" algn="ctr" eaLnBrk="0" fontAlgn="base" hangingPunct="0">
              <a:spcBef>
                <a:spcPct val="0"/>
              </a:spcBef>
              <a:spcAft>
                <a:spcPct val="0"/>
              </a:spcAft>
              <a:defRPr sz="4400">
                <a:solidFill>
                  <a:schemeClr val="tx2"/>
                </a:solidFill>
                <a:latin typeface="Tahoma" pitchFamily="34" charset="0"/>
                <a:ea typeface="MS PGothic" pitchFamily="34" charset="-128"/>
              </a:defRPr>
            </a:lvl9pPr>
          </a:lstStyle>
          <a:p>
            <a:pPr>
              <a:defRPr/>
            </a:pPr>
            <a:endParaRPr lang="en-US" sz="1400" smtClean="0">
              <a:solidFill>
                <a:schemeClr val="tx1"/>
              </a:solidFill>
            </a:endParaRPr>
          </a:p>
        </p:txBody>
      </p:sp>
      <p:sp>
        <p:nvSpPr>
          <p:cNvPr id="35843" name="Footer Placeholder 4"/>
          <p:cNvSpPr>
            <a:spLocks noGrp="1"/>
          </p:cNvSpPr>
          <p:nvPr>
            <p:ph type="ftr" sz="quarter" idx="11"/>
          </p:nvPr>
        </p:nvSpPr>
        <p:spPr/>
        <p:txBody>
          <a:bodyPr/>
          <a:lstStyle>
            <a:lvl1pPr eaLnBrk="0" hangingPunct="0">
              <a:defRPr sz="4400">
                <a:solidFill>
                  <a:schemeClr val="tx2"/>
                </a:solidFill>
                <a:latin typeface="Tahoma" pitchFamily="34" charset="0"/>
                <a:ea typeface="MS PGothic" pitchFamily="34" charset="-128"/>
              </a:defRPr>
            </a:lvl1pPr>
            <a:lvl2pPr marL="742950" indent="-285750" eaLnBrk="0" hangingPunct="0">
              <a:defRPr sz="4400">
                <a:solidFill>
                  <a:schemeClr val="tx2"/>
                </a:solidFill>
                <a:latin typeface="Tahoma" pitchFamily="34" charset="0"/>
                <a:ea typeface="MS PGothic" pitchFamily="34" charset="-128"/>
              </a:defRPr>
            </a:lvl2pPr>
            <a:lvl3pPr marL="1143000" indent="-228600" eaLnBrk="0" hangingPunct="0">
              <a:defRPr sz="4400">
                <a:solidFill>
                  <a:schemeClr val="tx2"/>
                </a:solidFill>
                <a:latin typeface="Tahoma" pitchFamily="34" charset="0"/>
                <a:ea typeface="MS PGothic" pitchFamily="34" charset="-128"/>
              </a:defRPr>
            </a:lvl3pPr>
            <a:lvl4pPr marL="1600200" indent="-228600" eaLnBrk="0" hangingPunct="0">
              <a:defRPr sz="4400">
                <a:solidFill>
                  <a:schemeClr val="tx2"/>
                </a:solidFill>
                <a:latin typeface="Tahoma" pitchFamily="34" charset="0"/>
                <a:ea typeface="MS PGothic" pitchFamily="34" charset="-128"/>
              </a:defRPr>
            </a:lvl4pPr>
            <a:lvl5pPr marL="2057400" indent="-228600" eaLnBrk="0" hangingPunct="0">
              <a:defRPr sz="4400">
                <a:solidFill>
                  <a:schemeClr val="tx2"/>
                </a:solidFill>
                <a:latin typeface="Tahoma" pitchFamily="34" charset="0"/>
                <a:ea typeface="MS PGothic" pitchFamily="34" charset="-128"/>
              </a:defRPr>
            </a:lvl5pPr>
            <a:lvl6pPr marL="2514600" indent="-228600" algn="ctr" eaLnBrk="0" fontAlgn="base" hangingPunct="0">
              <a:spcBef>
                <a:spcPct val="0"/>
              </a:spcBef>
              <a:spcAft>
                <a:spcPct val="0"/>
              </a:spcAft>
              <a:defRPr sz="4400">
                <a:solidFill>
                  <a:schemeClr val="tx2"/>
                </a:solidFill>
                <a:latin typeface="Tahoma" pitchFamily="34" charset="0"/>
                <a:ea typeface="MS PGothic" pitchFamily="34" charset="-128"/>
              </a:defRPr>
            </a:lvl6pPr>
            <a:lvl7pPr marL="2971800" indent="-228600" algn="ctr" eaLnBrk="0" fontAlgn="base" hangingPunct="0">
              <a:spcBef>
                <a:spcPct val="0"/>
              </a:spcBef>
              <a:spcAft>
                <a:spcPct val="0"/>
              </a:spcAft>
              <a:defRPr sz="4400">
                <a:solidFill>
                  <a:schemeClr val="tx2"/>
                </a:solidFill>
                <a:latin typeface="Tahoma" pitchFamily="34" charset="0"/>
                <a:ea typeface="MS PGothic" pitchFamily="34" charset="-128"/>
              </a:defRPr>
            </a:lvl7pPr>
            <a:lvl8pPr marL="3429000" indent="-228600" algn="ctr" eaLnBrk="0" fontAlgn="base" hangingPunct="0">
              <a:spcBef>
                <a:spcPct val="0"/>
              </a:spcBef>
              <a:spcAft>
                <a:spcPct val="0"/>
              </a:spcAft>
              <a:defRPr sz="4400">
                <a:solidFill>
                  <a:schemeClr val="tx2"/>
                </a:solidFill>
                <a:latin typeface="Tahoma" pitchFamily="34" charset="0"/>
                <a:ea typeface="MS PGothic" pitchFamily="34" charset="-128"/>
              </a:defRPr>
            </a:lvl8pPr>
            <a:lvl9pPr marL="3886200" indent="-228600" algn="ctr" eaLnBrk="0" fontAlgn="base" hangingPunct="0">
              <a:spcBef>
                <a:spcPct val="0"/>
              </a:spcBef>
              <a:spcAft>
                <a:spcPct val="0"/>
              </a:spcAft>
              <a:defRPr sz="4400">
                <a:solidFill>
                  <a:schemeClr val="tx2"/>
                </a:solidFill>
                <a:latin typeface="Tahoma" pitchFamily="34" charset="0"/>
                <a:ea typeface="MS PGothic" pitchFamily="34" charset="-128"/>
              </a:defRPr>
            </a:lvl9pPr>
          </a:lstStyle>
          <a:p>
            <a:pPr>
              <a:defRPr/>
            </a:pPr>
            <a:endParaRPr lang="en-US" sz="1400">
              <a:solidFill>
                <a:schemeClr val="tx1"/>
              </a:solidFill>
            </a:endParaRPr>
          </a:p>
        </p:txBody>
      </p:sp>
      <p:sp>
        <p:nvSpPr>
          <p:cNvPr id="219140" name="Rectangle 2"/>
          <p:cNvSpPr>
            <a:spLocks noGrp="1" noChangeArrowheads="1"/>
          </p:cNvSpPr>
          <p:nvPr>
            <p:ph type="title"/>
          </p:nvPr>
        </p:nvSpPr>
        <p:spPr>
          <a:xfrm>
            <a:off x="685800" y="0"/>
            <a:ext cx="7772400" cy="1143000"/>
          </a:xfrm>
        </p:spPr>
        <p:txBody>
          <a:bodyPr/>
          <a:lstStyle/>
          <a:p>
            <a:pPr eaLnBrk="1" hangingPunct="1"/>
            <a:r>
              <a:rPr lang="en-US" smtClean="0"/>
              <a:t>China in the global village</a:t>
            </a:r>
          </a:p>
        </p:txBody>
      </p:sp>
      <p:sp>
        <p:nvSpPr>
          <p:cNvPr id="219141" name="Rectangle 3"/>
          <p:cNvSpPr>
            <a:spLocks noGrp="1" noChangeArrowheads="1"/>
          </p:cNvSpPr>
          <p:nvPr>
            <p:ph type="body" idx="1"/>
          </p:nvPr>
        </p:nvSpPr>
        <p:spPr>
          <a:xfrm>
            <a:off x="0" y="1219200"/>
            <a:ext cx="9144000" cy="5638800"/>
          </a:xfrm>
        </p:spPr>
        <p:txBody>
          <a:bodyPr/>
          <a:lstStyle/>
          <a:p>
            <a:pPr eaLnBrk="1" hangingPunct="1"/>
            <a:r>
              <a:rPr lang="en-US" sz="2800" smtClean="0"/>
              <a:t>The shear size of China’s population, its landmass and economy guarantee that its environmental problems will spread to the rest of the world</a:t>
            </a:r>
          </a:p>
          <a:p>
            <a:pPr eaLnBrk="1" hangingPunct="1"/>
            <a:r>
              <a:rPr lang="en-US" sz="2800" smtClean="0"/>
              <a:t>Beneficial and harmful imports</a:t>
            </a:r>
          </a:p>
          <a:p>
            <a:pPr lvl="1" eaLnBrk="1" hangingPunct="1"/>
            <a:r>
              <a:rPr lang="en-US" sz="2400" smtClean="0"/>
              <a:t>China importing natural gas and oil– reduces environmental damage from the use of coal</a:t>
            </a:r>
          </a:p>
          <a:p>
            <a:pPr lvl="1" eaLnBrk="1" hangingPunct="1"/>
            <a:r>
              <a:rPr lang="en-US" sz="2400" smtClean="0"/>
              <a:t>Countries transferring pollution-intensive industries to China – using technology often prohibited in the exporting country</a:t>
            </a:r>
          </a:p>
          <a:p>
            <a:pPr lvl="1" eaLnBrk="1" hangingPunct="1"/>
            <a:r>
              <a:rPr lang="en-US" sz="2400" smtClean="0"/>
              <a:t>China paid to accept toxic trash from developed countries (increased from 1 mio to 11 mio t/p.a. 1990-1997)</a:t>
            </a:r>
          </a:p>
          <a:p>
            <a:pPr eaLnBrk="1" hangingPunct="1"/>
            <a:r>
              <a:rPr lang="en-US" sz="2800" smtClean="0"/>
              <a:t>Exports causing damage at home</a:t>
            </a:r>
          </a:p>
          <a:p>
            <a:pPr lvl="1" eaLnBrk="1" hangingPunct="1"/>
            <a:r>
              <a:rPr lang="en-US" sz="2400" smtClean="0"/>
              <a:t>Products go abroad but pollution stays at home</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ate Placeholder 3"/>
          <p:cNvSpPr>
            <a:spLocks noGrp="1"/>
          </p:cNvSpPr>
          <p:nvPr>
            <p:ph type="dt" sz="quarter" idx="10"/>
          </p:nvPr>
        </p:nvSpPr>
        <p:spPr/>
        <p:txBody>
          <a:bodyPr/>
          <a:lstStyle>
            <a:lvl1pPr eaLnBrk="0" hangingPunct="0">
              <a:defRPr sz="4400">
                <a:solidFill>
                  <a:schemeClr val="tx2"/>
                </a:solidFill>
                <a:latin typeface="Tahoma" pitchFamily="34" charset="0"/>
                <a:ea typeface="MS PGothic" pitchFamily="34" charset="-128"/>
              </a:defRPr>
            </a:lvl1pPr>
            <a:lvl2pPr marL="742950" indent="-285750" eaLnBrk="0" hangingPunct="0">
              <a:defRPr sz="4400">
                <a:solidFill>
                  <a:schemeClr val="tx2"/>
                </a:solidFill>
                <a:latin typeface="Tahoma" pitchFamily="34" charset="0"/>
                <a:ea typeface="MS PGothic" pitchFamily="34" charset="-128"/>
              </a:defRPr>
            </a:lvl2pPr>
            <a:lvl3pPr marL="1143000" indent="-228600" eaLnBrk="0" hangingPunct="0">
              <a:defRPr sz="4400">
                <a:solidFill>
                  <a:schemeClr val="tx2"/>
                </a:solidFill>
                <a:latin typeface="Tahoma" pitchFamily="34" charset="0"/>
                <a:ea typeface="MS PGothic" pitchFamily="34" charset="-128"/>
              </a:defRPr>
            </a:lvl3pPr>
            <a:lvl4pPr marL="1600200" indent="-228600" eaLnBrk="0" hangingPunct="0">
              <a:defRPr sz="4400">
                <a:solidFill>
                  <a:schemeClr val="tx2"/>
                </a:solidFill>
                <a:latin typeface="Tahoma" pitchFamily="34" charset="0"/>
                <a:ea typeface="MS PGothic" pitchFamily="34" charset="-128"/>
              </a:defRPr>
            </a:lvl4pPr>
            <a:lvl5pPr marL="2057400" indent="-228600" eaLnBrk="0" hangingPunct="0">
              <a:defRPr sz="4400">
                <a:solidFill>
                  <a:schemeClr val="tx2"/>
                </a:solidFill>
                <a:latin typeface="Tahoma" pitchFamily="34" charset="0"/>
                <a:ea typeface="MS PGothic" pitchFamily="34" charset="-128"/>
              </a:defRPr>
            </a:lvl5pPr>
            <a:lvl6pPr marL="2514600" indent="-228600" algn="ctr" eaLnBrk="0" fontAlgn="base" hangingPunct="0">
              <a:spcBef>
                <a:spcPct val="0"/>
              </a:spcBef>
              <a:spcAft>
                <a:spcPct val="0"/>
              </a:spcAft>
              <a:defRPr sz="4400">
                <a:solidFill>
                  <a:schemeClr val="tx2"/>
                </a:solidFill>
                <a:latin typeface="Tahoma" pitchFamily="34" charset="0"/>
                <a:ea typeface="MS PGothic" pitchFamily="34" charset="-128"/>
              </a:defRPr>
            </a:lvl6pPr>
            <a:lvl7pPr marL="2971800" indent="-228600" algn="ctr" eaLnBrk="0" fontAlgn="base" hangingPunct="0">
              <a:spcBef>
                <a:spcPct val="0"/>
              </a:spcBef>
              <a:spcAft>
                <a:spcPct val="0"/>
              </a:spcAft>
              <a:defRPr sz="4400">
                <a:solidFill>
                  <a:schemeClr val="tx2"/>
                </a:solidFill>
                <a:latin typeface="Tahoma" pitchFamily="34" charset="0"/>
                <a:ea typeface="MS PGothic" pitchFamily="34" charset="-128"/>
              </a:defRPr>
            </a:lvl7pPr>
            <a:lvl8pPr marL="3429000" indent="-228600" algn="ctr" eaLnBrk="0" fontAlgn="base" hangingPunct="0">
              <a:spcBef>
                <a:spcPct val="0"/>
              </a:spcBef>
              <a:spcAft>
                <a:spcPct val="0"/>
              </a:spcAft>
              <a:defRPr sz="4400">
                <a:solidFill>
                  <a:schemeClr val="tx2"/>
                </a:solidFill>
                <a:latin typeface="Tahoma" pitchFamily="34" charset="0"/>
                <a:ea typeface="MS PGothic" pitchFamily="34" charset="-128"/>
              </a:defRPr>
            </a:lvl8pPr>
            <a:lvl9pPr marL="3886200" indent="-228600" algn="ctr" eaLnBrk="0" fontAlgn="base" hangingPunct="0">
              <a:spcBef>
                <a:spcPct val="0"/>
              </a:spcBef>
              <a:spcAft>
                <a:spcPct val="0"/>
              </a:spcAft>
              <a:defRPr sz="4400">
                <a:solidFill>
                  <a:schemeClr val="tx2"/>
                </a:solidFill>
                <a:latin typeface="Tahoma" pitchFamily="34" charset="0"/>
                <a:ea typeface="MS PGothic" pitchFamily="34" charset="-128"/>
              </a:defRPr>
            </a:lvl9pPr>
          </a:lstStyle>
          <a:p>
            <a:pPr>
              <a:defRPr/>
            </a:pPr>
            <a:endParaRPr lang="en-US" sz="1400" smtClean="0">
              <a:solidFill>
                <a:schemeClr val="tx1"/>
              </a:solidFill>
            </a:endParaRPr>
          </a:p>
        </p:txBody>
      </p:sp>
      <p:sp>
        <p:nvSpPr>
          <p:cNvPr id="36867" name="Footer Placeholder 4"/>
          <p:cNvSpPr>
            <a:spLocks noGrp="1"/>
          </p:cNvSpPr>
          <p:nvPr>
            <p:ph type="ftr" sz="quarter" idx="11"/>
          </p:nvPr>
        </p:nvSpPr>
        <p:spPr/>
        <p:txBody>
          <a:bodyPr/>
          <a:lstStyle>
            <a:lvl1pPr eaLnBrk="0" hangingPunct="0">
              <a:defRPr sz="4400">
                <a:solidFill>
                  <a:schemeClr val="tx2"/>
                </a:solidFill>
                <a:latin typeface="Tahoma" pitchFamily="34" charset="0"/>
                <a:ea typeface="MS PGothic" pitchFamily="34" charset="-128"/>
              </a:defRPr>
            </a:lvl1pPr>
            <a:lvl2pPr marL="742950" indent="-285750" eaLnBrk="0" hangingPunct="0">
              <a:defRPr sz="4400">
                <a:solidFill>
                  <a:schemeClr val="tx2"/>
                </a:solidFill>
                <a:latin typeface="Tahoma" pitchFamily="34" charset="0"/>
                <a:ea typeface="MS PGothic" pitchFamily="34" charset="-128"/>
              </a:defRPr>
            </a:lvl2pPr>
            <a:lvl3pPr marL="1143000" indent="-228600" eaLnBrk="0" hangingPunct="0">
              <a:defRPr sz="4400">
                <a:solidFill>
                  <a:schemeClr val="tx2"/>
                </a:solidFill>
                <a:latin typeface="Tahoma" pitchFamily="34" charset="0"/>
                <a:ea typeface="MS PGothic" pitchFamily="34" charset="-128"/>
              </a:defRPr>
            </a:lvl3pPr>
            <a:lvl4pPr marL="1600200" indent="-228600" eaLnBrk="0" hangingPunct="0">
              <a:defRPr sz="4400">
                <a:solidFill>
                  <a:schemeClr val="tx2"/>
                </a:solidFill>
                <a:latin typeface="Tahoma" pitchFamily="34" charset="0"/>
                <a:ea typeface="MS PGothic" pitchFamily="34" charset="-128"/>
              </a:defRPr>
            </a:lvl4pPr>
            <a:lvl5pPr marL="2057400" indent="-228600" eaLnBrk="0" hangingPunct="0">
              <a:defRPr sz="4400">
                <a:solidFill>
                  <a:schemeClr val="tx2"/>
                </a:solidFill>
                <a:latin typeface="Tahoma" pitchFamily="34" charset="0"/>
                <a:ea typeface="MS PGothic" pitchFamily="34" charset="-128"/>
              </a:defRPr>
            </a:lvl5pPr>
            <a:lvl6pPr marL="2514600" indent="-228600" algn="ctr" eaLnBrk="0" fontAlgn="base" hangingPunct="0">
              <a:spcBef>
                <a:spcPct val="0"/>
              </a:spcBef>
              <a:spcAft>
                <a:spcPct val="0"/>
              </a:spcAft>
              <a:defRPr sz="4400">
                <a:solidFill>
                  <a:schemeClr val="tx2"/>
                </a:solidFill>
                <a:latin typeface="Tahoma" pitchFamily="34" charset="0"/>
                <a:ea typeface="MS PGothic" pitchFamily="34" charset="-128"/>
              </a:defRPr>
            </a:lvl6pPr>
            <a:lvl7pPr marL="2971800" indent="-228600" algn="ctr" eaLnBrk="0" fontAlgn="base" hangingPunct="0">
              <a:spcBef>
                <a:spcPct val="0"/>
              </a:spcBef>
              <a:spcAft>
                <a:spcPct val="0"/>
              </a:spcAft>
              <a:defRPr sz="4400">
                <a:solidFill>
                  <a:schemeClr val="tx2"/>
                </a:solidFill>
                <a:latin typeface="Tahoma" pitchFamily="34" charset="0"/>
                <a:ea typeface="MS PGothic" pitchFamily="34" charset="-128"/>
              </a:defRPr>
            </a:lvl7pPr>
            <a:lvl8pPr marL="3429000" indent="-228600" algn="ctr" eaLnBrk="0" fontAlgn="base" hangingPunct="0">
              <a:spcBef>
                <a:spcPct val="0"/>
              </a:spcBef>
              <a:spcAft>
                <a:spcPct val="0"/>
              </a:spcAft>
              <a:defRPr sz="4400">
                <a:solidFill>
                  <a:schemeClr val="tx2"/>
                </a:solidFill>
                <a:latin typeface="Tahoma" pitchFamily="34" charset="0"/>
                <a:ea typeface="MS PGothic" pitchFamily="34" charset="-128"/>
              </a:defRPr>
            </a:lvl8pPr>
            <a:lvl9pPr marL="3886200" indent="-228600" algn="ctr" eaLnBrk="0" fontAlgn="base" hangingPunct="0">
              <a:spcBef>
                <a:spcPct val="0"/>
              </a:spcBef>
              <a:spcAft>
                <a:spcPct val="0"/>
              </a:spcAft>
              <a:defRPr sz="4400">
                <a:solidFill>
                  <a:schemeClr val="tx2"/>
                </a:solidFill>
                <a:latin typeface="Tahoma" pitchFamily="34" charset="0"/>
                <a:ea typeface="MS PGothic" pitchFamily="34" charset="-128"/>
              </a:defRPr>
            </a:lvl9pPr>
          </a:lstStyle>
          <a:p>
            <a:pPr>
              <a:defRPr/>
            </a:pPr>
            <a:endParaRPr lang="en-US" sz="1400">
              <a:solidFill>
                <a:schemeClr val="tx1"/>
              </a:solidFill>
            </a:endParaRPr>
          </a:p>
        </p:txBody>
      </p:sp>
      <p:sp>
        <p:nvSpPr>
          <p:cNvPr id="220164" name="Rectangle 2"/>
          <p:cNvSpPr>
            <a:spLocks noGrp="1" noChangeArrowheads="1"/>
          </p:cNvSpPr>
          <p:nvPr>
            <p:ph type="title"/>
          </p:nvPr>
        </p:nvSpPr>
        <p:spPr/>
        <p:txBody>
          <a:bodyPr/>
          <a:lstStyle/>
          <a:p>
            <a:pPr eaLnBrk="1" hangingPunct="1"/>
            <a:r>
              <a:rPr lang="en-US" smtClean="0"/>
              <a:t>China in the global village</a:t>
            </a:r>
          </a:p>
        </p:txBody>
      </p:sp>
      <p:sp>
        <p:nvSpPr>
          <p:cNvPr id="220165" name="Rectangle 3"/>
          <p:cNvSpPr>
            <a:spLocks noGrp="1" noChangeArrowheads="1"/>
          </p:cNvSpPr>
          <p:nvPr>
            <p:ph type="body" idx="1"/>
          </p:nvPr>
        </p:nvSpPr>
        <p:spPr/>
        <p:txBody>
          <a:bodyPr/>
          <a:lstStyle/>
          <a:p>
            <a:pPr eaLnBrk="1" hangingPunct="1">
              <a:lnSpc>
                <a:spcPct val="90000"/>
              </a:lnSpc>
            </a:pPr>
            <a:r>
              <a:rPr lang="en-US" smtClean="0"/>
              <a:t>Invasive spices exported (chestnut blight, Dutch elm disease, Asian long-horned beetle)</a:t>
            </a:r>
          </a:p>
          <a:p>
            <a:pPr eaLnBrk="1" hangingPunct="1">
              <a:lnSpc>
                <a:spcPct val="90000"/>
              </a:lnSpc>
            </a:pPr>
            <a:r>
              <a:rPr lang="en-US" smtClean="0"/>
              <a:t>Exports air pollution into the atmosphere</a:t>
            </a:r>
          </a:p>
          <a:p>
            <a:pPr eaLnBrk="1" hangingPunct="1">
              <a:lnSpc>
                <a:spcPct val="90000"/>
              </a:lnSpc>
            </a:pPr>
            <a:r>
              <a:rPr lang="en-US" smtClean="0"/>
              <a:t>Exports deforestation. China’s import of wood has increased 6 fold; mainly from Malaysia, Papa New Guinea and Brazil </a:t>
            </a:r>
          </a:p>
          <a:p>
            <a:pPr eaLnBrk="1" hangingPunct="1">
              <a:lnSpc>
                <a:spcPct val="90000"/>
              </a:lnSpc>
            </a:pPr>
            <a:endParaRPr lang="en-US"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3"/>
          <p:cNvSpPr>
            <a:spLocks noGrp="1"/>
          </p:cNvSpPr>
          <p:nvPr>
            <p:ph type="dt" sz="quarter" idx="10"/>
          </p:nvPr>
        </p:nvSpPr>
        <p:spPr/>
        <p:txBody>
          <a:bodyPr/>
          <a:lstStyle>
            <a:lvl1pPr eaLnBrk="0" hangingPunct="0">
              <a:defRPr sz="4400">
                <a:solidFill>
                  <a:schemeClr val="tx2"/>
                </a:solidFill>
                <a:latin typeface="Tahoma" pitchFamily="34" charset="0"/>
                <a:ea typeface="MS PGothic" pitchFamily="34" charset="-128"/>
              </a:defRPr>
            </a:lvl1pPr>
            <a:lvl2pPr marL="742950" indent="-285750" eaLnBrk="0" hangingPunct="0">
              <a:defRPr sz="4400">
                <a:solidFill>
                  <a:schemeClr val="tx2"/>
                </a:solidFill>
                <a:latin typeface="Tahoma" pitchFamily="34" charset="0"/>
                <a:ea typeface="MS PGothic" pitchFamily="34" charset="-128"/>
              </a:defRPr>
            </a:lvl2pPr>
            <a:lvl3pPr marL="1143000" indent="-228600" eaLnBrk="0" hangingPunct="0">
              <a:defRPr sz="4400">
                <a:solidFill>
                  <a:schemeClr val="tx2"/>
                </a:solidFill>
                <a:latin typeface="Tahoma" pitchFamily="34" charset="0"/>
                <a:ea typeface="MS PGothic" pitchFamily="34" charset="-128"/>
              </a:defRPr>
            </a:lvl3pPr>
            <a:lvl4pPr marL="1600200" indent="-228600" eaLnBrk="0" hangingPunct="0">
              <a:defRPr sz="4400">
                <a:solidFill>
                  <a:schemeClr val="tx2"/>
                </a:solidFill>
                <a:latin typeface="Tahoma" pitchFamily="34" charset="0"/>
                <a:ea typeface="MS PGothic" pitchFamily="34" charset="-128"/>
              </a:defRPr>
            </a:lvl4pPr>
            <a:lvl5pPr marL="2057400" indent="-228600" eaLnBrk="0" hangingPunct="0">
              <a:defRPr sz="4400">
                <a:solidFill>
                  <a:schemeClr val="tx2"/>
                </a:solidFill>
                <a:latin typeface="Tahoma" pitchFamily="34" charset="0"/>
                <a:ea typeface="MS PGothic" pitchFamily="34" charset="-128"/>
              </a:defRPr>
            </a:lvl5pPr>
            <a:lvl6pPr marL="2514600" indent="-228600" algn="ctr" eaLnBrk="0" fontAlgn="base" hangingPunct="0">
              <a:spcBef>
                <a:spcPct val="0"/>
              </a:spcBef>
              <a:spcAft>
                <a:spcPct val="0"/>
              </a:spcAft>
              <a:defRPr sz="4400">
                <a:solidFill>
                  <a:schemeClr val="tx2"/>
                </a:solidFill>
                <a:latin typeface="Tahoma" pitchFamily="34" charset="0"/>
                <a:ea typeface="MS PGothic" pitchFamily="34" charset="-128"/>
              </a:defRPr>
            </a:lvl6pPr>
            <a:lvl7pPr marL="2971800" indent="-228600" algn="ctr" eaLnBrk="0" fontAlgn="base" hangingPunct="0">
              <a:spcBef>
                <a:spcPct val="0"/>
              </a:spcBef>
              <a:spcAft>
                <a:spcPct val="0"/>
              </a:spcAft>
              <a:defRPr sz="4400">
                <a:solidFill>
                  <a:schemeClr val="tx2"/>
                </a:solidFill>
                <a:latin typeface="Tahoma" pitchFamily="34" charset="0"/>
                <a:ea typeface="MS PGothic" pitchFamily="34" charset="-128"/>
              </a:defRPr>
            </a:lvl7pPr>
            <a:lvl8pPr marL="3429000" indent="-228600" algn="ctr" eaLnBrk="0" fontAlgn="base" hangingPunct="0">
              <a:spcBef>
                <a:spcPct val="0"/>
              </a:spcBef>
              <a:spcAft>
                <a:spcPct val="0"/>
              </a:spcAft>
              <a:defRPr sz="4400">
                <a:solidFill>
                  <a:schemeClr val="tx2"/>
                </a:solidFill>
                <a:latin typeface="Tahoma" pitchFamily="34" charset="0"/>
                <a:ea typeface="MS PGothic" pitchFamily="34" charset="-128"/>
              </a:defRPr>
            </a:lvl8pPr>
            <a:lvl9pPr marL="3886200" indent="-228600" algn="ctr" eaLnBrk="0" fontAlgn="base" hangingPunct="0">
              <a:spcBef>
                <a:spcPct val="0"/>
              </a:spcBef>
              <a:spcAft>
                <a:spcPct val="0"/>
              </a:spcAft>
              <a:defRPr sz="4400">
                <a:solidFill>
                  <a:schemeClr val="tx2"/>
                </a:solidFill>
                <a:latin typeface="Tahoma" pitchFamily="34" charset="0"/>
                <a:ea typeface="MS PGothic" pitchFamily="34" charset="-128"/>
              </a:defRPr>
            </a:lvl9pPr>
          </a:lstStyle>
          <a:p>
            <a:pPr>
              <a:defRPr/>
            </a:pPr>
            <a:endParaRPr lang="en-US" sz="1400" smtClean="0">
              <a:solidFill>
                <a:schemeClr val="tx1"/>
              </a:solidFill>
            </a:endParaRPr>
          </a:p>
        </p:txBody>
      </p:sp>
      <p:sp>
        <p:nvSpPr>
          <p:cNvPr id="38915" name="Footer Placeholder 4"/>
          <p:cNvSpPr>
            <a:spLocks noGrp="1"/>
          </p:cNvSpPr>
          <p:nvPr>
            <p:ph type="ftr" sz="quarter" idx="11"/>
          </p:nvPr>
        </p:nvSpPr>
        <p:spPr/>
        <p:txBody>
          <a:bodyPr/>
          <a:lstStyle>
            <a:lvl1pPr eaLnBrk="0" hangingPunct="0">
              <a:defRPr sz="4400">
                <a:solidFill>
                  <a:schemeClr val="tx2"/>
                </a:solidFill>
                <a:latin typeface="Tahoma" pitchFamily="34" charset="0"/>
                <a:ea typeface="MS PGothic" pitchFamily="34" charset="-128"/>
              </a:defRPr>
            </a:lvl1pPr>
            <a:lvl2pPr marL="742950" indent="-285750" eaLnBrk="0" hangingPunct="0">
              <a:defRPr sz="4400">
                <a:solidFill>
                  <a:schemeClr val="tx2"/>
                </a:solidFill>
                <a:latin typeface="Tahoma" pitchFamily="34" charset="0"/>
                <a:ea typeface="MS PGothic" pitchFamily="34" charset="-128"/>
              </a:defRPr>
            </a:lvl2pPr>
            <a:lvl3pPr marL="1143000" indent="-228600" eaLnBrk="0" hangingPunct="0">
              <a:defRPr sz="4400">
                <a:solidFill>
                  <a:schemeClr val="tx2"/>
                </a:solidFill>
                <a:latin typeface="Tahoma" pitchFamily="34" charset="0"/>
                <a:ea typeface="MS PGothic" pitchFamily="34" charset="-128"/>
              </a:defRPr>
            </a:lvl3pPr>
            <a:lvl4pPr marL="1600200" indent="-228600" eaLnBrk="0" hangingPunct="0">
              <a:defRPr sz="4400">
                <a:solidFill>
                  <a:schemeClr val="tx2"/>
                </a:solidFill>
                <a:latin typeface="Tahoma" pitchFamily="34" charset="0"/>
                <a:ea typeface="MS PGothic" pitchFamily="34" charset="-128"/>
              </a:defRPr>
            </a:lvl4pPr>
            <a:lvl5pPr marL="2057400" indent="-228600" eaLnBrk="0" hangingPunct="0">
              <a:defRPr sz="4400">
                <a:solidFill>
                  <a:schemeClr val="tx2"/>
                </a:solidFill>
                <a:latin typeface="Tahoma" pitchFamily="34" charset="0"/>
                <a:ea typeface="MS PGothic" pitchFamily="34" charset="-128"/>
              </a:defRPr>
            </a:lvl5pPr>
            <a:lvl6pPr marL="2514600" indent="-228600" algn="ctr" eaLnBrk="0" fontAlgn="base" hangingPunct="0">
              <a:spcBef>
                <a:spcPct val="0"/>
              </a:spcBef>
              <a:spcAft>
                <a:spcPct val="0"/>
              </a:spcAft>
              <a:defRPr sz="4400">
                <a:solidFill>
                  <a:schemeClr val="tx2"/>
                </a:solidFill>
                <a:latin typeface="Tahoma" pitchFamily="34" charset="0"/>
                <a:ea typeface="MS PGothic" pitchFamily="34" charset="-128"/>
              </a:defRPr>
            </a:lvl6pPr>
            <a:lvl7pPr marL="2971800" indent="-228600" algn="ctr" eaLnBrk="0" fontAlgn="base" hangingPunct="0">
              <a:spcBef>
                <a:spcPct val="0"/>
              </a:spcBef>
              <a:spcAft>
                <a:spcPct val="0"/>
              </a:spcAft>
              <a:defRPr sz="4400">
                <a:solidFill>
                  <a:schemeClr val="tx2"/>
                </a:solidFill>
                <a:latin typeface="Tahoma" pitchFamily="34" charset="0"/>
                <a:ea typeface="MS PGothic" pitchFamily="34" charset="-128"/>
              </a:defRPr>
            </a:lvl7pPr>
            <a:lvl8pPr marL="3429000" indent="-228600" algn="ctr" eaLnBrk="0" fontAlgn="base" hangingPunct="0">
              <a:spcBef>
                <a:spcPct val="0"/>
              </a:spcBef>
              <a:spcAft>
                <a:spcPct val="0"/>
              </a:spcAft>
              <a:defRPr sz="4400">
                <a:solidFill>
                  <a:schemeClr val="tx2"/>
                </a:solidFill>
                <a:latin typeface="Tahoma" pitchFamily="34" charset="0"/>
                <a:ea typeface="MS PGothic" pitchFamily="34" charset="-128"/>
              </a:defRPr>
            </a:lvl8pPr>
            <a:lvl9pPr marL="3886200" indent="-228600" algn="ctr" eaLnBrk="0" fontAlgn="base" hangingPunct="0">
              <a:spcBef>
                <a:spcPct val="0"/>
              </a:spcBef>
              <a:spcAft>
                <a:spcPct val="0"/>
              </a:spcAft>
              <a:defRPr sz="4400">
                <a:solidFill>
                  <a:schemeClr val="tx2"/>
                </a:solidFill>
                <a:latin typeface="Tahoma" pitchFamily="34" charset="0"/>
                <a:ea typeface="MS PGothic" pitchFamily="34" charset="-128"/>
              </a:defRPr>
            </a:lvl9pPr>
          </a:lstStyle>
          <a:p>
            <a:pPr>
              <a:defRPr/>
            </a:pPr>
            <a:endParaRPr lang="en-US" sz="1400">
              <a:solidFill>
                <a:schemeClr val="tx1"/>
              </a:solidFill>
            </a:endParaRPr>
          </a:p>
        </p:txBody>
      </p:sp>
      <p:sp>
        <p:nvSpPr>
          <p:cNvPr id="221188" name="Rectangle 2"/>
          <p:cNvSpPr>
            <a:spLocks noGrp="1" noChangeArrowheads="1"/>
          </p:cNvSpPr>
          <p:nvPr>
            <p:ph type="title"/>
          </p:nvPr>
        </p:nvSpPr>
        <p:spPr/>
        <p:txBody>
          <a:bodyPr/>
          <a:lstStyle/>
          <a:p>
            <a:pPr eaLnBrk="1" hangingPunct="1"/>
            <a:r>
              <a:rPr lang="en-US" sz="4000" smtClean="0"/>
              <a:t>Chinas problem – A global issue</a:t>
            </a:r>
          </a:p>
        </p:txBody>
      </p:sp>
      <p:sp>
        <p:nvSpPr>
          <p:cNvPr id="221189" name="Rectangle 3"/>
          <p:cNvSpPr>
            <a:spLocks noGrp="1" noChangeArrowheads="1"/>
          </p:cNvSpPr>
          <p:nvPr>
            <p:ph type="body" idx="1"/>
          </p:nvPr>
        </p:nvSpPr>
        <p:spPr/>
        <p:txBody>
          <a:bodyPr/>
          <a:lstStyle/>
          <a:p>
            <a:pPr eaLnBrk="1" hangingPunct="1">
              <a:lnSpc>
                <a:spcPct val="90000"/>
              </a:lnSpc>
            </a:pPr>
            <a:r>
              <a:rPr lang="en-US" smtClean="0"/>
              <a:t>Dust and aerial pollutants already impact neighboring countries</a:t>
            </a:r>
          </a:p>
          <a:p>
            <a:pPr eaLnBrk="1" hangingPunct="1">
              <a:lnSpc>
                <a:spcPct val="90000"/>
              </a:lnSpc>
            </a:pPr>
            <a:r>
              <a:rPr lang="en-US" smtClean="0"/>
              <a:t>Leading importer of tropical rainforest timber – a driving force behind tropical deforestation</a:t>
            </a:r>
          </a:p>
          <a:p>
            <a:pPr eaLnBrk="1" hangingPunct="1">
              <a:lnSpc>
                <a:spcPct val="90000"/>
              </a:lnSpc>
            </a:pPr>
            <a:r>
              <a:rPr lang="en-US" smtClean="0"/>
              <a:t>What will happen if China achieves 1</a:t>
            </a:r>
            <a:r>
              <a:rPr lang="en-US" baseline="30000" smtClean="0"/>
              <a:t>st</a:t>
            </a:r>
            <a:r>
              <a:rPr lang="en-US" smtClean="0"/>
              <a:t> world standard of living with 1</a:t>
            </a:r>
            <a:r>
              <a:rPr lang="en-US" baseline="30000" smtClean="0"/>
              <a:t>st</a:t>
            </a:r>
            <a:r>
              <a:rPr lang="en-US" smtClean="0"/>
              <a:t> world environmental impact per capita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2"/>
          <p:cNvSpPr>
            <a:spLocks noGrp="1"/>
          </p:cNvSpPr>
          <p:nvPr>
            <p:ph type="title"/>
          </p:nvPr>
        </p:nvSpPr>
        <p:spPr>
          <a:xfrm>
            <a:off x="457200" y="0"/>
            <a:ext cx="8229600" cy="1143000"/>
          </a:xfrm>
        </p:spPr>
        <p:txBody>
          <a:bodyPr/>
          <a:lstStyle/>
          <a:p>
            <a:r>
              <a:rPr lang="en-US" smtClean="0"/>
              <a:t>Desertification</a:t>
            </a:r>
          </a:p>
        </p:txBody>
      </p:sp>
      <p:sp>
        <p:nvSpPr>
          <p:cNvPr id="153603" name="Content Placeholder 3"/>
          <p:cNvSpPr>
            <a:spLocks noGrp="1"/>
          </p:cNvSpPr>
          <p:nvPr>
            <p:ph idx="1"/>
          </p:nvPr>
        </p:nvSpPr>
        <p:spPr>
          <a:xfrm>
            <a:off x="0" y="685800"/>
            <a:ext cx="8839200" cy="6019800"/>
          </a:xfrm>
        </p:spPr>
        <p:txBody>
          <a:bodyPr/>
          <a:lstStyle/>
          <a:p>
            <a:r>
              <a:rPr lang="en-US" smtClean="0"/>
              <a:t>This is common in China</a:t>
            </a:r>
          </a:p>
          <a:p>
            <a:r>
              <a:rPr lang="en-US" smtClean="0"/>
              <a:t>During 2003, China’s EPA reported that the Gobi Desert had grown by 52, 400 km</a:t>
            </a:r>
          </a:p>
          <a:p>
            <a:r>
              <a:rPr lang="en-US" smtClean="0"/>
              <a:t>About 900 square miles of land each year become desert in China</a:t>
            </a:r>
          </a:p>
          <a:p>
            <a:r>
              <a:rPr lang="en-US" smtClean="0"/>
              <a:t>This is due to drought, overgrazing, incorrect use of ground water, and logging</a:t>
            </a:r>
          </a:p>
          <a:p>
            <a:r>
              <a:rPr lang="en-US" smtClean="0"/>
              <a:t>Due to this, dust storms and sandstorms are more common</a:t>
            </a:r>
          </a:p>
          <a:p>
            <a:r>
              <a:rPr lang="en-US" smtClean="0"/>
              <a:t>Expanding deserts cause China to lose about 1 million acres of land each year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p:cNvSpPr>
            <a:spLocks noGrp="1"/>
          </p:cNvSpPr>
          <p:nvPr>
            <p:ph type="title"/>
          </p:nvPr>
        </p:nvSpPr>
        <p:spPr/>
        <p:txBody>
          <a:bodyPr/>
          <a:lstStyle/>
          <a:p>
            <a:r>
              <a:rPr lang="en-US" smtClean="0"/>
              <a:t>Desertification</a:t>
            </a:r>
          </a:p>
        </p:txBody>
      </p:sp>
      <p:sp>
        <p:nvSpPr>
          <p:cNvPr id="154627" name="Content Placeholder 2"/>
          <p:cNvSpPr>
            <a:spLocks noGrp="1"/>
          </p:cNvSpPr>
          <p:nvPr>
            <p:ph idx="1"/>
          </p:nvPr>
        </p:nvSpPr>
        <p:spPr/>
        <p:txBody>
          <a:bodyPr/>
          <a:lstStyle/>
          <a:p>
            <a:r>
              <a:rPr lang="en-US" smtClean="0"/>
              <a:t>Every time the desert grows by 2,500 km, China loses about 2 to 3 billion dollars annually</a:t>
            </a:r>
          </a:p>
          <a:p>
            <a:r>
              <a:rPr lang="en-US" smtClean="0"/>
              <a:t>In 2001, a new law was passed to try to control desertification</a:t>
            </a:r>
          </a:p>
          <a:p>
            <a:r>
              <a:rPr lang="en-US" smtClean="0"/>
              <a:t>It asked that land occupants plant trees in areas where deforestation had already occurred</a:t>
            </a:r>
          </a:p>
          <a:p>
            <a:r>
              <a:rPr lang="en-US" smtClean="0"/>
              <a:t>And this has begun to slowly help</a:t>
            </a:r>
          </a:p>
        </p:txBody>
      </p:sp>
    </p:spTree>
  </p:cSld>
  <p:clrMapOvr>
    <a:masterClrMapping/>
  </p:clrMapOvr>
</p:sld>
</file>

<file path=ppt/theme/theme1.xml><?xml version="1.0" encoding="utf-8"?>
<a:theme xmlns:a="http://schemas.openxmlformats.org/drawingml/2006/main" name="2013 China’s Geography 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6000" b="1" i="0" u="none" strike="noStrike" cap="none" normalizeH="0" baseline="0" smtClean="0">
            <a:ln>
              <a:noFill/>
            </a:ln>
            <a:solidFill>
              <a:schemeClr val="tx1"/>
            </a:solidFill>
            <a:effectLst/>
            <a:latin typeface="Tempus Sans ITC" pitchFamily="8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6000" b="1" i="0" u="none" strike="noStrike" cap="none" normalizeH="0" baseline="0" smtClean="0">
            <a:ln>
              <a:noFill/>
            </a:ln>
            <a:solidFill>
              <a:schemeClr val="tx1"/>
            </a:solidFill>
            <a:effectLst/>
            <a:latin typeface="Tempus Sans ITC" pitchFamily="82"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99"/>
      </a:hlink>
      <a:folHlink>
        <a:srgbClr val="CC99FF"/>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600"/>
        </a:hlink>
        <a:folHlink>
          <a:srgbClr val="0066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99"/>
        </a:hlink>
        <a:folHlink>
          <a:srgbClr val="CC99F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lank">
  <a:themeElements>
    <a:clrScheme name="Blank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458A"/>
        </a:dk1>
        <a:lt1>
          <a:srgbClr val="D7D6AE"/>
        </a:lt1>
        <a:dk2>
          <a:srgbClr val="000066"/>
        </a:dk2>
        <a:lt2>
          <a:srgbClr val="006666"/>
        </a:lt2>
        <a:accent1>
          <a:srgbClr val="007A77"/>
        </a:accent1>
        <a:accent2>
          <a:srgbClr val="005856"/>
        </a:accent2>
        <a:accent3>
          <a:srgbClr val="AAAAB8"/>
        </a:accent3>
        <a:accent4>
          <a:srgbClr val="B7B794"/>
        </a:accent4>
        <a:accent5>
          <a:srgbClr val="AABEBD"/>
        </a:accent5>
        <a:accent6>
          <a:srgbClr val="004F4D"/>
        </a:accent6>
        <a:hlink>
          <a:srgbClr val="A8A884"/>
        </a:hlink>
        <a:folHlink>
          <a:srgbClr val="867E5E"/>
        </a:folHlink>
      </a:clrScheme>
      <a:clrMap bg1="dk2" tx1="lt1" bg2="dk1" tx2="lt2" accent1="accent1" accent2="accent2" accent3="accent3" accent4="accent4" accent5="accent5" accent6="accent6" hlink="hlink" folHlink="folHlink"/>
    </a:extraClrScheme>
    <a:extraClrScheme>
      <a:clrScheme name="Blank 2">
        <a:dk1>
          <a:srgbClr val="000066"/>
        </a:dk1>
        <a:lt1>
          <a:srgbClr val="FFFFFF"/>
        </a:lt1>
        <a:dk2>
          <a:srgbClr val="660066"/>
        </a:dk2>
        <a:lt2>
          <a:srgbClr val="FFFFCC"/>
        </a:lt2>
        <a:accent1>
          <a:srgbClr val="666699"/>
        </a:accent1>
        <a:accent2>
          <a:srgbClr val="000099"/>
        </a:accent2>
        <a:accent3>
          <a:srgbClr val="FFFFFF"/>
        </a:accent3>
        <a:accent4>
          <a:srgbClr val="000056"/>
        </a:accent4>
        <a:accent5>
          <a:srgbClr val="B8B8CA"/>
        </a:accent5>
        <a:accent6>
          <a:srgbClr val="00008A"/>
        </a:accent6>
        <a:hlink>
          <a:srgbClr val="006666"/>
        </a:hlink>
        <a:folHlink>
          <a:srgbClr val="80008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clrMap bg1="lt1" tx1="dk1" bg2="lt2" tx2="dk2" accent1="accent1" accent2="accent2" accent3="accent3" accent4="accent4" accent5="accent5" accent6="accent6" hlink="hlink" folHlink="folHlink"/>
    </a:extraClrScheme>
    <a:extraClrScheme>
      <a:clrScheme name="Blank 4">
        <a:dk1>
          <a:srgbClr val="003300"/>
        </a:dk1>
        <a:lt1>
          <a:srgbClr val="DBD0B9"/>
        </a:lt1>
        <a:dk2>
          <a:srgbClr val="09472B"/>
        </a:dk2>
        <a:lt2>
          <a:srgbClr val="A38955"/>
        </a:lt2>
        <a:accent1>
          <a:srgbClr val="B8A378"/>
        </a:accent1>
        <a:accent2>
          <a:srgbClr val="8E774A"/>
        </a:accent2>
        <a:accent3>
          <a:srgbClr val="AAB1AC"/>
        </a:accent3>
        <a:accent4>
          <a:srgbClr val="BBB19E"/>
        </a:accent4>
        <a:accent5>
          <a:srgbClr val="D8CEBE"/>
        </a:accent5>
        <a:accent6>
          <a:srgbClr val="806B42"/>
        </a:accent6>
        <a:hlink>
          <a:srgbClr val="A7A743"/>
        </a:hlink>
        <a:folHlink>
          <a:srgbClr val="919777"/>
        </a:folHlink>
      </a:clrScheme>
      <a:clrMap bg1="dk2" tx1="lt1" bg2="dk1" tx2="lt2" accent1="accent1" accent2="accent2" accent3="accent3" accent4="accent4" accent5="accent5" accent6="accent6" hlink="hlink" folHlink="folHlink"/>
    </a:extraClrScheme>
    <a:extraClrScheme>
      <a:clrScheme name="Blank 5">
        <a:dk1>
          <a:srgbClr val="5F5F5F"/>
        </a:dk1>
        <a:lt1>
          <a:srgbClr val="DDDDDD"/>
        </a:lt1>
        <a:dk2>
          <a:srgbClr val="000000"/>
        </a:dk2>
        <a:lt2>
          <a:srgbClr val="5F5F5F"/>
        </a:lt2>
        <a:accent1>
          <a:srgbClr val="B2B2B2"/>
        </a:accent1>
        <a:accent2>
          <a:srgbClr val="808080"/>
        </a:accent2>
        <a:accent3>
          <a:srgbClr val="AAAAAA"/>
        </a:accent3>
        <a:accent4>
          <a:srgbClr val="BDBDBD"/>
        </a:accent4>
        <a:accent5>
          <a:srgbClr val="D5D5D5"/>
        </a:accent5>
        <a:accent6>
          <a:srgbClr val="737373"/>
        </a:accent6>
        <a:hlink>
          <a:srgbClr val="B2B2B2"/>
        </a:hlink>
        <a:folHlink>
          <a:srgbClr val="777777"/>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99"/>
      </a:hlink>
      <a:folHlink>
        <a:srgbClr val="CC99FF"/>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600"/>
        </a:hlink>
        <a:folHlink>
          <a:srgbClr val="0066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99"/>
        </a:hlink>
        <a:folHlink>
          <a:srgbClr val="CC99FF"/>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Global">
  <a:themeElements>
    <a:clrScheme name="Global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fontScheme name="Global">
      <a:majorFont>
        <a:latin typeface="Helvetica Neue Black Condensed"/>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Global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Global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Global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Global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Global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Global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Global 8">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Global">
  <a:themeElements>
    <a:clrScheme name="Global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fontScheme name="Global">
      <a:majorFont>
        <a:latin typeface="Helvetica Neue Black Condensed"/>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Global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Global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Global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Global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Global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Global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Global 8">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2013 China’s Geography Powerpoint</Template>
  <TotalTime>305</TotalTime>
  <Words>6176</Words>
  <Application>Microsoft Office PowerPoint</Application>
  <PresentationFormat>On-screen Show (4:3)</PresentationFormat>
  <Paragraphs>433</Paragraphs>
  <Slides>74</Slides>
  <Notes>17</Notes>
  <HiddenSlides>0</HiddenSlides>
  <MMClips>0</MMClips>
  <ScaleCrop>false</ScaleCrop>
  <HeadingPairs>
    <vt:vector size="6" baseType="variant">
      <vt:variant>
        <vt:lpstr>Fonts Used</vt:lpstr>
      </vt:variant>
      <vt:variant>
        <vt:i4>17</vt:i4>
      </vt:variant>
      <vt:variant>
        <vt:lpstr>Theme</vt:lpstr>
      </vt:variant>
      <vt:variant>
        <vt:i4>16</vt:i4>
      </vt:variant>
      <vt:variant>
        <vt:lpstr>Slide Titles</vt:lpstr>
      </vt:variant>
      <vt:variant>
        <vt:i4>74</vt:i4>
      </vt:variant>
    </vt:vector>
  </HeadingPairs>
  <TitlesOfParts>
    <vt:vector size="107" baseType="lpstr">
      <vt:lpstr>Calibri</vt:lpstr>
      <vt:lpstr>Arial</vt:lpstr>
      <vt:lpstr>Times New Roman</vt:lpstr>
      <vt:lpstr>Verdana</vt:lpstr>
      <vt:lpstr>Helvetica Neue Black Condensed</vt:lpstr>
      <vt:lpstr>Helvetica</vt:lpstr>
      <vt:lpstr>Times</vt:lpstr>
      <vt:lpstr>MandarinSCD</vt:lpstr>
      <vt:lpstr>Tahoma</vt:lpstr>
      <vt:lpstr>MS PGothic</vt:lpstr>
      <vt:lpstr>Helvetica Neue Light</vt:lpstr>
      <vt:lpstr>Wingdings</vt:lpstr>
      <vt:lpstr>Bremen Bd BT</vt:lpstr>
      <vt:lpstr>Malgun Gothic</vt:lpstr>
      <vt:lpstr>OrientNarrow</vt:lpstr>
      <vt:lpstr>ArialMT</vt:lpstr>
      <vt:lpstr>Arial Unicode MS</vt:lpstr>
      <vt:lpstr>2013 China’s Geography Powerpoint</vt:lpstr>
      <vt:lpstr>Default Design</vt:lpstr>
      <vt:lpstr>1_Default Design</vt:lpstr>
      <vt:lpstr>Blank</vt:lpstr>
      <vt:lpstr>3_Default Design</vt:lpstr>
      <vt:lpstr>Global</vt:lpstr>
      <vt:lpstr>1_Global</vt:lpstr>
      <vt:lpstr>4_Default Design</vt:lpstr>
      <vt:lpstr>5_Default Design</vt:lpstr>
      <vt:lpstr>6_Default Design</vt:lpstr>
      <vt:lpstr>7_Default Design</vt:lpstr>
      <vt:lpstr>8_Default Design</vt:lpstr>
      <vt:lpstr>9_Default Design</vt:lpstr>
      <vt:lpstr>10_Default Design</vt:lpstr>
      <vt:lpstr>11_Default Design</vt:lpstr>
      <vt:lpstr>12_Default Design</vt:lpstr>
      <vt:lpstr>Environmental Issues of China</vt:lpstr>
      <vt:lpstr>Environmental Issues in  East Asia (Fig. 11.2)</vt:lpstr>
      <vt:lpstr>Environmental Consequences</vt:lpstr>
      <vt:lpstr>Deforestation</vt:lpstr>
      <vt:lpstr>Deforestation</vt:lpstr>
      <vt:lpstr>Impacts: 2/3 of China’s Forests Lost, Leading to Floods and Deserts</vt:lpstr>
      <vt:lpstr>Impacts: 25% of China’s Land Becoming Desert</vt:lpstr>
      <vt:lpstr>Desertification</vt:lpstr>
      <vt:lpstr>Desertification</vt:lpstr>
      <vt:lpstr>Over grazing- increase in number of goat, sheep and cattle</vt:lpstr>
      <vt:lpstr>Water Shortage</vt:lpstr>
      <vt:lpstr>Water shortage</vt:lpstr>
      <vt:lpstr>Impacts: Water - Shortage and Pollution</vt:lpstr>
      <vt:lpstr>Water Shortage &amp; Pollution</vt:lpstr>
      <vt:lpstr>Water Pollution</vt:lpstr>
      <vt:lpstr>Pollution</vt:lpstr>
      <vt:lpstr>Water pollution</vt:lpstr>
      <vt:lpstr>Water Pollution</vt:lpstr>
      <vt:lpstr>Water Pollution</vt:lpstr>
      <vt:lpstr>China’s Polluted Water (Picture)</vt:lpstr>
      <vt:lpstr>PowerPoint Presentation</vt:lpstr>
      <vt:lpstr>PowerPoint Presentation</vt:lpstr>
      <vt:lpstr>Water Pollution</vt:lpstr>
      <vt:lpstr>Water Pollution:  Waste Water</vt:lpstr>
      <vt:lpstr>Cancer mortality from water pollution - TVE</vt:lpstr>
      <vt:lpstr>Cancer mortality and birth defects – changes to agriculture</vt:lpstr>
      <vt:lpstr>Ocean pollution</vt:lpstr>
      <vt:lpstr>Air Pollutants</vt:lpstr>
      <vt:lpstr>Air pollution</vt:lpstr>
      <vt:lpstr>PowerPoint Presentation</vt:lpstr>
      <vt:lpstr>Air Pollution</vt:lpstr>
      <vt:lpstr>China – Air Pollution</vt:lpstr>
      <vt:lpstr>Air Pollution</vt:lpstr>
      <vt:lpstr>PowerPoint Presentation</vt:lpstr>
      <vt:lpstr>Impacts: Air Pollution</vt:lpstr>
      <vt:lpstr>Air Pollution</vt:lpstr>
      <vt:lpstr>Air Pollution</vt:lpstr>
      <vt:lpstr>China –Air Pollution Causes</vt:lpstr>
      <vt:lpstr>PowerPoint Presentation</vt:lpstr>
      <vt:lpstr>Lack of Industrial Controls</vt:lpstr>
      <vt:lpstr>PowerPoint Presentation</vt:lpstr>
      <vt:lpstr>PowerPoint Presentation</vt:lpstr>
      <vt:lpstr>Air Pollution</vt:lpstr>
      <vt:lpstr>PowerPoint Presentation</vt:lpstr>
      <vt:lpstr>PowerPoint Presentation</vt:lpstr>
      <vt:lpstr>Effects of Air Pollution</vt:lpstr>
      <vt:lpstr>China - Effects of Air Pollution</vt:lpstr>
      <vt:lpstr>Effects of Air Pollution</vt:lpstr>
      <vt:lpstr>Effects of Air Pollution</vt:lpstr>
      <vt:lpstr>PowerPoint Presentation</vt:lpstr>
      <vt:lpstr>Car Emissions</vt:lpstr>
      <vt:lpstr>PowerPoint Presentation</vt:lpstr>
      <vt:lpstr>CO2  emission - China</vt:lpstr>
      <vt:lpstr>Social equity on CO2 emission </vt:lpstr>
      <vt:lpstr>PowerPoint Presentation</vt:lpstr>
      <vt:lpstr>PowerPoint Presentation</vt:lpstr>
      <vt:lpstr>PowerPoint Presentation</vt:lpstr>
      <vt:lpstr>PowerPoint Presentation</vt:lpstr>
      <vt:lpstr>PowerPoint Presentation</vt:lpstr>
      <vt:lpstr>Chinas problem – A global issue</vt:lpstr>
      <vt:lpstr>PowerPoint Presentation</vt:lpstr>
      <vt:lpstr>Coal and Air Pollution</vt:lpstr>
      <vt:lpstr>Coal</vt:lpstr>
      <vt:lpstr>Reliance on coal</vt:lpstr>
      <vt:lpstr>PowerPoint Presentation</vt:lpstr>
      <vt:lpstr>Urbanization and Power Shortages</vt:lpstr>
      <vt:lpstr>Massive power shortage</vt:lpstr>
      <vt:lpstr>Soil erosion affects 19% of land</vt:lpstr>
      <vt:lpstr>Severity of Human Induced Soil Degradation</vt:lpstr>
      <vt:lpstr>Consequences for China’s people</vt:lpstr>
      <vt:lpstr>Consequences for China’s people</vt:lpstr>
      <vt:lpstr>China in the global village</vt:lpstr>
      <vt:lpstr>China in the global village</vt:lpstr>
      <vt:lpstr>Chinas problem – A global issue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2013 China’s Geography Powerpoint</dc:title>
  <dc:creator>Kim Barben</dc:creator>
  <cp:lastModifiedBy>Teacher E-Solutions</cp:lastModifiedBy>
  <cp:revision>41</cp:revision>
  <dcterms:created xsi:type="dcterms:W3CDTF">2013-02-12T15:51:50Z</dcterms:created>
  <dcterms:modified xsi:type="dcterms:W3CDTF">2019-01-18T16:57:42Z</dcterms:modified>
</cp:coreProperties>
</file>