
<file path=[Content_Types].xml><?xml version="1.0" encoding="utf-8"?>
<Types xmlns="http://schemas.openxmlformats.org/package/2006/content-types">
  <Default Extension="png" ContentType="image/png"/>
  <Default Extension="bin" ContentType="application/vnd.ms-office.activeX"/>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activeX/activeX1.xml" ContentType="application/vnd.ms-office.activeX+xml"/>
  <Override PartName="/ppt/activeX/activeX2.xml" ContentType="application/vnd.ms-office.activeX+xml"/>
  <Override PartName="/ppt/notesSlides/notesSlide4.xml" ContentType="application/vnd.openxmlformats-officedocument.presentationml.notesSlide+xml"/>
  <Override PartName="/ppt/notesSlides/notesSlide5.xml" ContentType="application/vnd.openxmlformats-officedocument.presentationml.notesSlide+xml"/>
  <Override PartName="/ppt/activeX/activeX3.xml" ContentType="application/vnd.ms-office.activeX+xml"/>
  <Override PartName="/ppt/notesSlides/notesSlide6.xml" ContentType="application/vnd.openxmlformats-officedocument.presentationml.notesSlide+xml"/>
  <Override PartName="/ppt/activeX/activeX4.xml" ContentType="application/vnd.ms-office.activeX+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sldIdLst>
    <p:sldId id="383" r:id="rId2"/>
    <p:sldId id="389" r:id="rId3"/>
    <p:sldId id="388" r:id="rId4"/>
    <p:sldId id="374" r:id="rId5"/>
    <p:sldId id="387" r:id="rId6"/>
    <p:sldId id="376" r:id="rId7"/>
    <p:sldId id="381" r:id="rId8"/>
    <p:sldId id="385" r:id="rId9"/>
    <p:sldId id="386" r:id="rId10"/>
    <p:sldId id="384" r:id="rId11"/>
    <p:sldId id="331" r:id="rId12"/>
  </p:sldIdLst>
  <p:sldSz cx="9144000" cy="6858000" type="screen4x3"/>
  <p:notesSz cx="6870700" cy="9774238"/>
  <p:defaultTextStyle>
    <a:defPPr>
      <a:defRPr lang="en-GB"/>
    </a:defPPr>
    <a:lvl1pPr algn="l" rtl="0" fontAlgn="base">
      <a:spcBef>
        <a:spcPct val="0"/>
      </a:spcBef>
      <a:spcAft>
        <a:spcPct val="0"/>
      </a:spcAft>
      <a:defRPr sz="2400" kern="1200">
        <a:solidFill>
          <a:srgbClr val="010066"/>
        </a:solidFill>
        <a:latin typeface="Arial" charset="0"/>
        <a:ea typeface="+mn-ea"/>
        <a:cs typeface="+mn-cs"/>
      </a:defRPr>
    </a:lvl1pPr>
    <a:lvl2pPr marL="457200" algn="l" rtl="0" fontAlgn="base">
      <a:spcBef>
        <a:spcPct val="0"/>
      </a:spcBef>
      <a:spcAft>
        <a:spcPct val="0"/>
      </a:spcAft>
      <a:defRPr sz="2400" kern="1200">
        <a:solidFill>
          <a:srgbClr val="010066"/>
        </a:solidFill>
        <a:latin typeface="Arial" charset="0"/>
        <a:ea typeface="+mn-ea"/>
        <a:cs typeface="+mn-cs"/>
      </a:defRPr>
    </a:lvl2pPr>
    <a:lvl3pPr marL="914400" algn="l" rtl="0" fontAlgn="base">
      <a:spcBef>
        <a:spcPct val="0"/>
      </a:spcBef>
      <a:spcAft>
        <a:spcPct val="0"/>
      </a:spcAft>
      <a:defRPr sz="2400" kern="1200">
        <a:solidFill>
          <a:srgbClr val="010066"/>
        </a:solidFill>
        <a:latin typeface="Arial" charset="0"/>
        <a:ea typeface="+mn-ea"/>
        <a:cs typeface="+mn-cs"/>
      </a:defRPr>
    </a:lvl3pPr>
    <a:lvl4pPr marL="1371600" algn="l" rtl="0" fontAlgn="base">
      <a:spcBef>
        <a:spcPct val="0"/>
      </a:spcBef>
      <a:spcAft>
        <a:spcPct val="0"/>
      </a:spcAft>
      <a:defRPr sz="2400" kern="1200">
        <a:solidFill>
          <a:srgbClr val="010066"/>
        </a:solidFill>
        <a:latin typeface="Arial" charset="0"/>
        <a:ea typeface="+mn-ea"/>
        <a:cs typeface="+mn-cs"/>
      </a:defRPr>
    </a:lvl4pPr>
    <a:lvl5pPr marL="1828800" algn="l" rtl="0" fontAlgn="base">
      <a:spcBef>
        <a:spcPct val="0"/>
      </a:spcBef>
      <a:spcAft>
        <a:spcPct val="0"/>
      </a:spcAft>
      <a:defRPr sz="2400" kern="1200">
        <a:solidFill>
          <a:srgbClr val="010066"/>
        </a:solidFill>
        <a:latin typeface="Arial" charset="0"/>
        <a:ea typeface="+mn-ea"/>
        <a:cs typeface="+mn-cs"/>
      </a:defRPr>
    </a:lvl5pPr>
    <a:lvl6pPr marL="2286000" algn="l" defTabSz="914400" rtl="0" eaLnBrk="1" latinLnBrk="0" hangingPunct="1">
      <a:defRPr sz="2400" kern="1200">
        <a:solidFill>
          <a:srgbClr val="010066"/>
        </a:solidFill>
        <a:latin typeface="Arial" charset="0"/>
        <a:ea typeface="+mn-ea"/>
        <a:cs typeface="+mn-cs"/>
      </a:defRPr>
    </a:lvl6pPr>
    <a:lvl7pPr marL="2743200" algn="l" defTabSz="914400" rtl="0" eaLnBrk="1" latinLnBrk="0" hangingPunct="1">
      <a:defRPr sz="2400" kern="1200">
        <a:solidFill>
          <a:srgbClr val="010066"/>
        </a:solidFill>
        <a:latin typeface="Arial" charset="0"/>
        <a:ea typeface="+mn-ea"/>
        <a:cs typeface="+mn-cs"/>
      </a:defRPr>
    </a:lvl7pPr>
    <a:lvl8pPr marL="3200400" algn="l" defTabSz="914400" rtl="0" eaLnBrk="1" latinLnBrk="0" hangingPunct="1">
      <a:defRPr sz="2400" kern="1200">
        <a:solidFill>
          <a:srgbClr val="010066"/>
        </a:solidFill>
        <a:latin typeface="Arial" charset="0"/>
        <a:ea typeface="+mn-ea"/>
        <a:cs typeface="+mn-cs"/>
      </a:defRPr>
    </a:lvl8pPr>
    <a:lvl9pPr marL="3657600" algn="l" defTabSz="914400" rtl="0" eaLnBrk="1" latinLnBrk="0" hangingPunct="1">
      <a:defRPr sz="2400" kern="1200">
        <a:solidFill>
          <a:srgbClr val="010066"/>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3300"/>
    <a:srgbClr val="FF6600"/>
    <a:srgbClr val="010066"/>
    <a:srgbClr val="5B0091"/>
    <a:srgbClr val="FFCCFF"/>
    <a:srgbClr val="FFCC00"/>
    <a:srgbClr val="FFCC99"/>
    <a:srgbClr val="FFFF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1608" autoAdjust="0"/>
    <p:restoredTop sz="87047" autoAdjust="0"/>
  </p:normalViewPr>
  <p:slideViewPr>
    <p:cSldViewPr>
      <p:cViewPr varScale="1">
        <p:scale>
          <a:sx n="39" d="100"/>
          <a:sy n="39" d="100"/>
        </p:scale>
        <p:origin x="-806" y="-67"/>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p:cViewPr>
        <p:scale>
          <a:sx n="75" d="100"/>
          <a:sy n="75" d="100"/>
        </p:scale>
        <p:origin x="-1314" y="1224"/>
      </p:cViewPr>
      <p:guideLst>
        <p:guide orient="horz" pos="3078"/>
        <p:guide pos="2164"/>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_rels/activeX2.xml.rels><?xml version="1.0" encoding="UTF-8" standalone="yes"?>
<Relationships xmlns="http://schemas.openxmlformats.org/package/2006/relationships"><Relationship Id="rId1" Type="http://schemas.microsoft.com/office/2006/relationships/activeXControlBinary" Target="activeX2.bin"/></Relationships>
</file>

<file path=ppt/activeX/_rels/activeX3.xml.rels><?xml version="1.0" encoding="UTF-8" standalone="yes"?>
<Relationships xmlns="http://schemas.openxmlformats.org/package/2006/relationships"><Relationship Id="rId1" Type="http://schemas.microsoft.com/office/2006/relationships/activeXControlBinary" Target="activeX3.bin"/></Relationships>
</file>

<file path=ppt/activeX/_rels/activeX4.xml.rels><?xml version="1.0" encoding="UTF-8" standalone="yes"?>
<Relationships xmlns="http://schemas.openxmlformats.org/package/2006/relationships"><Relationship Id="rId1" Type="http://schemas.microsoft.com/office/2006/relationships/activeXControlBinary" Target="activeX4.bin"/></Relationships>
</file>

<file path=ppt/activeX/activeX1.xml><?xml version="1.0" encoding="utf-8"?>
<ax:ocx xmlns:ax="http://schemas.microsoft.com/office/2006/activeX" xmlns:r="http://schemas.openxmlformats.org/officeDocument/2006/relationships" ax:classid="{D27CDB6E-AE6D-11CF-96B8-444553540000}" ax:persistence="persistStorage" r:id="rId1"/>
</file>

<file path=ppt/activeX/activeX2.xml><?xml version="1.0" encoding="utf-8"?>
<ax:ocx xmlns:ax="http://schemas.microsoft.com/office/2006/activeX" xmlns:r="http://schemas.openxmlformats.org/officeDocument/2006/relationships" ax:classid="{D27CDB6E-AE6D-11CF-96B8-444553540000}" ax:persistence="persistStorage" r:id="rId1"/>
</file>

<file path=ppt/activeX/activeX3.xml><?xml version="1.0" encoding="utf-8"?>
<ax:ocx xmlns:ax="http://schemas.microsoft.com/office/2006/activeX" xmlns:r="http://schemas.openxmlformats.org/officeDocument/2006/relationships" ax:classid="{D27CDB6E-AE6D-11CF-96B8-444553540000}" ax:persistence="persistStorage" r:id="rId1"/>
</file>

<file path=ppt/activeX/activeX4.xml><?xml version="1.0" encoding="utf-8"?>
<ax:ocx xmlns:ax="http://schemas.microsoft.com/office/2006/activeX" xmlns:r="http://schemas.openxmlformats.org/officeDocument/2006/relationships" ax:classid="{D27CDB6E-AE6D-11CF-96B8-444553540000}" ax:persistence="persistStorage" r:id="rId1"/>
</file>

<file path=ppt/drawings/_rels/vmlDrawing1.vml.rels><?xml version="1.0" encoding="UTF-8" standalone="yes"?>
<Relationships xmlns="http://schemas.openxmlformats.org/package/2006/relationships"><Relationship Id="rId1" Type="http://schemas.openxmlformats.org/officeDocument/2006/relationships/image" Target="../media/image12.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4.png"/></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7.png"/></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9.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8674" name="Rectangle 2"/>
          <p:cNvSpPr>
            <a:spLocks noGrp="1" noChangeArrowheads="1"/>
          </p:cNvSpPr>
          <p:nvPr>
            <p:ph type="hdr" sz="quarter"/>
          </p:nvPr>
        </p:nvSpPr>
        <p:spPr bwMode="auto">
          <a:xfrm>
            <a:off x="0" y="0"/>
            <a:ext cx="2976563"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smtClean="0">
                <a:solidFill>
                  <a:schemeClr val="tx1"/>
                </a:solidFill>
              </a:defRPr>
            </a:lvl1pPr>
          </a:lstStyle>
          <a:p>
            <a:pPr>
              <a:defRPr/>
            </a:pPr>
            <a:endParaRPr lang="en-GB"/>
          </a:p>
        </p:txBody>
      </p:sp>
      <p:sp>
        <p:nvSpPr>
          <p:cNvPr id="28675" name="Rectangle 3"/>
          <p:cNvSpPr>
            <a:spLocks noGrp="1" noChangeArrowheads="1"/>
          </p:cNvSpPr>
          <p:nvPr>
            <p:ph type="dt" idx="1"/>
          </p:nvPr>
        </p:nvSpPr>
        <p:spPr bwMode="auto">
          <a:xfrm>
            <a:off x="3892550" y="0"/>
            <a:ext cx="2976563"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smtClean="0">
                <a:solidFill>
                  <a:schemeClr val="tx1"/>
                </a:solidFill>
              </a:defRPr>
            </a:lvl1pPr>
          </a:lstStyle>
          <a:p>
            <a:pPr>
              <a:defRPr/>
            </a:pPr>
            <a:endParaRPr lang="en-GB"/>
          </a:p>
        </p:txBody>
      </p:sp>
      <p:sp>
        <p:nvSpPr>
          <p:cNvPr id="13316" name="Rectangle 4"/>
          <p:cNvSpPr>
            <a:spLocks noRot="1" noChangeArrowheads="1" noTextEdit="1"/>
          </p:cNvSpPr>
          <p:nvPr>
            <p:ph type="sldImg" idx="2"/>
          </p:nvPr>
        </p:nvSpPr>
        <p:spPr bwMode="auto">
          <a:xfrm>
            <a:off x="992188" y="733425"/>
            <a:ext cx="4886325" cy="3665538"/>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28677" name="Rectangle 5"/>
          <p:cNvSpPr>
            <a:spLocks noGrp="1" noChangeArrowheads="1"/>
          </p:cNvSpPr>
          <p:nvPr>
            <p:ph type="body" sz="quarter" idx="3"/>
          </p:nvPr>
        </p:nvSpPr>
        <p:spPr bwMode="auto">
          <a:xfrm>
            <a:off x="687388" y="4643438"/>
            <a:ext cx="5495925" cy="4397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noProof="0" smtClean="0"/>
              <a:t>Click to edit Master text styles</a:t>
            </a:r>
          </a:p>
          <a:p>
            <a:pPr lvl="1"/>
            <a:r>
              <a:rPr lang="en-GB" noProof="0" smtClean="0"/>
              <a:t>Second level</a:t>
            </a:r>
          </a:p>
          <a:p>
            <a:pPr lvl="2"/>
            <a:r>
              <a:rPr lang="en-GB" noProof="0" smtClean="0"/>
              <a:t>Third level</a:t>
            </a:r>
          </a:p>
          <a:p>
            <a:pPr lvl="3"/>
            <a:r>
              <a:rPr lang="en-GB" noProof="0" smtClean="0"/>
              <a:t>Fourth level</a:t>
            </a:r>
          </a:p>
          <a:p>
            <a:pPr lvl="4"/>
            <a:r>
              <a:rPr lang="en-GB" noProof="0" smtClean="0"/>
              <a:t>Fifth level</a:t>
            </a:r>
          </a:p>
        </p:txBody>
      </p:sp>
      <p:sp>
        <p:nvSpPr>
          <p:cNvPr id="28678" name="Rectangle 6"/>
          <p:cNvSpPr>
            <a:spLocks noGrp="1" noChangeArrowheads="1"/>
          </p:cNvSpPr>
          <p:nvPr>
            <p:ph type="ftr" sz="quarter" idx="4"/>
          </p:nvPr>
        </p:nvSpPr>
        <p:spPr bwMode="auto">
          <a:xfrm>
            <a:off x="0" y="9283700"/>
            <a:ext cx="2976563"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smtClean="0">
                <a:solidFill>
                  <a:schemeClr val="tx1"/>
                </a:solidFill>
              </a:defRPr>
            </a:lvl1pPr>
          </a:lstStyle>
          <a:p>
            <a:pPr>
              <a:defRPr/>
            </a:pPr>
            <a:endParaRPr lang="en-GB"/>
          </a:p>
        </p:txBody>
      </p:sp>
      <p:sp>
        <p:nvSpPr>
          <p:cNvPr id="28679" name="Rectangle 7"/>
          <p:cNvSpPr>
            <a:spLocks noGrp="1" noChangeArrowheads="1"/>
          </p:cNvSpPr>
          <p:nvPr>
            <p:ph type="sldNum" sz="quarter" idx="5"/>
          </p:nvPr>
        </p:nvSpPr>
        <p:spPr bwMode="auto">
          <a:xfrm>
            <a:off x="3892550" y="9283700"/>
            <a:ext cx="2976563"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smtClean="0">
                <a:solidFill>
                  <a:schemeClr val="tx1"/>
                </a:solidFill>
              </a:defRPr>
            </a:lvl1pPr>
          </a:lstStyle>
          <a:p>
            <a:pPr>
              <a:defRPr/>
            </a:pPr>
            <a:fld id="{AED1CB0D-43E1-4EDE-AB8D-B54CCCC4D577}" type="slidenum">
              <a:rPr lang="en-GB"/>
              <a:pPr>
                <a:defRPr/>
              </a:pPr>
              <a:t>‹#›</a:t>
            </a:fld>
            <a:endParaRPr lang="en-GB"/>
          </a:p>
        </p:txBody>
      </p:sp>
    </p:spTree>
    <p:extLst>
      <p:ext uri="{BB962C8B-B14F-4D97-AF65-F5344CB8AC3E}">
        <p14:creationId xmlns:p14="http://schemas.microsoft.com/office/powerpoint/2010/main" val="417188205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7"/>
          <p:cNvSpPr>
            <a:spLocks noGrp="1" noChangeArrowheads="1"/>
          </p:cNvSpPr>
          <p:nvPr>
            <p:ph type="sldNum" sz="quarter" idx="5"/>
          </p:nvPr>
        </p:nvSpPr>
        <p:spPr>
          <a:noFill/>
        </p:spPr>
        <p:txBody>
          <a:bodyPr/>
          <a:lstStyle>
            <a:lvl1pPr eaLnBrk="0" hangingPunct="0">
              <a:defRPr sz="2400">
                <a:solidFill>
                  <a:srgbClr val="010066"/>
                </a:solidFill>
                <a:latin typeface="Arial" charset="0"/>
              </a:defRPr>
            </a:lvl1pPr>
            <a:lvl2pPr marL="742950" indent="-285750" eaLnBrk="0" hangingPunct="0">
              <a:defRPr sz="2400">
                <a:solidFill>
                  <a:srgbClr val="010066"/>
                </a:solidFill>
                <a:latin typeface="Arial" charset="0"/>
              </a:defRPr>
            </a:lvl2pPr>
            <a:lvl3pPr marL="1143000" indent="-228600" eaLnBrk="0" hangingPunct="0">
              <a:defRPr sz="2400">
                <a:solidFill>
                  <a:srgbClr val="010066"/>
                </a:solidFill>
                <a:latin typeface="Arial" charset="0"/>
              </a:defRPr>
            </a:lvl3pPr>
            <a:lvl4pPr marL="1600200" indent="-228600" eaLnBrk="0" hangingPunct="0">
              <a:defRPr sz="2400">
                <a:solidFill>
                  <a:srgbClr val="010066"/>
                </a:solidFill>
                <a:latin typeface="Arial" charset="0"/>
              </a:defRPr>
            </a:lvl4pPr>
            <a:lvl5pPr marL="2057400" indent="-228600" eaLnBrk="0" hangingPunct="0">
              <a:defRPr sz="2400">
                <a:solidFill>
                  <a:srgbClr val="010066"/>
                </a:solidFill>
                <a:latin typeface="Arial" charset="0"/>
              </a:defRPr>
            </a:lvl5pPr>
            <a:lvl6pPr marL="2514600" indent="-228600" eaLnBrk="0" fontAlgn="base" hangingPunct="0">
              <a:spcBef>
                <a:spcPct val="0"/>
              </a:spcBef>
              <a:spcAft>
                <a:spcPct val="0"/>
              </a:spcAft>
              <a:defRPr sz="2400">
                <a:solidFill>
                  <a:srgbClr val="010066"/>
                </a:solidFill>
                <a:latin typeface="Arial" charset="0"/>
              </a:defRPr>
            </a:lvl6pPr>
            <a:lvl7pPr marL="2971800" indent="-228600" eaLnBrk="0" fontAlgn="base" hangingPunct="0">
              <a:spcBef>
                <a:spcPct val="0"/>
              </a:spcBef>
              <a:spcAft>
                <a:spcPct val="0"/>
              </a:spcAft>
              <a:defRPr sz="2400">
                <a:solidFill>
                  <a:srgbClr val="010066"/>
                </a:solidFill>
                <a:latin typeface="Arial" charset="0"/>
              </a:defRPr>
            </a:lvl7pPr>
            <a:lvl8pPr marL="3429000" indent="-228600" eaLnBrk="0" fontAlgn="base" hangingPunct="0">
              <a:spcBef>
                <a:spcPct val="0"/>
              </a:spcBef>
              <a:spcAft>
                <a:spcPct val="0"/>
              </a:spcAft>
              <a:defRPr sz="2400">
                <a:solidFill>
                  <a:srgbClr val="010066"/>
                </a:solidFill>
                <a:latin typeface="Arial" charset="0"/>
              </a:defRPr>
            </a:lvl8pPr>
            <a:lvl9pPr marL="3886200" indent="-228600" eaLnBrk="0" fontAlgn="base" hangingPunct="0">
              <a:spcBef>
                <a:spcPct val="0"/>
              </a:spcBef>
              <a:spcAft>
                <a:spcPct val="0"/>
              </a:spcAft>
              <a:defRPr sz="2400">
                <a:solidFill>
                  <a:srgbClr val="010066"/>
                </a:solidFill>
                <a:latin typeface="Arial" charset="0"/>
              </a:defRPr>
            </a:lvl9pPr>
          </a:lstStyle>
          <a:p>
            <a:pPr eaLnBrk="1" hangingPunct="1"/>
            <a:fld id="{B932B204-64FC-408F-ABA1-914F4D4033D0}" type="slidenum">
              <a:rPr lang="en-GB" sz="1200">
                <a:solidFill>
                  <a:schemeClr val="tx1"/>
                </a:solidFill>
              </a:rPr>
              <a:pPr eaLnBrk="1" hangingPunct="1"/>
              <a:t>1</a:t>
            </a:fld>
            <a:endParaRPr lang="en-GB" sz="1200">
              <a:solidFill>
                <a:schemeClr val="tx1"/>
              </a:solidFill>
            </a:endParaRPr>
          </a:p>
        </p:txBody>
      </p:sp>
      <p:sp>
        <p:nvSpPr>
          <p:cNvPr id="14339" name="Rectangle 2"/>
          <p:cNvSpPr>
            <a:spLocks noRot="1" noChangeArrowheads="1" noTextEdit="1"/>
          </p:cNvSpPr>
          <p:nvPr>
            <p:ph type="sldImg"/>
          </p:nvPr>
        </p:nvSpPr>
        <p:spPr>
          <a:ln/>
        </p:spPr>
      </p:sp>
      <p:sp>
        <p:nvSpPr>
          <p:cNvPr id="14340"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7"/>
          <p:cNvSpPr>
            <a:spLocks noGrp="1" noChangeArrowheads="1"/>
          </p:cNvSpPr>
          <p:nvPr>
            <p:ph type="sldNum" sz="quarter" idx="5"/>
          </p:nvPr>
        </p:nvSpPr>
        <p:spPr>
          <a:noFill/>
        </p:spPr>
        <p:txBody>
          <a:bodyPr/>
          <a:lstStyle>
            <a:lvl1pPr eaLnBrk="0" hangingPunct="0">
              <a:defRPr sz="2400">
                <a:solidFill>
                  <a:srgbClr val="010066"/>
                </a:solidFill>
                <a:latin typeface="Arial" charset="0"/>
              </a:defRPr>
            </a:lvl1pPr>
            <a:lvl2pPr marL="742950" indent="-285750" eaLnBrk="0" hangingPunct="0">
              <a:defRPr sz="2400">
                <a:solidFill>
                  <a:srgbClr val="010066"/>
                </a:solidFill>
                <a:latin typeface="Arial" charset="0"/>
              </a:defRPr>
            </a:lvl2pPr>
            <a:lvl3pPr marL="1143000" indent="-228600" eaLnBrk="0" hangingPunct="0">
              <a:defRPr sz="2400">
                <a:solidFill>
                  <a:srgbClr val="010066"/>
                </a:solidFill>
                <a:latin typeface="Arial" charset="0"/>
              </a:defRPr>
            </a:lvl3pPr>
            <a:lvl4pPr marL="1600200" indent="-228600" eaLnBrk="0" hangingPunct="0">
              <a:defRPr sz="2400">
                <a:solidFill>
                  <a:srgbClr val="010066"/>
                </a:solidFill>
                <a:latin typeface="Arial" charset="0"/>
              </a:defRPr>
            </a:lvl4pPr>
            <a:lvl5pPr marL="2057400" indent="-228600" eaLnBrk="0" hangingPunct="0">
              <a:defRPr sz="2400">
                <a:solidFill>
                  <a:srgbClr val="010066"/>
                </a:solidFill>
                <a:latin typeface="Arial" charset="0"/>
              </a:defRPr>
            </a:lvl5pPr>
            <a:lvl6pPr marL="2514600" indent="-228600" eaLnBrk="0" fontAlgn="base" hangingPunct="0">
              <a:spcBef>
                <a:spcPct val="0"/>
              </a:spcBef>
              <a:spcAft>
                <a:spcPct val="0"/>
              </a:spcAft>
              <a:defRPr sz="2400">
                <a:solidFill>
                  <a:srgbClr val="010066"/>
                </a:solidFill>
                <a:latin typeface="Arial" charset="0"/>
              </a:defRPr>
            </a:lvl6pPr>
            <a:lvl7pPr marL="2971800" indent="-228600" eaLnBrk="0" fontAlgn="base" hangingPunct="0">
              <a:spcBef>
                <a:spcPct val="0"/>
              </a:spcBef>
              <a:spcAft>
                <a:spcPct val="0"/>
              </a:spcAft>
              <a:defRPr sz="2400">
                <a:solidFill>
                  <a:srgbClr val="010066"/>
                </a:solidFill>
                <a:latin typeface="Arial" charset="0"/>
              </a:defRPr>
            </a:lvl7pPr>
            <a:lvl8pPr marL="3429000" indent="-228600" eaLnBrk="0" fontAlgn="base" hangingPunct="0">
              <a:spcBef>
                <a:spcPct val="0"/>
              </a:spcBef>
              <a:spcAft>
                <a:spcPct val="0"/>
              </a:spcAft>
              <a:defRPr sz="2400">
                <a:solidFill>
                  <a:srgbClr val="010066"/>
                </a:solidFill>
                <a:latin typeface="Arial" charset="0"/>
              </a:defRPr>
            </a:lvl8pPr>
            <a:lvl9pPr marL="3886200" indent="-228600" eaLnBrk="0" fontAlgn="base" hangingPunct="0">
              <a:spcBef>
                <a:spcPct val="0"/>
              </a:spcBef>
              <a:spcAft>
                <a:spcPct val="0"/>
              </a:spcAft>
              <a:defRPr sz="2400">
                <a:solidFill>
                  <a:srgbClr val="010066"/>
                </a:solidFill>
                <a:latin typeface="Arial" charset="0"/>
              </a:defRPr>
            </a:lvl9pPr>
          </a:lstStyle>
          <a:p>
            <a:pPr eaLnBrk="1" hangingPunct="1"/>
            <a:fld id="{C2BEA5C9-1579-4034-9A43-5334AAA1F351}" type="slidenum">
              <a:rPr lang="en-GB" sz="1200">
                <a:solidFill>
                  <a:schemeClr val="tx1"/>
                </a:solidFill>
              </a:rPr>
              <a:pPr eaLnBrk="1" hangingPunct="1"/>
              <a:t>3</a:t>
            </a:fld>
            <a:endParaRPr lang="en-GB" sz="1200">
              <a:solidFill>
                <a:schemeClr val="tx1"/>
              </a:solidFill>
            </a:endParaRPr>
          </a:p>
        </p:txBody>
      </p:sp>
      <p:sp>
        <p:nvSpPr>
          <p:cNvPr id="15363" name="Rectangle 2"/>
          <p:cNvSpPr>
            <a:spLocks noRot="1" noChangeArrowheads="1" noTextEdit="1"/>
          </p:cNvSpPr>
          <p:nvPr>
            <p:ph type="sldImg"/>
          </p:nvPr>
        </p:nvSpPr>
        <p:spPr>
          <a:ln/>
        </p:spPr>
      </p:sp>
      <p:sp>
        <p:nvSpPr>
          <p:cNvPr id="15364"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7"/>
          <p:cNvSpPr>
            <a:spLocks noGrp="1" noChangeArrowheads="1"/>
          </p:cNvSpPr>
          <p:nvPr>
            <p:ph type="sldNum" sz="quarter" idx="5"/>
          </p:nvPr>
        </p:nvSpPr>
        <p:spPr>
          <a:noFill/>
        </p:spPr>
        <p:txBody>
          <a:bodyPr/>
          <a:lstStyle>
            <a:lvl1pPr eaLnBrk="0" hangingPunct="0">
              <a:defRPr sz="2400">
                <a:solidFill>
                  <a:srgbClr val="010066"/>
                </a:solidFill>
                <a:latin typeface="Arial" charset="0"/>
              </a:defRPr>
            </a:lvl1pPr>
            <a:lvl2pPr marL="742950" indent="-285750" eaLnBrk="0" hangingPunct="0">
              <a:defRPr sz="2400">
                <a:solidFill>
                  <a:srgbClr val="010066"/>
                </a:solidFill>
                <a:latin typeface="Arial" charset="0"/>
              </a:defRPr>
            </a:lvl2pPr>
            <a:lvl3pPr marL="1143000" indent="-228600" eaLnBrk="0" hangingPunct="0">
              <a:defRPr sz="2400">
                <a:solidFill>
                  <a:srgbClr val="010066"/>
                </a:solidFill>
                <a:latin typeface="Arial" charset="0"/>
              </a:defRPr>
            </a:lvl3pPr>
            <a:lvl4pPr marL="1600200" indent="-228600" eaLnBrk="0" hangingPunct="0">
              <a:defRPr sz="2400">
                <a:solidFill>
                  <a:srgbClr val="010066"/>
                </a:solidFill>
                <a:latin typeface="Arial" charset="0"/>
              </a:defRPr>
            </a:lvl4pPr>
            <a:lvl5pPr marL="2057400" indent="-228600" eaLnBrk="0" hangingPunct="0">
              <a:defRPr sz="2400">
                <a:solidFill>
                  <a:srgbClr val="010066"/>
                </a:solidFill>
                <a:latin typeface="Arial" charset="0"/>
              </a:defRPr>
            </a:lvl5pPr>
            <a:lvl6pPr marL="2514600" indent="-228600" eaLnBrk="0" fontAlgn="base" hangingPunct="0">
              <a:spcBef>
                <a:spcPct val="0"/>
              </a:spcBef>
              <a:spcAft>
                <a:spcPct val="0"/>
              </a:spcAft>
              <a:defRPr sz="2400">
                <a:solidFill>
                  <a:srgbClr val="010066"/>
                </a:solidFill>
                <a:latin typeface="Arial" charset="0"/>
              </a:defRPr>
            </a:lvl6pPr>
            <a:lvl7pPr marL="2971800" indent="-228600" eaLnBrk="0" fontAlgn="base" hangingPunct="0">
              <a:spcBef>
                <a:spcPct val="0"/>
              </a:spcBef>
              <a:spcAft>
                <a:spcPct val="0"/>
              </a:spcAft>
              <a:defRPr sz="2400">
                <a:solidFill>
                  <a:srgbClr val="010066"/>
                </a:solidFill>
                <a:latin typeface="Arial" charset="0"/>
              </a:defRPr>
            </a:lvl7pPr>
            <a:lvl8pPr marL="3429000" indent="-228600" eaLnBrk="0" fontAlgn="base" hangingPunct="0">
              <a:spcBef>
                <a:spcPct val="0"/>
              </a:spcBef>
              <a:spcAft>
                <a:spcPct val="0"/>
              </a:spcAft>
              <a:defRPr sz="2400">
                <a:solidFill>
                  <a:srgbClr val="010066"/>
                </a:solidFill>
                <a:latin typeface="Arial" charset="0"/>
              </a:defRPr>
            </a:lvl8pPr>
            <a:lvl9pPr marL="3886200" indent="-228600" eaLnBrk="0" fontAlgn="base" hangingPunct="0">
              <a:spcBef>
                <a:spcPct val="0"/>
              </a:spcBef>
              <a:spcAft>
                <a:spcPct val="0"/>
              </a:spcAft>
              <a:defRPr sz="2400">
                <a:solidFill>
                  <a:srgbClr val="010066"/>
                </a:solidFill>
                <a:latin typeface="Arial" charset="0"/>
              </a:defRPr>
            </a:lvl9pPr>
          </a:lstStyle>
          <a:p>
            <a:pPr eaLnBrk="1" hangingPunct="1"/>
            <a:fld id="{B2DDF574-5C03-4B99-BD52-8948B98FD95D}" type="slidenum">
              <a:rPr lang="en-GB" sz="1200">
                <a:solidFill>
                  <a:schemeClr val="tx1"/>
                </a:solidFill>
              </a:rPr>
              <a:pPr eaLnBrk="1" hangingPunct="1"/>
              <a:t>4</a:t>
            </a:fld>
            <a:endParaRPr lang="en-GB" sz="1200">
              <a:solidFill>
                <a:schemeClr val="tx1"/>
              </a:solidFill>
            </a:endParaRPr>
          </a:p>
        </p:txBody>
      </p:sp>
      <p:sp>
        <p:nvSpPr>
          <p:cNvPr id="16387" name="Rectangle 2"/>
          <p:cNvSpPr>
            <a:spLocks noRot="1" noChangeArrowheads="1" noTextEdit="1"/>
          </p:cNvSpPr>
          <p:nvPr>
            <p:ph type="sldImg"/>
          </p:nvPr>
        </p:nvSpPr>
        <p:spPr>
          <a:ln/>
        </p:spPr>
      </p:sp>
      <p:sp>
        <p:nvSpPr>
          <p:cNvPr id="16388"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p:cNvSpPr>
            <a:spLocks noGrp="1" noChangeArrowheads="1"/>
          </p:cNvSpPr>
          <p:nvPr>
            <p:ph type="sldNum" sz="quarter" idx="5"/>
          </p:nvPr>
        </p:nvSpPr>
        <p:spPr>
          <a:noFill/>
        </p:spPr>
        <p:txBody>
          <a:bodyPr/>
          <a:lstStyle>
            <a:lvl1pPr eaLnBrk="0" hangingPunct="0">
              <a:defRPr sz="2400">
                <a:solidFill>
                  <a:srgbClr val="010066"/>
                </a:solidFill>
                <a:latin typeface="Arial" charset="0"/>
              </a:defRPr>
            </a:lvl1pPr>
            <a:lvl2pPr marL="742950" indent="-285750" eaLnBrk="0" hangingPunct="0">
              <a:defRPr sz="2400">
                <a:solidFill>
                  <a:srgbClr val="010066"/>
                </a:solidFill>
                <a:latin typeface="Arial" charset="0"/>
              </a:defRPr>
            </a:lvl2pPr>
            <a:lvl3pPr marL="1143000" indent="-228600" eaLnBrk="0" hangingPunct="0">
              <a:defRPr sz="2400">
                <a:solidFill>
                  <a:srgbClr val="010066"/>
                </a:solidFill>
                <a:latin typeface="Arial" charset="0"/>
              </a:defRPr>
            </a:lvl3pPr>
            <a:lvl4pPr marL="1600200" indent="-228600" eaLnBrk="0" hangingPunct="0">
              <a:defRPr sz="2400">
                <a:solidFill>
                  <a:srgbClr val="010066"/>
                </a:solidFill>
                <a:latin typeface="Arial" charset="0"/>
              </a:defRPr>
            </a:lvl4pPr>
            <a:lvl5pPr marL="2057400" indent="-228600" eaLnBrk="0" hangingPunct="0">
              <a:defRPr sz="2400">
                <a:solidFill>
                  <a:srgbClr val="010066"/>
                </a:solidFill>
                <a:latin typeface="Arial" charset="0"/>
              </a:defRPr>
            </a:lvl5pPr>
            <a:lvl6pPr marL="2514600" indent="-228600" eaLnBrk="0" fontAlgn="base" hangingPunct="0">
              <a:spcBef>
                <a:spcPct val="0"/>
              </a:spcBef>
              <a:spcAft>
                <a:spcPct val="0"/>
              </a:spcAft>
              <a:defRPr sz="2400">
                <a:solidFill>
                  <a:srgbClr val="010066"/>
                </a:solidFill>
                <a:latin typeface="Arial" charset="0"/>
              </a:defRPr>
            </a:lvl6pPr>
            <a:lvl7pPr marL="2971800" indent="-228600" eaLnBrk="0" fontAlgn="base" hangingPunct="0">
              <a:spcBef>
                <a:spcPct val="0"/>
              </a:spcBef>
              <a:spcAft>
                <a:spcPct val="0"/>
              </a:spcAft>
              <a:defRPr sz="2400">
                <a:solidFill>
                  <a:srgbClr val="010066"/>
                </a:solidFill>
                <a:latin typeface="Arial" charset="0"/>
              </a:defRPr>
            </a:lvl7pPr>
            <a:lvl8pPr marL="3429000" indent="-228600" eaLnBrk="0" fontAlgn="base" hangingPunct="0">
              <a:spcBef>
                <a:spcPct val="0"/>
              </a:spcBef>
              <a:spcAft>
                <a:spcPct val="0"/>
              </a:spcAft>
              <a:defRPr sz="2400">
                <a:solidFill>
                  <a:srgbClr val="010066"/>
                </a:solidFill>
                <a:latin typeface="Arial" charset="0"/>
              </a:defRPr>
            </a:lvl8pPr>
            <a:lvl9pPr marL="3886200" indent="-228600" eaLnBrk="0" fontAlgn="base" hangingPunct="0">
              <a:spcBef>
                <a:spcPct val="0"/>
              </a:spcBef>
              <a:spcAft>
                <a:spcPct val="0"/>
              </a:spcAft>
              <a:defRPr sz="2400">
                <a:solidFill>
                  <a:srgbClr val="010066"/>
                </a:solidFill>
                <a:latin typeface="Arial" charset="0"/>
              </a:defRPr>
            </a:lvl9pPr>
          </a:lstStyle>
          <a:p>
            <a:pPr eaLnBrk="1" hangingPunct="1"/>
            <a:fld id="{C718329F-25D1-42EF-86DA-A6F71BA43AC9}" type="slidenum">
              <a:rPr lang="en-GB" sz="1200">
                <a:solidFill>
                  <a:schemeClr val="tx1"/>
                </a:solidFill>
              </a:rPr>
              <a:pPr eaLnBrk="1" hangingPunct="1"/>
              <a:t>6</a:t>
            </a:fld>
            <a:endParaRPr lang="en-GB" sz="1200">
              <a:solidFill>
                <a:schemeClr val="tx1"/>
              </a:solidFill>
            </a:endParaRPr>
          </a:p>
        </p:txBody>
      </p:sp>
      <p:sp>
        <p:nvSpPr>
          <p:cNvPr id="17411" name="Rectangle 2"/>
          <p:cNvSpPr>
            <a:spLocks noRot="1" noChangeArrowheads="1" noTextEdit="1"/>
          </p:cNvSpPr>
          <p:nvPr>
            <p:ph type="sldImg"/>
          </p:nvPr>
        </p:nvSpPr>
        <p:spPr>
          <a:ln/>
        </p:spPr>
      </p:sp>
      <p:sp>
        <p:nvSpPr>
          <p:cNvPr id="17412"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a:noFill/>
        </p:spPr>
        <p:txBody>
          <a:bodyPr/>
          <a:lstStyle>
            <a:lvl1pPr eaLnBrk="0" hangingPunct="0">
              <a:defRPr sz="2400">
                <a:solidFill>
                  <a:srgbClr val="010066"/>
                </a:solidFill>
                <a:latin typeface="Arial" charset="0"/>
              </a:defRPr>
            </a:lvl1pPr>
            <a:lvl2pPr marL="742950" indent="-285750" eaLnBrk="0" hangingPunct="0">
              <a:defRPr sz="2400">
                <a:solidFill>
                  <a:srgbClr val="010066"/>
                </a:solidFill>
                <a:latin typeface="Arial" charset="0"/>
              </a:defRPr>
            </a:lvl2pPr>
            <a:lvl3pPr marL="1143000" indent="-228600" eaLnBrk="0" hangingPunct="0">
              <a:defRPr sz="2400">
                <a:solidFill>
                  <a:srgbClr val="010066"/>
                </a:solidFill>
                <a:latin typeface="Arial" charset="0"/>
              </a:defRPr>
            </a:lvl3pPr>
            <a:lvl4pPr marL="1600200" indent="-228600" eaLnBrk="0" hangingPunct="0">
              <a:defRPr sz="2400">
                <a:solidFill>
                  <a:srgbClr val="010066"/>
                </a:solidFill>
                <a:latin typeface="Arial" charset="0"/>
              </a:defRPr>
            </a:lvl4pPr>
            <a:lvl5pPr marL="2057400" indent="-228600" eaLnBrk="0" hangingPunct="0">
              <a:defRPr sz="2400">
                <a:solidFill>
                  <a:srgbClr val="010066"/>
                </a:solidFill>
                <a:latin typeface="Arial" charset="0"/>
              </a:defRPr>
            </a:lvl5pPr>
            <a:lvl6pPr marL="2514600" indent="-228600" eaLnBrk="0" fontAlgn="base" hangingPunct="0">
              <a:spcBef>
                <a:spcPct val="0"/>
              </a:spcBef>
              <a:spcAft>
                <a:spcPct val="0"/>
              </a:spcAft>
              <a:defRPr sz="2400">
                <a:solidFill>
                  <a:srgbClr val="010066"/>
                </a:solidFill>
                <a:latin typeface="Arial" charset="0"/>
              </a:defRPr>
            </a:lvl6pPr>
            <a:lvl7pPr marL="2971800" indent="-228600" eaLnBrk="0" fontAlgn="base" hangingPunct="0">
              <a:spcBef>
                <a:spcPct val="0"/>
              </a:spcBef>
              <a:spcAft>
                <a:spcPct val="0"/>
              </a:spcAft>
              <a:defRPr sz="2400">
                <a:solidFill>
                  <a:srgbClr val="010066"/>
                </a:solidFill>
                <a:latin typeface="Arial" charset="0"/>
              </a:defRPr>
            </a:lvl7pPr>
            <a:lvl8pPr marL="3429000" indent="-228600" eaLnBrk="0" fontAlgn="base" hangingPunct="0">
              <a:spcBef>
                <a:spcPct val="0"/>
              </a:spcBef>
              <a:spcAft>
                <a:spcPct val="0"/>
              </a:spcAft>
              <a:defRPr sz="2400">
                <a:solidFill>
                  <a:srgbClr val="010066"/>
                </a:solidFill>
                <a:latin typeface="Arial" charset="0"/>
              </a:defRPr>
            </a:lvl8pPr>
            <a:lvl9pPr marL="3886200" indent="-228600" eaLnBrk="0" fontAlgn="base" hangingPunct="0">
              <a:spcBef>
                <a:spcPct val="0"/>
              </a:spcBef>
              <a:spcAft>
                <a:spcPct val="0"/>
              </a:spcAft>
              <a:defRPr sz="2400">
                <a:solidFill>
                  <a:srgbClr val="010066"/>
                </a:solidFill>
                <a:latin typeface="Arial" charset="0"/>
              </a:defRPr>
            </a:lvl9pPr>
          </a:lstStyle>
          <a:p>
            <a:pPr eaLnBrk="1" hangingPunct="1"/>
            <a:fld id="{08477E1D-C5CA-4D0C-9C6D-DBA4CD75B660}" type="slidenum">
              <a:rPr lang="en-GB" sz="1200">
                <a:solidFill>
                  <a:schemeClr val="tx1"/>
                </a:solidFill>
              </a:rPr>
              <a:pPr eaLnBrk="1" hangingPunct="1"/>
              <a:t>7</a:t>
            </a:fld>
            <a:endParaRPr lang="en-GB" sz="1200">
              <a:solidFill>
                <a:schemeClr val="tx1"/>
              </a:solidFill>
            </a:endParaRPr>
          </a:p>
        </p:txBody>
      </p:sp>
      <p:sp>
        <p:nvSpPr>
          <p:cNvPr id="18435" name="Rectangle 2"/>
          <p:cNvSpPr>
            <a:spLocks noRot="1" noChangeArrowheads="1" noTextEdit="1"/>
          </p:cNvSpPr>
          <p:nvPr>
            <p:ph type="sldImg"/>
          </p:nvPr>
        </p:nvSpPr>
        <p:spPr>
          <a:ln/>
        </p:spPr>
      </p:sp>
      <p:sp>
        <p:nvSpPr>
          <p:cNvPr id="18436"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7"/>
          <p:cNvSpPr>
            <a:spLocks noGrp="1" noChangeArrowheads="1"/>
          </p:cNvSpPr>
          <p:nvPr>
            <p:ph type="sldNum" sz="quarter" idx="5"/>
          </p:nvPr>
        </p:nvSpPr>
        <p:spPr>
          <a:noFill/>
        </p:spPr>
        <p:txBody>
          <a:bodyPr/>
          <a:lstStyle>
            <a:lvl1pPr eaLnBrk="0" hangingPunct="0">
              <a:defRPr sz="2400">
                <a:solidFill>
                  <a:srgbClr val="010066"/>
                </a:solidFill>
                <a:latin typeface="Arial" charset="0"/>
              </a:defRPr>
            </a:lvl1pPr>
            <a:lvl2pPr marL="742950" indent="-285750" eaLnBrk="0" hangingPunct="0">
              <a:defRPr sz="2400">
                <a:solidFill>
                  <a:srgbClr val="010066"/>
                </a:solidFill>
                <a:latin typeface="Arial" charset="0"/>
              </a:defRPr>
            </a:lvl2pPr>
            <a:lvl3pPr marL="1143000" indent="-228600" eaLnBrk="0" hangingPunct="0">
              <a:defRPr sz="2400">
                <a:solidFill>
                  <a:srgbClr val="010066"/>
                </a:solidFill>
                <a:latin typeface="Arial" charset="0"/>
              </a:defRPr>
            </a:lvl3pPr>
            <a:lvl4pPr marL="1600200" indent="-228600" eaLnBrk="0" hangingPunct="0">
              <a:defRPr sz="2400">
                <a:solidFill>
                  <a:srgbClr val="010066"/>
                </a:solidFill>
                <a:latin typeface="Arial" charset="0"/>
              </a:defRPr>
            </a:lvl4pPr>
            <a:lvl5pPr marL="2057400" indent="-228600" eaLnBrk="0" hangingPunct="0">
              <a:defRPr sz="2400">
                <a:solidFill>
                  <a:srgbClr val="010066"/>
                </a:solidFill>
                <a:latin typeface="Arial" charset="0"/>
              </a:defRPr>
            </a:lvl5pPr>
            <a:lvl6pPr marL="2514600" indent="-228600" eaLnBrk="0" fontAlgn="base" hangingPunct="0">
              <a:spcBef>
                <a:spcPct val="0"/>
              </a:spcBef>
              <a:spcAft>
                <a:spcPct val="0"/>
              </a:spcAft>
              <a:defRPr sz="2400">
                <a:solidFill>
                  <a:srgbClr val="010066"/>
                </a:solidFill>
                <a:latin typeface="Arial" charset="0"/>
              </a:defRPr>
            </a:lvl6pPr>
            <a:lvl7pPr marL="2971800" indent="-228600" eaLnBrk="0" fontAlgn="base" hangingPunct="0">
              <a:spcBef>
                <a:spcPct val="0"/>
              </a:spcBef>
              <a:spcAft>
                <a:spcPct val="0"/>
              </a:spcAft>
              <a:defRPr sz="2400">
                <a:solidFill>
                  <a:srgbClr val="010066"/>
                </a:solidFill>
                <a:latin typeface="Arial" charset="0"/>
              </a:defRPr>
            </a:lvl7pPr>
            <a:lvl8pPr marL="3429000" indent="-228600" eaLnBrk="0" fontAlgn="base" hangingPunct="0">
              <a:spcBef>
                <a:spcPct val="0"/>
              </a:spcBef>
              <a:spcAft>
                <a:spcPct val="0"/>
              </a:spcAft>
              <a:defRPr sz="2400">
                <a:solidFill>
                  <a:srgbClr val="010066"/>
                </a:solidFill>
                <a:latin typeface="Arial" charset="0"/>
              </a:defRPr>
            </a:lvl8pPr>
            <a:lvl9pPr marL="3886200" indent="-228600" eaLnBrk="0" fontAlgn="base" hangingPunct="0">
              <a:spcBef>
                <a:spcPct val="0"/>
              </a:spcBef>
              <a:spcAft>
                <a:spcPct val="0"/>
              </a:spcAft>
              <a:defRPr sz="2400">
                <a:solidFill>
                  <a:srgbClr val="010066"/>
                </a:solidFill>
                <a:latin typeface="Arial" charset="0"/>
              </a:defRPr>
            </a:lvl9pPr>
          </a:lstStyle>
          <a:p>
            <a:pPr eaLnBrk="1" hangingPunct="1"/>
            <a:fld id="{7F65472F-5C87-430E-B25E-5B6A8EE9CCB9}" type="slidenum">
              <a:rPr lang="en-GB" sz="1200">
                <a:solidFill>
                  <a:schemeClr val="tx1"/>
                </a:solidFill>
              </a:rPr>
              <a:pPr eaLnBrk="1" hangingPunct="1"/>
              <a:t>8</a:t>
            </a:fld>
            <a:endParaRPr lang="en-GB" sz="1200">
              <a:solidFill>
                <a:schemeClr val="tx1"/>
              </a:solidFill>
            </a:endParaRPr>
          </a:p>
        </p:txBody>
      </p:sp>
      <p:sp>
        <p:nvSpPr>
          <p:cNvPr id="19459" name="Rectangle 2"/>
          <p:cNvSpPr>
            <a:spLocks noChangeArrowheads="1" noTextEdit="1"/>
          </p:cNvSpPr>
          <p:nvPr>
            <p:ph type="sldImg"/>
          </p:nvPr>
        </p:nvSpPr>
        <p:spPr>
          <a:solidFill>
            <a:srgbClr val="FFFFFF"/>
          </a:solidFill>
          <a:ln/>
        </p:spPr>
      </p:sp>
      <p:sp>
        <p:nvSpPr>
          <p:cNvPr id="19460" name="Rectangle 3"/>
          <p:cNvSpPr>
            <a:spLocks noChangeArrowheads="1"/>
          </p:cNvSpPr>
          <p:nvPr>
            <p:ph type="body" idx="1"/>
          </p:nvPr>
        </p:nvSpPr>
        <p:spPr>
          <a:solidFill>
            <a:srgbClr val="FFFFFF"/>
          </a:solidFill>
          <a:ln>
            <a:solidFill>
              <a:srgbClr val="000000"/>
            </a:solidFill>
            <a:miter lim="800000"/>
            <a:headEnd/>
            <a:tailEnd/>
          </a:ln>
        </p:spPr>
        <p:txBody>
          <a:bodyPr/>
          <a:lstStyle/>
          <a:p>
            <a:pPr eaLnBrk="1" hangingPunct="1"/>
            <a:endParaRPr lang="en-US"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p:cNvSpPr>
            <a:spLocks noGrp="1" noChangeArrowheads="1"/>
          </p:cNvSpPr>
          <p:nvPr>
            <p:ph type="sldNum" sz="quarter" idx="5"/>
          </p:nvPr>
        </p:nvSpPr>
        <p:spPr>
          <a:noFill/>
        </p:spPr>
        <p:txBody>
          <a:bodyPr/>
          <a:lstStyle>
            <a:lvl1pPr eaLnBrk="0" hangingPunct="0">
              <a:defRPr sz="2400">
                <a:solidFill>
                  <a:srgbClr val="010066"/>
                </a:solidFill>
                <a:latin typeface="Arial" charset="0"/>
              </a:defRPr>
            </a:lvl1pPr>
            <a:lvl2pPr marL="742950" indent="-285750" eaLnBrk="0" hangingPunct="0">
              <a:defRPr sz="2400">
                <a:solidFill>
                  <a:srgbClr val="010066"/>
                </a:solidFill>
                <a:latin typeface="Arial" charset="0"/>
              </a:defRPr>
            </a:lvl2pPr>
            <a:lvl3pPr marL="1143000" indent="-228600" eaLnBrk="0" hangingPunct="0">
              <a:defRPr sz="2400">
                <a:solidFill>
                  <a:srgbClr val="010066"/>
                </a:solidFill>
                <a:latin typeface="Arial" charset="0"/>
              </a:defRPr>
            </a:lvl3pPr>
            <a:lvl4pPr marL="1600200" indent="-228600" eaLnBrk="0" hangingPunct="0">
              <a:defRPr sz="2400">
                <a:solidFill>
                  <a:srgbClr val="010066"/>
                </a:solidFill>
                <a:latin typeface="Arial" charset="0"/>
              </a:defRPr>
            </a:lvl4pPr>
            <a:lvl5pPr marL="2057400" indent="-228600" eaLnBrk="0" hangingPunct="0">
              <a:defRPr sz="2400">
                <a:solidFill>
                  <a:srgbClr val="010066"/>
                </a:solidFill>
                <a:latin typeface="Arial" charset="0"/>
              </a:defRPr>
            </a:lvl5pPr>
            <a:lvl6pPr marL="2514600" indent="-228600" eaLnBrk="0" fontAlgn="base" hangingPunct="0">
              <a:spcBef>
                <a:spcPct val="0"/>
              </a:spcBef>
              <a:spcAft>
                <a:spcPct val="0"/>
              </a:spcAft>
              <a:defRPr sz="2400">
                <a:solidFill>
                  <a:srgbClr val="010066"/>
                </a:solidFill>
                <a:latin typeface="Arial" charset="0"/>
              </a:defRPr>
            </a:lvl6pPr>
            <a:lvl7pPr marL="2971800" indent="-228600" eaLnBrk="0" fontAlgn="base" hangingPunct="0">
              <a:spcBef>
                <a:spcPct val="0"/>
              </a:spcBef>
              <a:spcAft>
                <a:spcPct val="0"/>
              </a:spcAft>
              <a:defRPr sz="2400">
                <a:solidFill>
                  <a:srgbClr val="010066"/>
                </a:solidFill>
                <a:latin typeface="Arial" charset="0"/>
              </a:defRPr>
            </a:lvl7pPr>
            <a:lvl8pPr marL="3429000" indent="-228600" eaLnBrk="0" fontAlgn="base" hangingPunct="0">
              <a:spcBef>
                <a:spcPct val="0"/>
              </a:spcBef>
              <a:spcAft>
                <a:spcPct val="0"/>
              </a:spcAft>
              <a:defRPr sz="2400">
                <a:solidFill>
                  <a:srgbClr val="010066"/>
                </a:solidFill>
                <a:latin typeface="Arial" charset="0"/>
              </a:defRPr>
            </a:lvl8pPr>
            <a:lvl9pPr marL="3886200" indent="-228600" eaLnBrk="0" fontAlgn="base" hangingPunct="0">
              <a:spcBef>
                <a:spcPct val="0"/>
              </a:spcBef>
              <a:spcAft>
                <a:spcPct val="0"/>
              </a:spcAft>
              <a:defRPr sz="2400">
                <a:solidFill>
                  <a:srgbClr val="010066"/>
                </a:solidFill>
                <a:latin typeface="Arial" charset="0"/>
              </a:defRPr>
            </a:lvl9pPr>
          </a:lstStyle>
          <a:p>
            <a:pPr eaLnBrk="1" hangingPunct="1"/>
            <a:fld id="{87EE69C0-3C1D-45C9-8BAA-3327BA45914E}" type="slidenum">
              <a:rPr lang="en-GB" sz="1200">
                <a:solidFill>
                  <a:schemeClr val="tx1"/>
                </a:solidFill>
              </a:rPr>
              <a:pPr eaLnBrk="1" hangingPunct="1"/>
              <a:t>9</a:t>
            </a:fld>
            <a:endParaRPr lang="en-GB" sz="1200">
              <a:solidFill>
                <a:schemeClr val="tx1"/>
              </a:solidFill>
            </a:endParaRPr>
          </a:p>
        </p:txBody>
      </p:sp>
      <p:sp>
        <p:nvSpPr>
          <p:cNvPr id="20483" name="Rectangle 2"/>
          <p:cNvSpPr>
            <a:spLocks noChangeArrowheads="1" noTextEdit="1"/>
          </p:cNvSpPr>
          <p:nvPr>
            <p:ph type="sldImg"/>
          </p:nvPr>
        </p:nvSpPr>
        <p:spPr>
          <a:solidFill>
            <a:srgbClr val="FFFFFF"/>
          </a:solidFill>
          <a:ln/>
        </p:spPr>
      </p:sp>
      <p:sp>
        <p:nvSpPr>
          <p:cNvPr id="20484" name="Rectangle 3"/>
          <p:cNvSpPr>
            <a:spLocks noChangeArrowheads="1"/>
          </p:cNvSpPr>
          <p:nvPr>
            <p:ph type="body" idx="1"/>
          </p:nvPr>
        </p:nvSpPr>
        <p:spPr>
          <a:solidFill>
            <a:srgbClr val="FFFFFF"/>
          </a:solidFill>
          <a:ln>
            <a:solidFill>
              <a:srgbClr val="000000"/>
            </a:solidFill>
            <a:miter lim="800000"/>
            <a:headEnd/>
            <a:tailEnd/>
          </a:ln>
        </p:spPr>
        <p:txBody>
          <a:bodyPr/>
          <a:lstStyle/>
          <a:p>
            <a:pPr eaLnBrk="1" hangingPunct="1"/>
            <a:endParaRPr lang="en-US"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p:spPr>
        <p:txBody>
          <a:bodyPr/>
          <a:lstStyle>
            <a:lvl1pPr eaLnBrk="0" hangingPunct="0">
              <a:defRPr sz="2400">
                <a:solidFill>
                  <a:srgbClr val="010066"/>
                </a:solidFill>
                <a:latin typeface="Arial" charset="0"/>
              </a:defRPr>
            </a:lvl1pPr>
            <a:lvl2pPr marL="742950" indent="-285750" eaLnBrk="0" hangingPunct="0">
              <a:defRPr sz="2400">
                <a:solidFill>
                  <a:srgbClr val="010066"/>
                </a:solidFill>
                <a:latin typeface="Arial" charset="0"/>
              </a:defRPr>
            </a:lvl2pPr>
            <a:lvl3pPr marL="1143000" indent="-228600" eaLnBrk="0" hangingPunct="0">
              <a:defRPr sz="2400">
                <a:solidFill>
                  <a:srgbClr val="010066"/>
                </a:solidFill>
                <a:latin typeface="Arial" charset="0"/>
              </a:defRPr>
            </a:lvl3pPr>
            <a:lvl4pPr marL="1600200" indent="-228600" eaLnBrk="0" hangingPunct="0">
              <a:defRPr sz="2400">
                <a:solidFill>
                  <a:srgbClr val="010066"/>
                </a:solidFill>
                <a:latin typeface="Arial" charset="0"/>
              </a:defRPr>
            </a:lvl4pPr>
            <a:lvl5pPr marL="2057400" indent="-228600" eaLnBrk="0" hangingPunct="0">
              <a:defRPr sz="2400">
                <a:solidFill>
                  <a:srgbClr val="010066"/>
                </a:solidFill>
                <a:latin typeface="Arial" charset="0"/>
              </a:defRPr>
            </a:lvl5pPr>
            <a:lvl6pPr marL="2514600" indent="-228600" eaLnBrk="0" fontAlgn="base" hangingPunct="0">
              <a:spcBef>
                <a:spcPct val="0"/>
              </a:spcBef>
              <a:spcAft>
                <a:spcPct val="0"/>
              </a:spcAft>
              <a:defRPr sz="2400">
                <a:solidFill>
                  <a:srgbClr val="010066"/>
                </a:solidFill>
                <a:latin typeface="Arial" charset="0"/>
              </a:defRPr>
            </a:lvl6pPr>
            <a:lvl7pPr marL="2971800" indent="-228600" eaLnBrk="0" fontAlgn="base" hangingPunct="0">
              <a:spcBef>
                <a:spcPct val="0"/>
              </a:spcBef>
              <a:spcAft>
                <a:spcPct val="0"/>
              </a:spcAft>
              <a:defRPr sz="2400">
                <a:solidFill>
                  <a:srgbClr val="010066"/>
                </a:solidFill>
                <a:latin typeface="Arial" charset="0"/>
              </a:defRPr>
            </a:lvl7pPr>
            <a:lvl8pPr marL="3429000" indent="-228600" eaLnBrk="0" fontAlgn="base" hangingPunct="0">
              <a:spcBef>
                <a:spcPct val="0"/>
              </a:spcBef>
              <a:spcAft>
                <a:spcPct val="0"/>
              </a:spcAft>
              <a:defRPr sz="2400">
                <a:solidFill>
                  <a:srgbClr val="010066"/>
                </a:solidFill>
                <a:latin typeface="Arial" charset="0"/>
              </a:defRPr>
            </a:lvl8pPr>
            <a:lvl9pPr marL="3886200" indent="-228600" eaLnBrk="0" fontAlgn="base" hangingPunct="0">
              <a:spcBef>
                <a:spcPct val="0"/>
              </a:spcBef>
              <a:spcAft>
                <a:spcPct val="0"/>
              </a:spcAft>
              <a:defRPr sz="2400">
                <a:solidFill>
                  <a:srgbClr val="010066"/>
                </a:solidFill>
                <a:latin typeface="Arial" charset="0"/>
              </a:defRPr>
            </a:lvl9pPr>
          </a:lstStyle>
          <a:p>
            <a:pPr eaLnBrk="1" hangingPunct="1"/>
            <a:fld id="{1F2BFF5F-1AF2-448F-B2F8-1F0C294F2083}" type="slidenum">
              <a:rPr lang="en-GB" sz="1200">
                <a:solidFill>
                  <a:schemeClr val="tx1"/>
                </a:solidFill>
              </a:rPr>
              <a:pPr eaLnBrk="1" hangingPunct="1"/>
              <a:t>10</a:t>
            </a:fld>
            <a:endParaRPr lang="en-GB" sz="1200">
              <a:solidFill>
                <a:schemeClr val="tx1"/>
              </a:solidFill>
            </a:endParaRPr>
          </a:p>
        </p:txBody>
      </p:sp>
      <p:sp>
        <p:nvSpPr>
          <p:cNvPr id="21507" name="Rectangle 2"/>
          <p:cNvSpPr>
            <a:spLocks noChangeArrowheads="1" noTextEdit="1"/>
          </p:cNvSpPr>
          <p:nvPr>
            <p:ph type="sldImg"/>
          </p:nvPr>
        </p:nvSpPr>
        <p:spPr>
          <a:solidFill>
            <a:srgbClr val="FFFFFF"/>
          </a:solidFill>
          <a:ln/>
        </p:spPr>
      </p:sp>
      <p:sp>
        <p:nvSpPr>
          <p:cNvPr id="21508" name="Rectangle 3"/>
          <p:cNvSpPr>
            <a:spLocks noChangeArrowheads="1"/>
          </p:cNvSpPr>
          <p:nvPr>
            <p:ph type="body" idx="1"/>
          </p:nvPr>
        </p:nvSpPr>
        <p:spPr>
          <a:solidFill>
            <a:srgbClr val="FFFFFF"/>
          </a:solidFill>
          <a:ln>
            <a:solidFill>
              <a:srgbClr val="000000"/>
            </a:solidFill>
            <a:miter lim="800000"/>
            <a:headEnd/>
            <a:tailEnd/>
          </a:ln>
        </p:spPr>
        <p:txBody>
          <a:bodyPr/>
          <a:lstStyle/>
          <a:p>
            <a:pPr eaLnBrk="1" hangingPunct="1"/>
            <a:endParaRPr lang="en-US"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p:cNvSpPr>
            <a:spLocks noGrp="1" noChangeArrowheads="1"/>
          </p:cNvSpPr>
          <p:nvPr>
            <p:ph type="sldNum" sz="quarter" idx="5"/>
          </p:nvPr>
        </p:nvSpPr>
        <p:spPr>
          <a:noFill/>
        </p:spPr>
        <p:txBody>
          <a:bodyPr/>
          <a:lstStyle>
            <a:lvl1pPr eaLnBrk="0" hangingPunct="0">
              <a:defRPr sz="2400">
                <a:solidFill>
                  <a:srgbClr val="010066"/>
                </a:solidFill>
                <a:latin typeface="Arial" charset="0"/>
              </a:defRPr>
            </a:lvl1pPr>
            <a:lvl2pPr marL="742950" indent="-285750" eaLnBrk="0" hangingPunct="0">
              <a:defRPr sz="2400">
                <a:solidFill>
                  <a:srgbClr val="010066"/>
                </a:solidFill>
                <a:latin typeface="Arial" charset="0"/>
              </a:defRPr>
            </a:lvl2pPr>
            <a:lvl3pPr marL="1143000" indent="-228600" eaLnBrk="0" hangingPunct="0">
              <a:defRPr sz="2400">
                <a:solidFill>
                  <a:srgbClr val="010066"/>
                </a:solidFill>
                <a:latin typeface="Arial" charset="0"/>
              </a:defRPr>
            </a:lvl3pPr>
            <a:lvl4pPr marL="1600200" indent="-228600" eaLnBrk="0" hangingPunct="0">
              <a:defRPr sz="2400">
                <a:solidFill>
                  <a:srgbClr val="010066"/>
                </a:solidFill>
                <a:latin typeface="Arial" charset="0"/>
              </a:defRPr>
            </a:lvl4pPr>
            <a:lvl5pPr marL="2057400" indent="-228600" eaLnBrk="0" hangingPunct="0">
              <a:defRPr sz="2400">
                <a:solidFill>
                  <a:srgbClr val="010066"/>
                </a:solidFill>
                <a:latin typeface="Arial" charset="0"/>
              </a:defRPr>
            </a:lvl5pPr>
            <a:lvl6pPr marL="2514600" indent="-228600" eaLnBrk="0" fontAlgn="base" hangingPunct="0">
              <a:spcBef>
                <a:spcPct val="0"/>
              </a:spcBef>
              <a:spcAft>
                <a:spcPct val="0"/>
              </a:spcAft>
              <a:defRPr sz="2400">
                <a:solidFill>
                  <a:srgbClr val="010066"/>
                </a:solidFill>
                <a:latin typeface="Arial" charset="0"/>
              </a:defRPr>
            </a:lvl6pPr>
            <a:lvl7pPr marL="2971800" indent="-228600" eaLnBrk="0" fontAlgn="base" hangingPunct="0">
              <a:spcBef>
                <a:spcPct val="0"/>
              </a:spcBef>
              <a:spcAft>
                <a:spcPct val="0"/>
              </a:spcAft>
              <a:defRPr sz="2400">
                <a:solidFill>
                  <a:srgbClr val="010066"/>
                </a:solidFill>
                <a:latin typeface="Arial" charset="0"/>
              </a:defRPr>
            </a:lvl7pPr>
            <a:lvl8pPr marL="3429000" indent="-228600" eaLnBrk="0" fontAlgn="base" hangingPunct="0">
              <a:spcBef>
                <a:spcPct val="0"/>
              </a:spcBef>
              <a:spcAft>
                <a:spcPct val="0"/>
              </a:spcAft>
              <a:defRPr sz="2400">
                <a:solidFill>
                  <a:srgbClr val="010066"/>
                </a:solidFill>
                <a:latin typeface="Arial" charset="0"/>
              </a:defRPr>
            </a:lvl8pPr>
            <a:lvl9pPr marL="3886200" indent="-228600" eaLnBrk="0" fontAlgn="base" hangingPunct="0">
              <a:spcBef>
                <a:spcPct val="0"/>
              </a:spcBef>
              <a:spcAft>
                <a:spcPct val="0"/>
              </a:spcAft>
              <a:defRPr sz="2400">
                <a:solidFill>
                  <a:srgbClr val="010066"/>
                </a:solidFill>
                <a:latin typeface="Arial" charset="0"/>
              </a:defRPr>
            </a:lvl9pPr>
          </a:lstStyle>
          <a:p>
            <a:pPr eaLnBrk="1" hangingPunct="1"/>
            <a:fld id="{C9869287-DA3D-4EF6-9062-8C294665D2C5}" type="slidenum">
              <a:rPr lang="en-GB" sz="1200">
                <a:solidFill>
                  <a:schemeClr val="tx1"/>
                </a:solidFill>
              </a:rPr>
              <a:pPr eaLnBrk="1" hangingPunct="1"/>
              <a:t>11</a:t>
            </a:fld>
            <a:endParaRPr lang="en-GB" sz="1200">
              <a:solidFill>
                <a:schemeClr val="tx1"/>
              </a:solidFill>
            </a:endParaRPr>
          </a:p>
        </p:txBody>
      </p:sp>
      <p:sp>
        <p:nvSpPr>
          <p:cNvPr id="22531" name="Rectangle 2"/>
          <p:cNvSpPr>
            <a:spLocks noRot="1" noChangeArrowheads="1" noTextEdit="1"/>
          </p:cNvSpPr>
          <p:nvPr>
            <p:ph type="sldImg"/>
          </p:nvPr>
        </p:nvSpPr>
        <p:spPr>
          <a:ln/>
        </p:spPr>
      </p:sp>
      <p:sp>
        <p:nvSpPr>
          <p:cNvPr id="22532"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extLst>
      <p:ext uri="{BB962C8B-B14F-4D97-AF65-F5344CB8AC3E}">
        <p14:creationId xmlns:p14="http://schemas.microsoft.com/office/powerpoint/2010/main" val="4010206586"/>
      </p:ext>
    </p:extLst>
  </p:cSld>
  <p:clrMapOvr>
    <a:masterClrMapping/>
  </p:clrMapOvr>
  <p:transition spd="slow"/>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188081857"/>
      </p:ext>
    </p:extLst>
  </p:cSld>
  <p:clrMapOvr>
    <a:masterClrMapping/>
  </p:clrMapOvr>
  <p:transition spd="slow"/>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273990798"/>
      </p:ext>
    </p:extLst>
  </p:cSld>
  <p:clrMapOvr>
    <a:masterClrMapping/>
  </p:clrMapOvr>
  <p:transition spd="slow"/>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826925669"/>
      </p:ext>
    </p:extLst>
  </p:cSld>
  <p:clrMapOvr>
    <a:masterClrMapping/>
  </p:clrMapOvr>
  <p:transition spd="slow"/>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val="602430088"/>
      </p:ext>
    </p:extLst>
  </p:cSld>
  <p:clrMapOvr>
    <a:masterClrMapping/>
  </p:clrMapOvr>
  <p:transition spd="slow"/>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008390133"/>
      </p:ext>
    </p:extLst>
  </p:cSld>
  <p:clrMapOvr>
    <a:masterClrMapping/>
  </p:clrMapOvr>
  <p:transition spd="slow"/>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628042196"/>
      </p:ext>
    </p:extLst>
  </p:cSld>
  <p:clrMapOvr>
    <a:masterClrMapping/>
  </p:clrMapOvr>
  <p:transition spd="slow"/>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Tree>
    <p:extLst>
      <p:ext uri="{BB962C8B-B14F-4D97-AF65-F5344CB8AC3E}">
        <p14:creationId xmlns:p14="http://schemas.microsoft.com/office/powerpoint/2010/main" val="1813741484"/>
      </p:ext>
    </p:extLst>
  </p:cSld>
  <p:clrMapOvr>
    <a:masterClrMapping/>
  </p:clrMapOvr>
  <p:transition spd="slow"/>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691764999"/>
      </p:ext>
    </p:extLst>
  </p:cSld>
  <p:clrMapOvr>
    <a:masterClrMapping/>
  </p:clrMapOvr>
  <p:transition spd="slow"/>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3162761273"/>
      </p:ext>
    </p:extLst>
  </p:cSld>
  <p:clrMapOvr>
    <a:masterClrMapping/>
  </p:clrMapOvr>
  <p:transition spd="slow"/>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187757661"/>
      </p:ext>
    </p:extLst>
  </p:cSld>
  <p:clrMapOvr>
    <a:masterClrMapping/>
  </p:clrMapOvr>
  <p:transition spd="slow"/>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4.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122" name="Picture 7" descr="underline"/>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0" y="6669088"/>
            <a:ext cx="9144000" cy="166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3" name="Text Box 8"/>
          <p:cNvSpPr txBox="1">
            <a:spLocks noChangeArrowheads="1"/>
          </p:cNvSpPr>
          <p:nvPr/>
        </p:nvSpPr>
        <p:spPr bwMode="auto">
          <a:xfrm>
            <a:off x="7032625" y="6627813"/>
            <a:ext cx="2133600" cy="274637"/>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charset="0"/>
              </a:defRPr>
            </a:lvl1pPr>
            <a:lvl2pPr marL="742950" indent="-285750" eaLnBrk="0" hangingPunct="0">
              <a:defRPr sz="2400">
                <a:solidFill>
                  <a:srgbClr val="010066"/>
                </a:solidFill>
                <a:latin typeface="Arial" charset="0"/>
              </a:defRPr>
            </a:lvl2pPr>
            <a:lvl3pPr marL="1143000" indent="-228600" eaLnBrk="0" hangingPunct="0">
              <a:defRPr sz="2400">
                <a:solidFill>
                  <a:srgbClr val="010066"/>
                </a:solidFill>
                <a:latin typeface="Arial" charset="0"/>
              </a:defRPr>
            </a:lvl3pPr>
            <a:lvl4pPr marL="1600200" indent="-228600" eaLnBrk="0" hangingPunct="0">
              <a:defRPr sz="2400">
                <a:solidFill>
                  <a:srgbClr val="010066"/>
                </a:solidFill>
                <a:latin typeface="Arial" charset="0"/>
              </a:defRPr>
            </a:lvl4pPr>
            <a:lvl5pPr marL="2057400" indent="-228600" eaLnBrk="0" hangingPunct="0">
              <a:defRPr sz="2400">
                <a:solidFill>
                  <a:srgbClr val="010066"/>
                </a:solidFill>
                <a:latin typeface="Arial" charset="0"/>
              </a:defRPr>
            </a:lvl5pPr>
            <a:lvl6pPr marL="2514600" indent="-228600" eaLnBrk="0" fontAlgn="base" hangingPunct="0">
              <a:spcBef>
                <a:spcPct val="0"/>
              </a:spcBef>
              <a:spcAft>
                <a:spcPct val="0"/>
              </a:spcAft>
              <a:defRPr sz="2400">
                <a:solidFill>
                  <a:srgbClr val="010066"/>
                </a:solidFill>
                <a:latin typeface="Arial" charset="0"/>
              </a:defRPr>
            </a:lvl6pPr>
            <a:lvl7pPr marL="2971800" indent="-228600" eaLnBrk="0" fontAlgn="base" hangingPunct="0">
              <a:spcBef>
                <a:spcPct val="0"/>
              </a:spcBef>
              <a:spcAft>
                <a:spcPct val="0"/>
              </a:spcAft>
              <a:defRPr sz="2400">
                <a:solidFill>
                  <a:srgbClr val="010066"/>
                </a:solidFill>
                <a:latin typeface="Arial" charset="0"/>
              </a:defRPr>
            </a:lvl7pPr>
            <a:lvl8pPr marL="3429000" indent="-228600" eaLnBrk="0" fontAlgn="base" hangingPunct="0">
              <a:spcBef>
                <a:spcPct val="0"/>
              </a:spcBef>
              <a:spcAft>
                <a:spcPct val="0"/>
              </a:spcAft>
              <a:defRPr sz="2400">
                <a:solidFill>
                  <a:srgbClr val="010066"/>
                </a:solidFill>
                <a:latin typeface="Arial" charset="0"/>
              </a:defRPr>
            </a:lvl8pPr>
            <a:lvl9pPr marL="3886200" indent="-228600" eaLnBrk="0" fontAlgn="base" hangingPunct="0">
              <a:spcBef>
                <a:spcPct val="0"/>
              </a:spcBef>
              <a:spcAft>
                <a:spcPct val="0"/>
              </a:spcAft>
              <a:defRPr sz="2400">
                <a:solidFill>
                  <a:srgbClr val="010066"/>
                </a:solidFill>
                <a:latin typeface="Arial" charset="0"/>
              </a:defRPr>
            </a:lvl9pPr>
          </a:lstStyle>
          <a:p>
            <a:pPr algn="r"/>
            <a:r>
              <a:rPr lang="en-GB" sz="1200">
                <a:solidFill>
                  <a:srgbClr val="9900CC"/>
                </a:solidFill>
                <a:cs typeface="Arial" charset="0"/>
              </a:rPr>
              <a:t>© Boardworks Ltd 2004</a:t>
            </a:r>
          </a:p>
        </p:txBody>
      </p:sp>
      <p:pic>
        <p:nvPicPr>
          <p:cNvPr id="5124" name="Picture 9" descr="swish"/>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0" y="574675"/>
            <a:ext cx="7235825" cy="219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5" name="Picture 10" descr="boardworks_logo"/>
          <p:cNvPicPr>
            <a:picLocks noChangeAspect="1" noChangeArrowheads="1"/>
          </p:cNvPicPr>
          <p:nvPr/>
        </p:nvPicPr>
        <p:blipFill>
          <a:blip r:embed="rId15">
            <a:extLst>
              <a:ext uri="{28A0092B-C50C-407E-A947-70E740481C1C}">
                <a14:useLocalDpi xmlns:a14="http://schemas.microsoft.com/office/drawing/2010/main" val="0"/>
              </a:ext>
            </a:extLst>
          </a:blip>
          <a:srcRect l="4898" t="7431" r="6938" b="10835"/>
          <a:stretch>
            <a:fillRect/>
          </a:stretch>
        </p:blipFill>
        <p:spPr bwMode="auto">
          <a:xfrm>
            <a:off x="7885113" y="0"/>
            <a:ext cx="1219200" cy="744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6" name="Picture 12" descr="left_button">
            <a:hlinkClick r:id="" action="ppaction://hlinkshowjump?jump=previousslide"/>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179388" y="6092825"/>
            <a:ext cx="542925"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7" name="Text Box 13"/>
          <p:cNvSpPr txBox="1">
            <a:spLocks noChangeArrowheads="1"/>
          </p:cNvSpPr>
          <p:nvPr/>
        </p:nvSpPr>
        <p:spPr bwMode="auto">
          <a:xfrm>
            <a:off x="0" y="6597650"/>
            <a:ext cx="1116013"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charset="0"/>
              </a:defRPr>
            </a:lvl1pPr>
            <a:lvl2pPr marL="742950" indent="-285750" eaLnBrk="0" hangingPunct="0">
              <a:defRPr sz="2400">
                <a:solidFill>
                  <a:srgbClr val="010066"/>
                </a:solidFill>
                <a:latin typeface="Arial" charset="0"/>
              </a:defRPr>
            </a:lvl2pPr>
            <a:lvl3pPr marL="1143000" indent="-228600" eaLnBrk="0" hangingPunct="0">
              <a:defRPr sz="2400">
                <a:solidFill>
                  <a:srgbClr val="010066"/>
                </a:solidFill>
                <a:latin typeface="Arial" charset="0"/>
              </a:defRPr>
            </a:lvl3pPr>
            <a:lvl4pPr marL="1600200" indent="-228600" eaLnBrk="0" hangingPunct="0">
              <a:defRPr sz="2400">
                <a:solidFill>
                  <a:srgbClr val="010066"/>
                </a:solidFill>
                <a:latin typeface="Arial" charset="0"/>
              </a:defRPr>
            </a:lvl4pPr>
            <a:lvl5pPr marL="2057400" indent="-228600" eaLnBrk="0" hangingPunct="0">
              <a:defRPr sz="2400">
                <a:solidFill>
                  <a:srgbClr val="010066"/>
                </a:solidFill>
                <a:latin typeface="Arial" charset="0"/>
              </a:defRPr>
            </a:lvl5pPr>
            <a:lvl6pPr marL="2514600" indent="-228600" eaLnBrk="0" fontAlgn="base" hangingPunct="0">
              <a:spcBef>
                <a:spcPct val="0"/>
              </a:spcBef>
              <a:spcAft>
                <a:spcPct val="0"/>
              </a:spcAft>
              <a:defRPr sz="2400">
                <a:solidFill>
                  <a:srgbClr val="010066"/>
                </a:solidFill>
                <a:latin typeface="Arial" charset="0"/>
              </a:defRPr>
            </a:lvl6pPr>
            <a:lvl7pPr marL="2971800" indent="-228600" eaLnBrk="0" fontAlgn="base" hangingPunct="0">
              <a:spcBef>
                <a:spcPct val="0"/>
              </a:spcBef>
              <a:spcAft>
                <a:spcPct val="0"/>
              </a:spcAft>
              <a:defRPr sz="2400">
                <a:solidFill>
                  <a:srgbClr val="010066"/>
                </a:solidFill>
                <a:latin typeface="Arial" charset="0"/>
              </a:defRPr>
            </a:lvl7pPr>
            <a:lvl8pPr marL="3429000" indent="-228600" eaLnBrk="0" fontAlgn="base" hangingPunct="0">
              <a:spcBef>
                <a:spcPct val="0"/>
              </a:spcBef>
              <a:spcAft>
                <a:spcPct val="0"/>
              </a:spcAft>
              <a:defRPr sz="2400">
                <a:solidFill>
                  <a:srgbClr val="010066"/>
                </a:solidFill>
                <a:latin typeface="Arial" charset="0"/>
              </a:defRPr>
            </a:lvl8pPr>
            <a:lvl9pPr marL="3886200" indent="-228600" eaLnBrk="0" fontAlgn="base" hangingPunct="0">
              <a:spcBef>
                <a:spcPct val="0"/>
              </a:spcBef>
              <a:spcAft>
                <a:spcPct val="0"/>
              </a:spcAft>
              <a:defRPr sz="2400">
                <a:solidFill>
                  <a:srgbClr val="010066"/>
                </a:solidFill>
                <a:latin typeface="Arial" charset="0"/>
              </a:defRPr>
            </a:lvl9pPr>
          </a:lstStyle>
          <a:p>
            <a:pPr eaLnBrk="1" hangingPunct="1">
              <a:spcBef>
                <a:spcPct val="50000"/>
              </a:spcBef>
            </a:pPr>
            <a:fld id="{F9A342CB-B23A-4066-AD89-0D615D099FE0}" type="slidenum">
              <a:rPr lang="en-GB" sz="1600">
                <a:solidFill>
                  <a:schemeClr val="bg1"/>
                </a:solidFill>
                <a:latin typeface="Times New Roman" pitchFamily="18" charset="0"/>
              </a:rPr>
              <a:pPr eaLnBrk="1" hangingPunct="1">
                <a:spcBef>
                  <a:spcPct val="50000"/>
                </a:spcBef>
              </a:pPr>
              <a:t>‹#›</a:t>
            </a:fld>
            <a:r>
              <a:rPr lang="en-GB" sz="1600">
                <a:solidFill>
                  <a:schemeClr val="bg1"/>
                </a:solidFill>
                <a:latin typeface="Times New Roman" pitchFamily="18" charset="0"/>
              </a:rPr>
              <a:t> of 11</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spd="slow"/>
  <p:timing>
    <p:tnLst>
      <p:par>
        <p:cTn id="1" dur="indefinite" restart="never" nodeType="tmRoot"/>
      </p:par>
    </p:tnLst>
  </p:timing>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6.jpeg"/></Relationships>
</file>

<file path=ppt/slides/_rels/slide1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23.jpeg"/><Relationship Id="rId5" Type="http://schemas.openxmlformats.org/officeDocument/2006/relationships/image" Target="../media/image22.jpeg"/><Relationship Id="rId4" Type="http://schemas.openxmlformats.org/officeDocument/2006/relationships/image" Target="../media/image21.jpeg"/></Relationships>
</file>

<file path=ppt/slides/_rels/slide11.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25.jpeg"/></Relationships>
</file>

<file path=ppt/slides/_rels/slide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5.jpeg"/><Relationship Id="rId4" Type="http://schemas.openxmlformats.org/officeDocument/2006/relationships/image" Target="../media/image10.jpeg"/></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11.jpe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control" Target="../activeX/activeX1.xml"/><Relationship Id="rId1" Type="http://schemas.openxmlformats.org/officeDocument/2006/relationships/vmlDrawing" Target="../drawings/vmlDrawing1.vml"/><Relationship Id="rId6" Type="http://schemas.openxmlformats.org/officeDocument/2006/relationships/image" Target="../media/image13.png"/><Relationship Id="rId5" Type="http://schemas.openxmlformats.org/officeDocument/2006/relationships/image" Target="../media/image5.jpeg"/><Relationship Id="rId4" Type="http://schemas.openxmlformats.org/officeDocument/2006/relationships/image" Target="../media/image7.jpe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15.png"/><Relationship Id="rId2" Type="http://schemas.openxmlformats.org/officeDocument/2006/relationships/control" Target="../activeX/activeX2.xml"/><Relationship Id="rId1" Type="http://schemas.openxmlformats.org/officeDocument/2006/relationships/vmlDrawing" Target="../drawings/vmlDrawing2.vml"/><Relationship Id="rId6" Type="http://schemas.openxmlformats.org/officeDocument/2006/relationships/image" Target="../media/image7.jpeg"/><Relationship Id="rId5" Type="http://schemas.openxmlformats.org/officeDocument/2006/relationships/image" Target="../media/image5.jpeg"/><Relationship Id="rId4" Type="http://schemas.openxmlformats.org/officeDocument/2006/relationships/notesSlide" Target="../notesSlides/notesSlide4.xml"/></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16.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18.png"/><Relationship Id="rId2" Type="http://schemas.openxmlformats.org/officeDocument/2006/relationships/control" Target="../activeX/activeX3.xml"/><Relationship Id="rId1" Type="http://schemas.openxmlformats.org/officeDocument/2006/relationships/vmlDrawing" Target="../drawings/vmlDrawing3.vml"/><Relationship Id="rId6" Type="http://schemas.openxmlformats.org/officeDocument/2006/relationships/image" Target="../media/image7.jpeg"/><Relationship Id="rId5" Type="http://schemas.openxmlformats.org/officeDocument/2006/relationships/image" Target="../media/image5.jpeg"/><Relationship Id="rId4" Type="http://schemas.openxmlformats.org/officeDocument/2006/relationships/notesSlide" Target="../notesSlides/notesSlide6.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20.png"/><Relationship Id="rId2" Type="http://schemas.openxmlformats.org/officeDocument/2006/relationships/control" Target="../activeX/activeX4.xml"/><Relationship Id="rId1" Type="http://schemas.openxmlformats.org/officeDocument/2006/relationships/vmlDrawing" Target="../drawings/vmlDrawing4.vml"/><Relationship Id="rId6" Type="http://schemas.openxmlformats.org/officeDocument/2006/relationships/image" Target="../media/image7.jpeg"/><Relationship Id="rId5" Type="http://schemas.openxmlformats.org/officeDocument/2006/relationships/image" Target="../media/image5.jpeg"/><Relationship Id="rId4" Type="http://schemas.openxmlformats.org/officeDocument/2006/relationships/notesSlide" Target="../notesSlides/notesSlide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ctrTitle"/>
          </p:nvPr>
        </p:nvSpPr>
        <p:spPr bwMode="auto">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eaLnBrk="1" hangingPunct="1"/>
            <a:r>
              <a:rPr lang="en-GB" smtClean="0">
                <a:solidFill>
                  <a:srgbClr val="010066"/>
                </a:solidFill>
              </a:rPr>
              <a:t>Desktop Publishing</a:t>
            </a:r>
          </a:p>
        </p:txBody>
      </p:sp>
      <p:sp>
        <p:nvSpPr>
          <p:cNvPr id="6147" name="Rectangle 3"/>
          <p:cNvSpPr>
            <a:spLocks noGrp="1" noChangeArrowheads="1"/>
          </p:cNvSpPr>
          <p:nvPr>
            <p:ph type="subTitle" idx="1"/>
          </p:nvPr>
        </p:nvSpPr>
        <p:spPr bwMode="auto">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eaLnBrk="1" hangingPunct="1"/>
            <a:r>
              <a:rPr lang="en-GB" smtClean="0">
                <a:solidFill>
                  <a:srgbClr val="5B0091"/>
                </a:solidFill>
              </a:rPr>
              <a:t>Software</a:t>
            </a:r>
            <a:endParaRPr lang="en-GB" smtClean="0">
              <a:solidFill>
                <a:srgbClr val="010066"/>
              </a:solidFill>
              <a:cs typeface="Arial" charset="0"/>
            </a:endParaRPr>
          </a:p>
        </p:txBody>
      </p:sp>
      <p:pic>
        <p:nvPicPr>
          <p:cNvPr id="6148" name="Picture 5"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9" name="Picture 6" descr="text_fr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58888" y="5876925"/>
            <a:ext cx="6842125" cy="793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50" name="Rectangle 7"/>
          <p:cNvSpPr>
            <a:spLocks noChangeArrowheads="1"/>
          </p:cNvSpPr>
          <p:nvPr/>
        </p:nvSpPr>
        <p:spPr bwMode="auto">
          <a:xfrm>
            <a:off x="2627313" y="6381750"/>
            <a:ext cx="4033837"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GB" sz="1000"/>
              <a:t>For more detailed instructions, see the </a:t>
            </a:r>
            <a:r>
              <a:rPr lang="en-GB" sz="1000" i="1"/>
              <a:t>Getting Started</a:t>
            </a:r>
            <a:r>
              <a:rPr lang="en-GB" sz="1000"/>
              <a:t> presentation.</a:t>
            </a:r>
          </a:p>
        </p:txBody>
      </p:sp>
      <p:pic>
        <p:nvPicPr>
          <p:cNvPr id="6151" name="Picture 8" descr="flash icon"/>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677988" y="6092825"/>
            <a:ext cx="301625" cy="30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52" name="Text Box 9"/>
          <p:cNvSpPr txBox="1">
            <a:spLocks noChangeArrowheads="1"/>
          </p:cNvSpPr>
          <p:nvPr/>
        </p:nvSpPr>
        <p:spPr bwMode="auto">
          <a:xfrm>
            <a:off x="1908175" y="6092825"/>
            <a:ext cx="5689600"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charset="0"/>
              </a:defRPr>
            </a:lvl1pPr>
            <a:lvl2pPr marL="742950" indent="-285750" eaLnBrk="0" hangingPunct="0">
              <a:defRPr sz="2400">
                <a:solidFill>
                  <a:srgbClr val="010066"/>
                </a:solidFill>
                <a:latin typeface="Arial" charset="0"/>
              </a:defRPr>
            </a:lvl2pPr>
            <a:lvl3pPr marL="1143000" indent="-228600" eaLnBrk="0" hangingPunct="0">
              <a:defRPr sz="2400">
                <a:solidFill>
                  <a:srgbClr val="010066"/>
                </a:solidFill>
                <a:latin typeface="Arial" charset="0"/>
              </a:defRPr>
            </a:lvl3pPr>
            <a:lvl4pPr marL="1600200" indent="-228600" eaLnBrk="0" hangingPunct="0">
              <a:defRPr sz="2400">
                <a:solidFill>
                  <a:srgbClr val="010066"/>
                </a:solidFill>
                <a:latin typeface="Arial" charset="0"/>
              </a:defRPr>
            </a:lvl4pPr>
            <a:lvl5pPr marL="2057400" indent="-228600" eaLnBrk="0" hangingPunct="0">
              <a:defRPr sz="2400">
                <a:solidFill>
                  <a:srgbClr val="010066"/>
                </a:solidFill>
                <a:latin typeface="Arial" charset="0"/>
              </a:defRPr>
            </a:lvl5pPr>
            <a:lvl6pPr marL="2514600" indent="-228600" eaLnBrk="0" fontAlgn="base" hangingPunct="0">
              <a:spcBef>
                <a:spcPct val="0"/>
              </a:spcBef>
              <a:spcAft>
                <a:spcPct val="0"/>
              </a:spcAft>
              <a:defRPr sz="2400">
                <a:solidFill>
                  <a:srgbClr val="010066"/>
                </a:solidFill>
                <a:latin typeface="Arial" charset="0"/>
              </a:defRPr>
            </a:lvl6pPr>
            <a:lvl7pPr marL="2971800" indent="-228600" eaLnBrk="0" fontAlgn="base" hangingPunct="0">
              <a:spcBef>
                <a:spcPct val="0"/>
              </a:spcBef>
              <a:spcAft>
                <a:spcPct val="0"/>
              </a:spcAft>
              <a:defRPr sz="2400">
                <a:solidFill>
                  <a:srgbClr val="010066"/>
                </a:solidFill>
                <a:latin typeface="Arial" charset="0"/>
              </a:defRPr>
            </a:lvl7pPr>
            <a:lvl8pPr marL="3429000" indent="-228600" eaLnBrk="0" fontAlgn="base" hangingPunct="0">
              <a:spcBef>
                <a:spcPct val="0"/>
              </a:spcBef>
              <a:spcAft>
                <a:spcPct val="0"/>
              </a:spcAft>
              <a:defRPr sz="2400">
                <a:solidFill>
                  <a:srgbClr val="010066"/>
                </a:solidFill>
                <a:latin typeface="Arial" charset="0"/>
              </a:defRPr>
            </a:lvl8pPr>
            <a:lvl9pPr marL="3886200" indent="-228600" eaLnBrk="0" fontAlgn="base" hangingPunct="0">
              <a:spcBef>
                <a:spcPct val="0"/>
              </a:spcBef>
              <a:spcAft>
                <a:spcPct val="0"/>
              </a:spcAft>
              <a:defRPr sz="2400">
                <a:solidFill>
                  <a:srgbClr val="010066"/>
                </a:solidFill>
                <a:latin typeface="Arial" charset="0"/>
              </a:defRPr>
            </a:lvl9pPr>
          </a:lstStyle>
          <a:p>
            <a:pPr algn="ctr" eaLnBrk="1" hangingPunct="1"/>
            <a:r>
              <a:rPr lang="en-GB" sz="1000"/>
              <a:t>This icon indicates the slide contains activities created in Flash. These activities are not editable.</a:t>
            </a:r>
          </a:p>
        </p:txBody>
      </p:sp>
      <p:pic>
        <p:nvPicPr>
          <p:cNvPr id="6153" name="Picture 10" descr="macromedia flash logo"/>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9388" y="138113"/>
            <a:ext cx="952500" cy="26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ext Box 3"/>
          <p:cNvSpPr txBox="1">
            <a:spLocks noChangeArrowheads="1"/>
          </p:cNvSpPr>
          <p:nvPr/>
        </p:nvSpPr>
        <p:spPr bwMode="auto">
          <a:xfrm>
            <a:off x="71438" y="71438"/>
            <a:ext cx="7561262"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charset="0"/>
              </a:defRPr>
            </a:lvl1pPr>
            <a:lvl2pPr marL="742950" indent="-285750" eaLnBrk="0" hangingPunct="0">
              <a:defRPr sz="2400">
                <a:solidFill>
                  <a:srgbClr val="010066"/>
                </a:solidFill>
                <a:latin typeface="Arial" charset="0"/>
              </a:defRPr>
            </a:lvl2pPr>
            <a:lvl3pPr marL="1143000" indent="-228600" eaLnBrk="0" hangingPunct="0">
              <a:defRPr sz="2400">
                <a:solidFill>
                  <a:srgbClr val="010066"/>
                </a:solidFill>
                <a:latin typeface="Arial" charset="0"/>
              </a:defRPr>
            </a:lvl3pPr>
            <a:lvl4pPr marL="1600200" indent="-228600" eaLnBrk="0" hangingPunct="0">
              <a:defRPr sz="2400">
                <a:solidFill>
                  <a:srgbClr val="010066"/>
                </a:solidFill>
                <a:latin typeface="Arial" charset="0"/>
              </a:defRPr>
            </a:lvl4pPr>
            <a:lvl5pPr marL="2057400" indent="-228600" eaLnBrk="0" hangingPunct="0">
              <a:defRPr sz="2400">
                <a:solidFill>
                  <a:srgbClr val="010066"/>
                </a:solidFill>
                <a:latin typeface="Arial" charset="0"/>
              </a:defRPr>
            </a:lvl5pPr>
            <a:lvl6pPr marL="2514600" indent="-228600" eaLnBrk="0" fontAlgn="base" hangingPunct="0">
              <a:spcBef>
                <a:spcPct val="0"/>
              </a:spcBef>
              <a:spcAft>
                <a:spcPct val="0"/>
              </a:spcAft>
              <a:defRPr sz="2400">
                <a:solidFill>
                  <a:srgbClr val="010066"/>
                </a:solidFill>
                <a:latin typeface="Arial" charset="0"/>
              </a:defRPr>
            </a:lvl6pPr>
            <a:lvl7pPr marL="2971800" indent="-228600" eaLnBrk="0" fontAlgn="base" hangingPunct="0">
              <a:spcBef>
                <a:spcPct val="0"/>
              </a:spcBef>
              <a:spcAft>
                <a:spcPct val="0"/>
              </a:spcAft>
              <a:defRPr sz="2400">
                <a:solidFill>
                  <a:srgbClr val="010066"/>
                </a:solidFill>
                <a:latin typeface="Arial" charset="0"/>
              </a:defRPr>
            </a:lvl7pPr>
            <a:lvl8pPr marL="3429000" indent="-228600" eaLnBrk="0" fontAlgn="base" hangingPunct="0">
              <a:spcBef>
                <a:spcPct val="0"/>
              </a:spcBef>
              <a:spcAft>
                <a:spcPct val="0"/>
              </a:spcAft>
              <a:defRPr sz="2400">
                <a:solidFill>
                  <a:srgbClr val="010066"/>
                </a:solidFill>
                <a:latin typeface="Arial" charset="0"/>
              </a:defRPr>
            </a:lvl8pPr>
            <a:lvl9pPr marL="3886200" indent="-228600" eaLnBrk="0" fontAlgn="base" hangingPunct="0">
              <a:spcBef>
                <a:spcPct val="0"/>
              </a:spcBef>
              <a:spcAft>
                <a:spcPct val="0"/>
              </a:spcAft>
              <a:defRPr sz="2400">
                <a:solidFill>
                  <a:srgbClr val="010066"/>
                </a:solidFill>
                <a:latin typeface="Arial" charset="0"/>
              </a:defRPr>
            </a:lvl9pPr>
          </a:lstStyle>
          <a:p>
            <a:pPr eaLnBrk="1" hangingPunct="1">
              <a:spcBef>
                <a:spcPct val="50000"/>
              </a:spcBef>
            </a:pPr>
            <a:r>
              <a:rPr lang="en-GB" sz="2800">
                <a:solidFill>
                  <a:srgbClr val="5B0091"/>
                </a:solidFill>
              </a:rPr>
              <a:t>What would it be used for?</a:t>
            </a:r>
            <a:endParaRPr lang="en-GB" sz="2800" b="1">
              <a:solidFill>
                <a:srgbClr val="5B0091"/>
              </a:solidFill>
            </a:endParaRPr>
          </a:p>
        </p:txBody>
      </p:sp>
      <p:pic>
        <p:nvPicPr>
          <p:cNvPr id="402436" name="Picture 4"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68" name="Text Box 5"/>
          <p:cNvSpPr txBox="1">
            <a:spLocks noChangeArrowheads="1"/>
          </p:cNvSpPr>
          <p:nvPr/>
        </p:nvSpPr>
        <p:spPr bwMode="auto">
          <a:xfrm>
            <a:off x="539750" y="898525"/>
            <a:ext cx="8208963"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charset="0"/>
              </a:defRPr>
            </a:lvl1pPr>
            <a:lvl2pPr marL="742950" indent="-285750" eaLnBrk="0" hangingPunct="0">
              <a:defRPr sz="2400">
                <a:solidFill>
                  <a:srgbClr val="010066"/>
                </a:solidFill>
                <a:latin typeface="Arial" charset="0"/>
              </a:defRPr>
            </a:lvl2pPr>
            <a:lvl3pPr marL="1143000" indent="-228600" eaLnBrk="0" hangingPunct="0">
              <a:defRPr sz="2400">
                <a:solidFill>
                  <a:srgbClr val="010066"/>
                </a:solidFill>
                <a:latin typeface="Arial" charset="0"/>
              </a:defRPr>
            </a:lvl3pPr>
            <a:lvl4pPr marL="1600200" indent="-228600" eaLnBrk="0" hangingPunct="0">
              <a:defRPr sz="2400">
                <a:solidFill>
                  <a:srgbClr val="010066"/>
                </a:solidFill>
                <a:latin typeface="Arial" charset="0"/>
              </a:defRPr>
            </a:lvl4pPr>
            <a:lvl5pPr marL="2057400" indent="-228600" eaLnBrk="0" hangingPunct="0">
              <a:defRPr sz="2400">
                <a:solidFill>
                  <a:srgbClr val="010066"/>
                </a:solidFill>
                <a:latin typeface="Arial" charset="0"/>
              </a:defRPr>
            </a:lvl5pPr>
            <a:lvl6pPr marL="2514600" indent="-228600" eaLnBrk="0" fontAlgn="base" hangingPunct="0">
              <a:spcBef>
                <a:spcPct val="0"/>
              </a:spcBef>
              <a:spcAft>
                <a:spcPct val="0"/>
              </a:spcAft>
              <a:defRPr sz="2400">
                <a:solidFill>
                  <a:srgbClr val="010066"/>
                </a:solidFill>
                <a:latin typeface="Arial" charset="0"/>
              </a:defRPr>
            </a:lvl6pPr>
            <a:lvl7pPr marL="2971800" indent="-228600" eaLnBrk="0" fontAlgn="base" hangingPunct="0">
              <a:spcBef>
                <a:spcPct val="0"/>
              </a:spcBef>
              <a:spcAft>
                <a:spcPct val="0"/>
              </a:spcAft>
              <a:defRPr sz="2400">
                <a:solidFill>
                  <a:srgbClr val="010066"/>
                </a:solidFill>
                <a:latin typeface="Arial" charset="0"/>
              </a:defRPr>
            </a:lvl7pPr>
            <a:lvl8pPr marL="3429000" indent="-228600" eaLnBrk="0" fontAlgn="base" hangingPunct="0">
              <a:spcBef>
                <a:spcPct val="0"/>
              </a:spcBef>
              <a:spcAft>
                <a:spcPct val="0"/>
              </a:spcAft>
              <a:defRPr sz="2400">
                <a:solidFill>
                  <a:srgbClr val="010066"/>
                </a:solidFill>
                <a:latin typeface="Arial" charset="0"/>
              </a:defRPr>
            </a:lvl8pPr>
            <a:lvl9pPr marL="3886200" indent="-228600" eaLnBrk="0" fontAlgn="base" hangingPunct="0">
              <a:spcBef>
                <a:spcPct val="0"/>
              </a:spcBef>
              <a:spcAft>
                <a:spcPct val="0"/>
              </a:spcAft>
              <a:defRPr sz="2400">
                <a:solidFill>
                  <a:srgbClr val="010066"/>
                </a:solidFill>
                <a:latin typeface="Arial" charset="0"/>
              </a:defRPr>
            </a:lvl9pPr>
          </a:lstStyle>
          <a:p>
            <a:pPr eaLnBrk="1" hangingPunct="1"/>
            <a:r>
              <a:rPr lang="en-GB"/>
              <a:t>Desktop publishing software is widely used by publishers to create </a:t>
            </a:r>
            <a:r>
              <a:rPr lang="en-GB" b="1">
                <a:solidFill>
                  <a:srgbClr val="FF6600"/>
                </a:solidFill>
              </a:rPr>
              <a:t>books</a:t>
            </a:r>
            <a:r>
              <a:rPr lang="en-GB"/>
              <a:t> and </a:t>
            </a:r>
            <a:r>
              <a:rPr lang="en-GB" b="1">
                <a:solidFill>
                  <a:srgbClr val="FF6600"/>
                </a:solidFill>
              </a:rPr>
              <a:t>magazines</a:t>
            </a:r>
            <a:r>
              <a:rPr lang="en-GB"/>
              <a:t>.</a:t>
            </a:r>
          </a:p>
        </p:txBody>
      </p:sp>
      <p:pic>
        <p:nvPicPr>
          <p:cNvPr id="11269" name="Picture 7"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2443" name="Text Box 11"/>
          <p:cNvSpPr txBox="1">
            <a:spLocks noChangeArrowheads="1"/>
          </p:cNvSpPr>
          <p:nvPr/>
        </p:nvSpPr>
        <p:spPr bwMode="auto">
          <a:xfrm>
            <a:off x="539750" y="1743075"/>
            <a:ext cx="828040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charset="0"/>
              </a:defRPr>
            </a:lvl1pPr>
            <a:lvl2pPr marL="742950" indent="-285750" eaLnBrk="0" hangingPunct="0">
              <a:defRPr sz="2400">
                <a:solidFill>
                  <a:srgbClr val="010066"/>
                </a:solidFill>
                <a:latin typeface="Arial" charset="0"/>
              </a:defRPr>
            </a:lvl2pPr>
            <a:lvl3pPr marL="1143000" indent="-228600" eaLnBrk="0" hangingPunct="0">
              <a:defRPr sz="2400">
                <a:solidFill>
                  <a:srgbClr val="010066"/>
                </a:solidFill>
                <a:latin typeface="Arial" charset="0"/>
              </a:defRPr>
            </a:lvl3pPr>
            <a:lvl4pPr marL="1600200" indent="-228600" eaLnBrk="0" hangingPunct="0">
              <a:defRPr sz="2400">
                <a:solidFill>
                  <a:srgbClr val="010066"/>
                </a:solidFill>
                <a:latin typeface="Arial" charset="0"/>
              </a:defRPr>
            </a:lvl4pPr>
            <a:lvl5pPr marL="2057400" indent="-228600" eaLnBrk="0" hangingPunct="0">
              <a:defRPr sz="2400">
                <a:solidFill>
                  <a:srgbClr val="010066"/>
                </a:solidFill>
                <a:latin typeface="Arial" charset="0"/>
              </a:defRPr>
            </a:lvl5pPr>
            <a:lvl6pPr marL="2514600" indent="-228600" eaLnBrk="0" fontAlgn="base" hangingPunct="0">
              <a:spcBef>
                <a:spcPct val="0"/>
              </a:spcBef>
              <a:spcAft>
                <a:spcPct val="0"/>
              </a:spcAft>
              <a:defRPr sz="2400">
                <a:solidFill>
                  <a:srgbClr val="010066"/>
                </a:solidFill>
                <a:latin typeface="Arial" charset="0"/>
              </a:defRPr>
            </a:lvl6pPr>
            <a:lvl7pPr marL="2971800" indent="-228600" eaLnBrk="0" fontAlgn="base" hangingPunct="0">
              <a:spcBef>
                <a:spcPct val="0"/>
              </a:spcBef>
              <a:spcAft>
                <a:spcPct val="0"/>
              </a:spcAft>
              <a:defRPr sz="2400">
                <a:solidFill>
                  <a:srgbClr val="010066"/>
                </a:solidFill>
                <a:latin typeface="Arial" charset="0"/>
              </a:defRPr>
            </a:lvl7pPr>
            <a:lvl8pPr marL="3429000" indent="-228600" eaLnBrk="0" fontAlgn="base" hangingPunct="0">
              <a:spcBef>
                <a:spcPct val="0"/>
              </a:spcBef>
              <a:spcAft>
                <a:spcPct val="0"/>
              </a:spcAft>
              <a:defRPr sz="2400">
                <a:solidFill>
                  <a:srgbClr val="010066"/>
                </a:solidFill>
                <a:latin typeface="Arial" charset="0"/>
              </a:defRPr>
            </a:lvl8pPr>
            <a:lvl9pPr marL="3886200" indent="-228600" eaLnBrk="0" fontAlgn="base" hangingPunct="0">
              <a:spcBef>
                <a:spcPct val="0"/>
              </a:spcBef>
              <a:spcAft>
                <a:spcPct val="0"/>
              </a:spcAft>
              <a:defRPr sz="2400">
                <a:solidFill>
                  <a:srgbClr val="010066"/>
                </a:solidFill>
                <a:latin typeface="Arial" charset="0"/>
              </a:defRPr>
            </a:lvl9pPr>
          </a:lstStyle>
          <a:p>
            <a:pPr eaLnBrk="1" hangingPunct="1"/>
            <a:r>
              <a:rPr lang="en-GB"/>
              <a:t>It is also the standard software used for creating </a:t>
            </a:r>
            <a:r>
              <a:rPr lang="en-GB" b="1">
                <a:solidFill>
                  <a:srgbClr val="FF6600"/>
                </a:solidFill>
              </a:rPr>
              <a:t>newspapers</a:t>
            </a:r>
            <a:r>
              <a:rPr lang="en-GB"/>
              <a:t>.</a:t>
            </a:r>
          </a:p>
        </p:txBody>
      </p:sp>
      <p:sp>
        <p:nvSpPr>
          <p:cNvPr id="402444" name="Text Box 12"/>
          <p:cNvSpPr txBox="1">
            <a:spLocks noChangeArrowheads="1"/>
          </p:cNvSpPr>
          <p:nvPr/>
        </p:nvSpPr>
        <p:spPr bwMode="auto">
          <a:xfrm>
            <a:off x="539750" y="2528888"/>
            <a:ext cx="7920038" cy="1187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charset="0"/>
              </a:defRPr>
            </a:lvl1pPr>
            <a:lvl2pPr marL="742950" indent="-285750" eaLnBrk="0" hangingPunct="0">
              <a:defRPr sz="2400">
                <a:solidFill>
                  <a:srgbClr val="010066"/>
                </a:solidFill>
                <a:latin typeface="Arial" charset="0"/>
              </a:defRPr>
            </a:lvl2pPr>
            <a:lvl3pPr marL="1143000" indent="-228600" eaLnBrk="0" hangingPunct="0">
              <a:defRPr sz="2400">
                <a:solidFill>
                  <a:srgbClr val="010066"/>
                </a:solidFill>
                <a:latin typeface="Arial" charset="0"/>
              </a:defRPr>
            </a:lvl3pPr>
            <a:lvl4pPr marL="1600200" indent="-228600" eaLnBrk="0" hangingPunct="0">
              <a:defRPr sz="2400">
                <a:solidFill>
                  <a:srgbClr val="010066"/>
                </a:solidFill>
                <a:latin typeface="Arial" charset="0"/>
              </a:defRPr>
            </a:lvl4pPr>
            <a:lvl5pPr marL="2057400" indent="-228600" eaLnBrk="0" hangingPunct="0">
              <a:defRPr sz="2400">
                <a:solidFill>
                  <a:srgbClr val="010066"/>
                </a:solidFill>
                <a:latin typeface="Arial" charset="0"/>
              </a:defRPr>
            </a:lvl5pPr>
            <a:lvl6pPr marL="2514600" indent="-228600" eaLnBrk="0" fontAlgn="base" hangingPunct="0">
              <a:spcBef>
                <a:spcPct val="0"/>
              </a:spcBef>
              <a:spcAft>
                <a:spcPct val="0"/>
              </a:spcAft>
              <a:defRPr sz="2400">
                <a:solidFill>
                  <a:srgbClr val="010066"/>
                </a:solidFill>
                <a:latin typeface="Arial" charset="0"/>
              </a:defRPr>
            </a:lvl6pPr>
            <a:lvl7pPr marL="2971800" indent="-228600" eaLnBrk="0" fontAlgn="base" hangingPunct="0">
              <a:spcBef>
                <a:spcPct val="0"/>
              </a:spcBef>
              <a:spcAft>
                <a:spcPct val="0"/>
              </a:spcAft>
              <a:defRPr sz="2400">
                <a:solidFill>
                  <a:srgbClr val="010066"/>
                </a:solidFill>
                <a:latin typeface="Arial" charset="0"/>
              </a:defRPr>
            </a:lvl7pPr>
            <a:lvl8pPr marL="3429000" indent="-228600" eaLnBrk="0" fontAlgn="base" hangingPunct="0">
              <a:spcBef>
                <a:spcPct val="0"/>
              </a:spcBef>
              <a:spcAft>
                <a:spcPct val="0"/>
              </a:spcAft>
              <a:defRPr sz="2400">
                <a:solidFill>
                  <a:srgbClr val="010066"/>
                </a:solidFill>
                <a:latin typeface="Arial" charset="0"/>
              </a:defRPr>
            </a:lvl8pPr>
            <a:lvl9pPr marL="3886200" indent="-228600" eaLnBrk="0" fontAlgn="base" hangingPunct="0">
              <a:spcBef>
                <a:spcPct val="0"/>
              </a:spcBef>
              <a:spcAft>
                <a:spcPct val="0"/>
              </a:spcAft>
              <a:defRPr sz="2400">
                <a:solidFill>
                  <a:srgbClr val="010066"/>
                </a:solidFill>
                <a:latin typeface="Arial" charset="0"/>
              </a:defRPr>
            </a:lvl9pPr>
          </a:lstStyle>
          <a:p>
            <a:pPr eaLnBrk="1" hangingPunct="1"/>
            <a:r>
              <a:rPr lang="en-GB"/>
              <a:t>Some businesses use the software to create their company stationery – letterheads, invoices, business cards etc.</a:t>
            </a:r>
          </a:p>
        </p:txBody>
      </p:sp>
      <p:sp>
        <p:nvSpPr>
          <p:cNvPr id="402445" name="Text Box 13"/>
          <p:cNvSpPr txBox="1">
            <a:spLocks noChangeArrowheads="1"/>
          </p:cNvSpPr>
          <p:nvPr/>
        </p:nvSpPr>
        <p:spPr bwMode="auto">
          <a:xfrm>
            <a:off x="539750" y="3644900"/>
            <a:ext cx="7777163"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charset="0"/>
              </a:defRPr>
            </a:lvl1pPr>
            <a:lvl2pPr marL="742950" indent="-285750" eaLnBrk="0" hangingPunct="0">
              <a:defRPr sz="2400">
                <a:solidFill>
                  <a:srgbClr val="010066"/>
                </a:solidFill>
                <a:latin typeface="Arial" charset="0"/>
              </a:defRPr>
            </a:lvl2pPr>
            <a:lvl3pPr marL="1143000" indent="-228600" eaLnBrk="0" hangingPunct="0">
              <a:defRPr sz="2400">
                <a:solidFill>
                  <a:srgbClr val="010066"/>
                </a:solidFill>
                <a:latin typeface="Arial" charset="0"/>
              </a:defRPr>
            </a:lvl3pPr>
            <a:lvl4pPr marL="1600200" indent="-228600" eaLnBrk="0" hangingPunct="0">
              <a:defRPr sz="2400">
                <a:solidFill>
                  <a:srgbClr val="010066"/>
                </a:solidFill>
                <a:latin typeface="Arial" charset="0"/>
              </a:defRPr>
            </a:lvl4pPr>
            <a:lvl5pPr marL="2057400" indent="-228600" eaLnBrk="0" hangingPunct="0">
              <a:defRPr sz="2400">
                <a:solidFill>
                  <a:srgbClr val="010066"/>
                </a:solidFill>
                <a:latin typeface="Arial" charset="0"/>
              </a:defRPr>
            </a:lvl5pPr>
            <a:lvl6pPr marL="2514600" indent="-228600" eaLnBrk="0" fontAlgn="base" hangingPunct="0">
              <a:spcBef>
                <a:spcPct val="0"/>
              </a:spcBef>
              <a:spcAft>
                <a:spcPct val="0"/>
              </a:spcAft>
              <a:defRPr sz="2400">
                <a:solidFill>
                  <a:srgbClr val="010066"/>
                </a:solidFill>
                <a:latin typeface="Arial" charset="0"/>
              </a:defRPr>
            </a:lvl6pPr>
            <a:lvl7pPr marL="2971800" indent="-228600" eaLnBrk="0" fontAlgn="base" hangingPunct="0">
              <a:spcBef>
                <a:spcPct val="0"/>
              </a:spcBef>
              <a:spcAft>
                <a:spcPct val="0"/>
              </a:spcAft>
              <a:defRPr sz="2400">
                <a:solidFill>
                  <a:srgbClr val="010066"/>
                </a:solidFill>
                <a:latin typeface="Arial" charset="0"/>
              </a:defRPr>
            </a:lvl7pPr>
            <a:lvl8pPr marL="3429000" indent="-228600" eaLnBrk="0" fontAlgn="base" hangingPunct="0">
              <a:spcBef>
                <a:spcPct val="0"/>
              </a:spcBef>
              <a:spcAft>
                <a:spcPct val="0"/>
              </a:spcAft>
              <a:defRPr sz="2400">
                <a:solidFill>
                  <a:srgbClr val="010066"/>
                </a:solidFill>
                <a:latin typeface="Arial" charset="0"/>
              </a:defRPr>
            </a:lvl8pPr>
            <a:lvl9pPr marL="3886200" indent="-228600" eaLnBrk="0" fontAlgn="base" hangingPunct="0">
              <a:spcBef>
                <a:spcPct val="0"/>
              </a:spcBef>
              <a:spcAft>
                <a:spcPct val="0"/>
              </a:spcAft>
              <a:defRPr sz="2400">
                <a:solidFill>
                  <a:srgbClr val="010066"/>
                </a:solidFill>
                <a:latin typeface="Arial" charset="0"/>
              </a:defRPr>
            </a:lvl9pPr>
          </a:lstStyle>
          <a:p>
            <a:pPr eaLnBrk="1" hangingPunct="1">
              <a:spcBef>
                <a:spcPct val="50000"/>
              </a:spcBef>
            </a:pPr>
            <a:r>
              <a:rPr lang="en-GB"/>
              <a:t>Another area that DTP is used is for creating CD labels and covers together with posters.</a:t>
            </a:r>
          </a:p>
        </p:txBody>
      </p:sp>
      <p:pic>
        <p:nvPicPr>
          <p:cNvPr id="402446" name="Picture 14" descr="cd_packagi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63938" y="4652963"/>
            <a:ext cx="1895475" cy="167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2447" name="Picture 15" descr="cd_poste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21425" y="4076700"/>
            <a:ext cx="1779588" cy="259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2448" name="Picture 16" descr="cd_onbody"/>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00113" y="4724400"/>
            <a:ext cx="1552575"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0244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02444"/>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02445"/>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02448"/>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02446"/>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402447"/>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499"/>
                                          </p:stCondLst>
                                        </p:cTn>
                                        <p:tgtEl>
                                          <p:spTgt spid="40243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2443" grpId="0"/>
      <p:bldP spid="402444" grpId="0"/>
      <p:bldP spid="40244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ext Box 2"/>
          <p:cNvSpPr txBox="1">
            <a:spLocks noChangeArrowheads="1"/>
          </p:cNvSpPr>
          <p:nvPr/>
        </p:nvSpPr>
        <p:spPr bwMode="auto">
          <a:xfrm>
            <a:off x="71438" y="71438"/>
            <a:ext cx="7561262"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charset="0"/>
              </a:defRPr>
            </a:lvl1pPr>
            <a:lvl2pPr marL="742950" indent="-285750" eaLnBrk="0" hangingPunct="0">
              <a:defRPr sz="2400">
                <a:solidFill>
                  <a:srgbClr val="010066"/>
                </a:solidFill>
                <a:latin typeface="Arial" charset="0"/>
              </a:defRPr>
            </a:lvl2pPr>
            <a:lvl3pPr marL="1143000" indent="-228600" eaLnBrk="0" hangingPunct="0">
              <a:defRPr sz="2400">
                <a:solidFill>
                  <a:srgbClr val="010066"/>
                </a:solidFill>
                <a:latin typeface="Arial" charset="0"/>
              </a:defRPr>
            </a:lvl3pPr>
            <a:lvl4pPr marL="1600200" indent="-228600" eaLnBrk="0" hangingPunct="0">
              <a:defRPr sz="2400">
                <a:solidFill>
                  <a:srgbClr val="010066"/>
                </a:solidFill>
                <a:latin typeface="Arial" charset="0"/>
              </a:defRPr>
            </a:lvl4pPr>
            <a:lvl5pPr marL="2057400" indent="-228600" eaLnBrk="0" hangingPunct="0">
              <a:defRPr sz="2400">
                <a:solidFill>
                  <a:srgbClr val="010066"/>
                </a:solidFill>
                <a:latin typeface="Arial" charset="0"/>
              </a:defRPr>
            </a:lvl5pPr>
            <a:lvl6pPr marL="2514600" indent="-228600" eaLnBrk="0" fontAlgn="base" hangingPunct="0">
              <a:spcBef>
                <a:spcPct val="0"/>
              </a:spcBef>
              <a:spcAft>
                <a:spcPct val="0"/>
              </a:spcAft>
              <a:defRPr sz="2400">
                <a:solidFill>
                  <a:srgbClr val="010066"/>
                </a:solidFill>
                <a:latin typeface="Arial" charset="0"/>
              </a:defRPr>
            </a:lvl6pPr>
            <a:lvl7pPr marL="2971800" indent="-228600" eaLnBrk="0" fontAlgn="base" hangingPunct="0">
              <a:spcBef>
                <a:spcPct val="0"/>
              </a:spcBef>
              <a:spcAft>
                <a:spcPct val="0"/>
              </a:spcAft>
              <a:defRPr sz="2400">
                <a:solidFill>
                  <a:srgbClr val="010066"/>
                </a:solidFill>
                <a:latin typeface="Arial" charset="0"/>
              </a:defRPr>
            </a:lvl7pPr>
            <a:lvl8pPr marL="3429000" indent="-228600" eaLnBrk="0" fontAlgn="base" hangingPunct="0">
              <a:spcBef>
                <a:spcPct val="0"/>
              </a:spcBef>
              <a:spcAft>
                <a:spcPct val="0"/>
              </a:spcAft>
              <a:defRPr sz="2400">
                <a:solidFill>
                  <a:srgbClr val="010066"/>
                </a:solidFill>
                <a:latin typeface="Arial" charset="0"/>
              </a:defRPr>
            </a:lvl8pPr>
            <a:lvl9pPr marL="3886200" indent="-228600" eaLnBrk="0" fontAlgn="base" hangingPunct="0">
              <a:spcBef>
                <a:spcPct val="0"/>
              </a:spcBef>
              <a:spcAft>
                <a:spcPct val="0"/>
              </a:spcAft>
              <a:defRPr sz="2400">
                <a:solidFill>
                  <a:srgbClr val="010066"/>
                </a:solidFill>
                <a:latin typeface="Arial" charset="0"/>
              </a:defRPr>
            </a:lvl9pPr>
          </a:lstStyle>
          <a:p>
            <a:pPr eaLnBrk="1" hangingPunct="1">
              <a:spcBef>
                <a:spcPct val="50000"/>
              </a:spcBef>
            </a:pPr>
            <a:r>
              <a:rPr lang="en-GB" sz="2800">
                <a:solidFill>
                  <a:srgbClr val="5B0091"/>
                </a:solidFill>
              </a:rPr>
              <a:t>Summary</a:t>
            </a:r>
          </a:p>
        </p:txBody>
      </p:sp>
      <p:sp>
        <p:nvSpPr>
          <p:cNvPr id="281608" name="Text Box 8"/>
          <p:cNvSpPr txBox="1">
            <a:spLocks noChangeArrowheads="1"/>
          </p:cNvSpPr>
          <p:nvPr/>
        </p:nvSpPr>
        <p:spPr bwMode="auto">
          <a:xfrm>
            <a:off x="539750" y="898525"/>
            <a:ext cx="8208963" cy="4035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261938" indent="-261938" eaLnBrk="0" hangingPunct="0">
              <a:defRPr sz="2400">
                <a:solidFill>
                  <a:srgbClr val="010066"/>
                </a:solidFill>
                <a:latin typeface="Arial" charset="0"/>
              </a:defRPr>
            </a:lvl1pPr>
            <a:lvl2pPr marL="742950" indent="-285750" eaLnBrk="0" hangingPunct="0">
              <a:defRPr sz="2400">
                <a:solidFill>
                  <a:srgbClr val="010066"/>
                </a:solidFill>
                <a:latin typeface="Arial" charset="0"/>
              </a:defRPr>
            </a:lvl2pPr>
            <a:lvl3pPr marL="1143000" indent="-228600" eaLnBrk="0" hangingPunct="0">
              <a:defRPr sz="2400">
                <a:solidFill>
                  <a:srgbClr val="010066"/>
                </a:solidFill>
                <a:latin typeface="Arial" charset="0"/>
              </a:defRPr>
            </a:lvl3pPr>
            <a:lvl4pPr marL="1600200" indent="-228600" eaLnBrk="0" hangingPunct="0">
              <a:defRPr sz="2400">
                <a:solidFill>
                  <a:srgbClr val="010066"/>
                </a:solidFill>
                <a:latin typeface="Arial" charset="0"/>
              </a:defRPr>
            </a:lvl4pPr>
            <a:lvl5pPr marL="2057400" indent="-228600" eaLnBrk="0" hangingPunct="0">
              <a:defRPr sz="2400">
                <a:solidFill>
                  <a:srgbClr val="010066"/>
                </a:solidFill>
                <a:latin typeface="Arial" charset="0"/>
              </a:defRPr>
            </a:lvl5pPr>
            <a:lvl6pPr marL="2514600" indent="-228600" eaLnBrk="0" fontAlgn="base" hangingPunct="0">
              <a:spcBef>
                <a:spcPct val="0"/>
              </a:spcBef>
              <a:spcAft>
                <a:spcPct val="0"/>
              </a:spcAft>
              <a:defRPr sz="2400">
                <a:solidFill>
                  <a:srgbClr val="010066"/>
                </a:solidFill>
                <a:latin typeface="Arial" charset="0"/>
              </a:defRPr>
            </a:lvl6pPr>
            <a:lvl7pPr marL="2971800" indent="-228600" eaLnBrk="0" fontAlgn="base" hangingPunct="0">
              <a:spcBef>
                <a:spcPct val="0"/>
              </a:spcBef>
              <a:spcAft>
                <a:spcPct val="0"/>
              </a:spcAft>
              <a:defRPr sz="2400">
                <a:solidFill>
                  <a:srgbClr val="010066"/>
                </a:solidFill>
                <a:latin typeface="Arial" charset="0"/>
              </a:defRPr>
            </a:lvl7pPr>
            <a:lvl8pPr marL="3429000" indent="-228600" eaLnBrk="0" fontAlgn="base" hangingPunct="0">
              <a:spcBef>
                <a:spcPct val="0"/>
              </a:spcBef>
              <a:spcAft>
                <a:spcPct val="0"/>
              </a:spcAft>
              <a:defRPr sz="2400">
                <a:solidFill>
                  <a:srgbClr val="010066"/>
                </a:solidFill>
                <a:latin typeface="Arial" charset="0"/>
              </a:defRPr>
            </a:lvl8pPr>
            <a:lvl9pPr marL="3886200" indent="-228600" eaLnBrk="0" fontAlgn="base" hangingPunct="0">
              <a:spcBef>
                <a:spcPct val="0"/>
              </a:spcBef>
              <a:spcAft>
                <a:spcPct val="0"/>
              </a:spcAft>
              <a:defRPr sz="2400">
                <a:solidFill>
                  <a:srgbClr val="010066"/>
                </a:solidFill>
                <a:latin typeface="Arial" charset="0"/>
              </a:defRPr>
            </a:lvl9pPr>
          </a:lstStyle>
          <a:p>
            <a:pPr eaLnBrk="1" hangingPunct="1">
              <a:spcBef>
                <a:spcPct val="20000"/>
              </a:spcBef>
              <a:buFontTx/>
              <a:buBlip>
                <a:blip r:embed="rId3"/>
              </a:buBlip>
            </a:pPr>
            <a:r>
              <a:rPr lang="en-GB"/>
              <a:t>Every </a:t>
            </a:r>
            <a:r>
              <a:rPr lang="en-GB" b="1">
                <a:solidFill>
                  <a:srgbClr val="FF6600"/>
                </a:solidFill>
              </a:rPr>
              <a:t>object</a:t>
            </a:r>
            <a:r>
              <a:rPr lang="en-GB"/>
              <a:t> on the page is contained within a </a:t>
            </a:r>
            <a:r>
              <a:rPr lang="en-GB" b="1">
                <a:solidFill>
                  <a:srgbClr val="FF6600"/>
                </a:solidFill>
              </a:rPr>
              <a:t>frame</a:t>
            </a:r>
            <a:r>
              <a:rPr lang="en-GB"/>
              <a:t> which can be moved and resized accordingly.</a:t>
            </a:r>
          </a:p>
          <a:p>
            <a:pPr eaLnBrk="1" hangingPunct="1">
              <a:spcBef>
                <a:spcPct val="20000"/>
              </a:spcBef>
              <a:buFontTx/>
              <a:buBlip>
                <a:blip r:embed="rId3"/>
              </a:buBlip>
            </a:pPr>
            <a:r>
              <a:rPr lang="en-GB"/>
              <a:t>DTP software is often used to create documents by </a:t>
            </a:r>
            <a:r>
              <a:rPr lang="en-GB" b="1">
                <a:solidFill>
                  <a:srgbClr val="FF6600"/>
                </a:solidFill>
              </a:rPr>
              <a:t>inserting</a:t>
            </a:r>
            <a:r>
              <a:rPr lang="en-GB"/>
              <a:t> a number of objects from different files.</a:t>
            </a:r>
          </a:p>
          <a:p>
            <a:pPr eaLnBrk="1" hangingPunct="1">
              <a:spcBef>
                <a:spcPct val="20000"/>
              </a:spcBef>
              <a:buFontTx/>
              <a:buBlip>
                <a:blip r:embed="rId3"/>
              </a:buBlip>
            </a:pPr>
            <a:r>
              <a:rPr lang="en-GB"/>
              <a:t>DTP is useful for creating documents where </a:t>
            </a:r>
            <a:r>
              <a:rPr lang="en-GB" b="1">
                <a:solidFill>
                  <a:srgbClr val="FF6600"/>
                </a:solidFill>
              </a:rPr>
              <a:t>layout</a:t>
            </a:r>
            <a:r>
              <a:rPr lang="en-GB"/>
              <a:t> is very important. </a:t>
            </a:r>
          </a:p>
          <a:p>
            <a:pPr eaLnBrk="1" hangingPunct="1">
              <a:spcBef>
                <a:spcPct val="20000"/>
              </a:spcBef>
              <a:buFontTx/>
              <a:buBlip>
                <a:blip r:embed="rId3"/>
              </a:buBlip>
            </a:pPr>
            <a:r>
              <a:rPr lang="en-GB"/>
              <a:t>Software features include </a:t>
            </a:r>
            <a:r>
              <a:rPr lang="en-GB" b="1">
                <a:solidFill>
                  <a:srgbClr val="FF6600"/>
                </a:solidFill>
              </a:rPr>
              <a:t>kerning</a:t>
            </a:r>
            <a:r>
              <a:rPr lang="en-GB"/>
              <a:t>, creating </a:t>
            </a:r>
            <a:r>
              <a:rPr lang="en-GB" b="1">
                <a:solidFill>
                  <a:srgbClr val="FF6600"/>
                </a:solidFill>
              </a:rPr>
              <a:t>transparent</a:t>
            </a:r>
            <a:r>
              <a:rPr lang="en-GB"/>
              <a:t> </a:t>
            </a:r>
            <a:r>
              <a:rPr lang="en-GB" b="1">
                <a:solidFill>
                  <a:srgbClr val="FF6600"/>
                </a:solidFill>
              </a:rPr>
              <a:t>frames</a:t>
            </a:r>
            <a:r>
              <a:rPr lang="en-GB"/>
              <a:t>, </a:t>
            </a:r>
            <a:r>
              <a:rPr lang="en-GB" b="1">
                <a:solidFill>
                  <a:srgbClr val="FF6600"/>
                </a:solidFill>
              </a:rPr>
              <a:t>layering</a:t>
            </a:r>
            <a:r>
              <a:rPr lang="en-GB"/>
              <a:t> and using </a:t>
            </a:r>
            <a:r>
              <a:rPr lang="en-GB" b="1">
                <a:solidFill>
                  <a:srgbClr val="FF6600"/>
                </a:solidFill>
              </a:rPr>
              <a:t>templates</a:t>
            </a:r>
            <a:r>
              <a:rPr lang="en-GB"/>
              <a:t> and </a:t>
            </a:r>
            <a:r>
              <a:rPr lang="en-GB" b="1">
                <a:solidFill>
                  <a:srgbClr val="FF6600"/>
                </a:solidFill>
              </a:rPr>
              <a:t>wizards</a:t>
            </a:r>
            <a:r>
              <a:rPr lang="en-GB"/>
              <a:t>.</a:t>
            </a:r>
          </a:p>
          <a:p>
            <a:pPr eaLnBrk="1" hangingPunct="1">
              <a:spcBef>
                <a:spcPct val="20000"/>
              </a:spcBef>
              <a:buFontTx/>
              <a:buBlip>
                <a:blip r:embed="rId3"/>
              </a:buBlip>
            </a:pPr>
            <a:r>
              <a:rPr lang="en-GB"/>
              <a:t>Most publishing houses use DTP software to create </a:t>
            </a:r>
            <a:r>
              <a:rPr lang="en-GB" b="1">
                <a:solidFill>
                  <a:srgbClr val="FF6600"/>
                </a:solidFill>
              </a:rPr>
              <a:t>newspapers</a:t>
            </a:r>
            <a:r>
              <a:rPr lang="en-GB"/>
              <a:t>, </a:t>
            </a:r>
            <a:r>
              <a:rPr lang="en-GB" b="1">
                <a:solidFill>
                  <a:srgbClr val="FF6600"/>
                </a:solidFill>
              </a:rPr>
              <a:t>books</a:t>
            </a:r>
            <a:r>
              <a:rPr lang="en-GB"/>
              <a:t>, and </a:t>
            </a:r>
            <a:r>
              <a:rPr lang="en-GB" b="1">
                <a:solidFill>
                  <a:srgbClr val="FF6600"/>
                </a:solidFill>
              </a:rPr>
              <a:t>magazines</a:t>
            </a:r>
            <a:r>
              <a:rPr lang="en-GB"/>
              <a:t>. </a:t>
            </a:r>
          </a:p>
        </p:txBody>
      </p:sp>
      <p:pic>
        <p:nvPicPr>
          <p:cNvPr id="281609" name="Picture 9" descr="the_en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12088" y="6092825"/>
            <a:ext cx="1285875" cy="542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81608">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81608">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81608">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81608">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81608">
                                            <p:txEl>
                                              <p:pRg st="4" end="4"/>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8160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1608"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2676" name="Picture 4" descr="right_button">
            <a:hlinkClick r:id="" action="ppaction://hlinkshowjump?jump=nextslide"/>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2677" name="Text Box 5"/>
          <p:cNvSpPr txBox="1">
            <a:spLocks noChangeArrowheads="1"/>
          </p:cNvSpPr>
          <p:nvPr/>
        </p:nvSpPr>
        <p:spPr bwMode="auto">
          <a:xfrm>
            <a:off x="539750" y="4119563"/>
            <a:ext cx="8135938"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charset="0"/>
              </a:defRPr>
            </a:lvl1pPr>
            <a:lvl2pPr marL="742950" indent="-285750" eaLnBrk="0" hangingPunct="0">
              <a:defRPr sz="2400">
                <a:solidFill>
                  <a:srgbClr val="010066"/>
                </a:solidFill>
                <a:latin typeface="Arial" charset="0"/>
              </a:defRPr>
            </a:lvl2pPr>
            <a:lvl3pPr marL="1143000" indent="-228600" eaLnBrk="0" hangingPunct="0">
              <a:defRPr sz="2400">
                <a:solidFill>
                  <a:srgbClr val="010066"/>
                </a:solidFill>
                <a:latin typeface="Arial" charset="0"/>
              </a:defRPr>
            </a:lvl3pPr>
            <a:lvl4pPr marL="1600200" indent="-228600" eaLnBrk="0" hangingPunct="0">
              <a:defRPr sz="2400">
                <a:solidFill>
                  <a:srgbClr val="010066"/>
                </a:solidFill>
                <a:latin typeface="Arial" charset="0"/>
              </a:defRPr>
            </a:lvl4pPr>
            <a:lvl5pPr marL="2057400" indent="-228600" eaLnBrk="0" hangingPunct="0">
              <a:defRPr sz="2400">
                <a:solidFill>
                  <a:srgbClr val="010066"/>
                </a:solidFill>
                <a:latin typeface="Arial" charset="0"/>
              </a:defRPr>
            </a:lvl5pPr>
            <a:lvl6pPr marL="2514600" indent="-228600" eaLnBrk="0" fontAlgn="base" hangingPunct="0">
              <a:spcBef>
                <a:spcPct val="0"/>
              </a:spcBef>
              <a:spcAft>
                <a:spcPct val="0"/>
              </a:spcAft>
              <a:defRPr sz="2400">
                <a:solidFill>
                  <a:srgbClr val="010066"/>
                </a:solidFill>
                <a:latin typeface="Arial" charset="0"/>
              </a:defRPr>
            </a:lvl6pPr>
            <a:lvl7pPr marL="2971800" indent="-228600" eaLnBrk="0" fontAlgn="base" hangingPunct="0">
              <a:spcBef>
                <a:spcPct val="0"/>
              </a:spcBef>
              <a:spcAft>
                <a:spcPct val="0"/>
              </a:spcAft>
              <a:defRPr sz="2400">
                <a:solidFill>
                  <a:srgbClr val="010066"/>
                </a:solidFill>
                <a:latin typeface="Arial" charset="0"/>
              </a:defRPr>
            </a:lvl7pPr>
            <a:lvl8pPr marL="3429000" indent="-228600" eaLnBrk="0" fontAlgn="base" hangingPunct="0">
              <a:spcBef>
                <a:spcPct val="0"/>
              </a:spcBef>
              <a:spcAft>
                <a:spcPct val="0"/>
              </a:spcAft>
              <a:defRPr sz="2400">
                <a:solidFill>
                  <a:srgbClr val="010066"/>
                </a:solidFill>
                <a:latin typeface="Arial" charset="0"/>
              </a:defRPr>
            </a:lvl8pPr>
            <a:lvl9pPr marL="3886200" indent="-228600" eaLnBrk="0" fontAlgn="base" hangingPunct="0">
              <a:spcBef>
                <a:spcPct val="0"/>
              </a:spcBef>
              <a:spcAft>
                <a:spcPct val="0"/>
              </a:spcAft>
              <a:defRPr sz="2400">
                <a:solidFill>
                  <a:srgbClr val="010066"/>
                </a:solidFill>
                <a:latin typeface="Arial" charset="0"/>
              </a:defRPr>
            </a:lvl9pPr>
          </a:lstStyle>
          <a:p>
            <a:pPr eaLnBrk="1" hangingPunct="1"/>
            <a:r>
              <a:rPr lang="en-GB"/>
              <a:t>There are tools for inserting </a:t>
            </a:r>
            <a:r>
              <a:rPr lang="en-GB" b="1">
                <a:solidFill>
                  <a:srgbClr val="FF6600"/>
                </a:solidFill>
              </a:rPr>
              <a:t>text</a:t>
            </a:r>
            <a:r>
              <a:rPr lang="en-GB"/>
              <a:t>, </a:t>
            </a:r>
            <a:r>
              <a:rPr lang="en-GB" b="1">
                <a:solidFill>
                  <a:srgbClr val="FF6600"/>
                </a:solidFill>
              </a:rPr>
              <a:t>clip art</a:t>
            </a:r>
            <a:r>
              <a:rPr lang="en-GB"/>
              <a:t>,</a:t>
            </a:r>
            <a:r>
              <a:rPr lang="en-GB">
                <a:solidFill>
                  <a:srgbClr val="FF6600"/>
                </a:solidFill>
              </a:rPr>
              <a:t> </a:t>
            </a:r>
            <a:r>
              <a:rPr lang="en-GB" b="1">
                <a:solidFill>
                  <a:srgbClr val="FF6600"/>
                </a:solidFill>
              </a:rPr>
              <a:t>borders</a:t>
            </a:r>
            <a:r>
              <a:rPr lang="en-GB"/>
              <a:t>, </a:t>
            </a:r>
            <a:r>
              <a:rPr lang="en-GB" b="1">
                <a:solidFill>
                  <a:srgbClr val="FF6600"/>
                </a:solidFill>
              </a:rPr>
              <a:t>pictures</a:t>
            </a:r>
            <a:r>
              <a:rPr lang="en-GB"/>
              <a:t>,</a:t>
            </a:r>
            <a:r>
              <a:rPr lang="en-GB">
                <a:solidFill>
                  <a:srgbClr val="FF6600"/>
                </a:solidFill>
              </a:rPr>
              <a:t> </a:t>
            </a:r>
            <a:r>
              <a:rPr lang="en-GB" b="1">
                <a:solidFill>
                  <a:srgbClr val="FF6600"/>
                </a:solidFill>
              </a:rPr>
              <a:t>word art</a:t>
            </a:r>
            <a:r>
              <a:rPr lang="en-GB"/>
              <a:t> and for </a:t>
            </a:r>
            <a:r>
              <a:rPr lang="en-GB" b="1">
                <a:solidFill>
                  <a:srgbClr val="FF6600"/>
                </a:solidFill>
              </a:rPr>
              <a:t>drawing</a:t>
            </a:r>
            <a:r>
              <a:rPr lang="en-GB"/>
              <a:t>.</a:t>
            </a:r>
          </a:p>
        </p:txBody>
      </p:sp>
      <p:sp>
        <p:nvSpPr>
          <p:cNvPr id="412678" name="Text Box 6"/>
          <p:cNvSpPr txBox="1">
            <a:spLocks noChangeArrowheads="1"/>
          </p:cNvSpPr>
          <p:nvPr/>
        </p:nvSpPr>
        <p:spPr bwMode="auto">
          <a:xfrm>
            <a:off x="539750" y="5127625"/>
            <a:ext cx="7993063"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charset="0"/>
              </a:defRPr>
            </a:lvl1pPr>
            <a:lvl2pPr marL="742950" indent="-285750" eaLnBrk="0" hangingPunct="0">
              <a:defRPr sz="2400">
                <a:solidFill>
                  <a:srgbClr val="010066"/>
                </a:solidFill>
                <a:latin typeface="Arial" charset="0"/>
              </a:defRPr>
            </a:lvl2pPr>
            <a:lvl3pPr marL="1143000" indent="-228600" eaLnBrk="0" hangingPunct="0">
              <a:defRPr sz="2400">
                <a:solidFill>
                  <a:srgbClr val="010066"/>
                </a:solidFill>
                <a:latin typeface="Arial" charset="0"/>
              </a:defRPr>
            </a:lvl3pPr>
            <a:lvl4pPr marL="1600200" indent="-228600" eaLnBrk="0" hangingPunct="0">
              <a:defRPr sz="2400">
                <a:solidFill>
                  <a:srgbClr val="010066"/>
                </a:solidFill>
                <a:latin typeface="Arial" charset="0"/>
              </a:defRPr>
            </a:lvl4pPr>
            <a:lvl5pPr marL="2057400" indent="-228600" eaLnBrk="0" hangingPunct="0">
              <a:defRPr sz="2400">
                <a:solidFill>
                  <a:srgbClr val="010066"/>
                </a:solidFill>
                <a:latin typeface="Arial" charset="0"/>
              </a:defRPr>
            </a:lvl5pPr>
            <a:lvl6pPr marL="2514600" indent="-228600" eaLnBrk="0" fontAlgn="base" hangingPunct="0">
              <a:spcBef>
                <a:spcPct val="0"/>
              </a:spcBef>
              <a:spcAft>
                <a:spcPct val="0"/>
              </a:spcAft>
              <a:defRPr sz="2400">
                <a:solidFill>
                  <a:srgbClr val="010066"/>
                </a:solidFill>
                <a:latin typeface="Arial" charset="0"/>
              </a:defRPr>
            </a:lvl6pPr>
            <a:lvl7pPr marL="2971800" indent="-228600" eaLnBrk="0" fontAlgn="base" hangingPunct="0">
              <a:spcBef>
                <a:spcPct val="0"/>
              </a:spcBef>
              <a:spcAft>
                <a:spcPct val="0"/>
              </a:spcAft>
              <a:defRPr sz="2400">
                <a:solidFill>
                  <a:srgbClr val="010066"/>
                </a:solidFill>
                <a:latin typeface="Arial" charset="0"/>
              </a:defRPr>
            </a:lvl7pPr>
            <a:lvl8pPr marL="3429000" indent="-228600" eaLnBrk="0" fontAlgn="base" hangingPunct="0">
              <a:spcBef>
                <a:spcPct val="0"/>
              </a:spcBef>
              <a:spcAft>
                <a:spcPct val="0"/>
              </a:spcAft>
              <a:defRPr sz="2400">
                <a:solidFill>
                  <a:srgbClr val="010066"/>
                </a:solidFill>
                <a:latin typeface="Arial" charset="0"/>
              </a:defRPr>
            </a:lvl8pPr>
            <a:lvl9pPr marL="3886200" indent="-228600" eaLnBrk="0" fontAlgn="base" hangingPunct="0">
              <a:spcBef>
                <a:spcPct val="0"/>
              </a:spcBef>
              <a:spcAft>
                <a:spcPct val="0"/>
              </a:spcAft>
              <a:defRPr sz="2400">
                <a:solidFill>
                  <a:srgbClr val="010066"/>
                </a:solidFill>
                <a:latin typeface="Arial" charset="0"/>
              </a:defRPr>
            </a:lvl9pPr>
          </a:lstStyle>
          <a:p>
            <a:pPr eaLnBrk="1" hangingPunct="1"/>
            <a:r>
              <a:rPr lang="en-GB" b="1">
                <a:solidFill>
                  <a:srgbClr val="FF6600"/>
                </a:solidFill>
              </a:rPr>
              <a:t>Templates</a:t>
            </a:r>
            <a:r>
              <a:rPr lang="en-GB"/>
              <a:t> and </a:t>
            </a:r>
            <a:r>
              <a:rPr lang="en-GB" b="1">
                <a:solidFill>
                  <a:srgbClr val="FF6600"/>
                </a:solidFill>
              </a:rPr>
              <a:t>wizards</a:t>
            </a:r>
            <a:r>
              <a:rPr lang="en-GB"/>
              <a:t> give you standard layouts which you can edit and change.</a:t>
            </a:r>
          </a:p>
        </p:txBody>
      </p:sp>
      <p:sp>
        <p:nvSpPr>
          <p:cNvPr id="7173" name="Text Box 7"/>
          <p:cNvSpPr txBox="1">
            <a:spLocks noChangeArrowheads="1"/>
          </p:cNvSpPr>
          <p:nvPr/>
        </p:nvSpPr>
        <p:spPr bwMode="auto">
          <a:xfrm>
            <a:off x="71438" y="71438"/>
            <a:ext cx="7561262"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charset="0"/>
              </a:defRPr>
            </a:lvl1pPr>
            <a:lvl2pPr marL="742950" indent="-285750" eaLnBrk="0" hangingPunct="0">
              <a:defRPr sz="2400">
                <a:solidFill>
                  <a:srgbClr val="010066"/>
                </a:solidFill>
                <a:latin typeface="Arial" charset="0"/>
              </a:defRPr>
            </a:lvl2pPr>
            <a:lvl3pPr marL="1143000" indent="-228600" eaLnBrk="0" hangingPunct="0">
              <a:defRPr sz="2400">
                <a:solidFill>
                  <a:srgbClr val="010066"/>
                </a:solidFill>
                <a:latin typeface="Arial" charset="0"/>
              </a:defRPr>
            </a:lvl3pPr>
            <a:lvl4pPr marL="1600200" indent="-228600" eaLnBrk="0" hangingPunct="0">
              <a:defRPr sz="2400">
                <a:solidFill>
                  <a:srgbClr val="010066"/>
                </a:solidFill>
                <a:latin typeface="Arial" charset="0"/>
              </a:defRPr>
            </a:lvl4pPr>
            <a:lvl5pPr marL="2057400" indent="-228600" eaLnBrk="0" hangingPunct="0">
              <a:defRPr sz="2400">
                <a:solidFill>
                  <a:srgbClr val="010066"/>
                </a:solidFill>
                <a:latin typeface="Arial" charset="0"/>
              </a:defRPr>
            </a:lvl5pPr>
            <a:lvl6pPr marL="2514600" indent="-228600" eaLnBrk="0" fontAlgn="base" hangingPunct="0">
              <a:spcBef>
                <a:spcPct val="0"/>
              </a:spcBef>
              <a:spcAft>
                <a:spcPct val="0"/>
              </a:spcAft>
              <a:defRPr sz="2400">
                <a:solidFill>
                  <a:srgbClr val="010066"/>
                </a:solidFill>
                <a:latin typeface="Arial" charset="0"/>
              </a:defRPr>
            </a:lvl6pPr>
            <a:lvl7pPr marL="2971800" indent="-228600" eaLnBrk="0" fontAlgn="base" hangingPunct="0">
              <a:spcBef>
                <a:spcPct val="0"/>
              </a:spcBef>
              <a:spcAft>
                <a:spcPct val="0"/>
              </a:spcAft>
              <a:defRPr sz="2400">
                <a:solidFill>
                  <a:srgbClr val="010066"/>
                </a:solidFill>
                <a:latin typeface="Arial" charset="0"/>
              </a:defRPr>
            </a:lvl7pPr>
            <a:lvl8pPr marL="3429000" indent="-228600" eaLnBrk="0" fontAlgn="base" hangingPunct="0">
              <a:spcBef>
                <a:spcPct val="0"/>
              </a:spcBef>
              <a:spcAft>
                <a:spcPct val="0"/>
              </a:spcAft>
              <a:defRPr sz="2400">
                <a:solidFill>
                  <a:srgbClr val="010066"/>
                </a:solidFill>
                <a:latin typeface="Arial" charset="0"/>
              </a:defRPr>
            </a:lvl8pPr>
            <a:lvl9pPr marL="3886200" indent="-228600" eaLnBrk="0" fontAlgn="base" hangingPunct="0">
              <a:spcBef>
                <a:spcPct val="0"/>
              </a:spcBef>
              <a:spcAft>
                <a:spcPct val="0"/>
              </a:spcAft>
              <a:defRPr sz="2400">
                <a:solidFill>
                  <a:srgbClr val="010066"/>
                </a:solidFill>
                <a:latin typeface="Arial" charset="0"/>
              </a:defRPr>
            </a:lvl9pPr>
          </a:lstStyle>
          <a:p>
            <a:pPr eaLnBrk="1" hangingPunct="1">
              <a:spcBef>
                <a:spcPct val="50000"/>
              </a:spcBef>
            </a:pPr>
            <a:r>
              <a:rPr lang="en-GB" sz="2800">
                <a:solidFill>
                  <a:srgbClr val="5B0091"/>
                </a:solidFill>
              </a:rPr>
              <a:t>What does the software do?</a:t>
            </a:r>
          </a:p>
        </p:txBody>
      </p:sp>
      <p:sp>
        <p:nvSpPr>
          <p:cNvPr id="7174" name="Text Box 8"/>
          <p:cNvSpPr txBox="1">
            <a:spLocks noChangeArrowheads="1"/>
          </p:cNvSpPr>
          <p:nvPr/>
        </p:nvSpPr>
        <p:spPr bwMode="auto">
          <a:xfrm>
            <a:off x="539750" y="898525"/>
            <a:ext cx="7848600" cy="1187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charset="0"/>
              </a:defRPr>
            </a:lvl1pPr>
            <a:lvl2pPr marL="742950" indent="-285750" eaLnBrk="0" hangingPunct="0">
              <a:defRPr sz="2400">
                <a:solidFill>
                  <a:srgbClr val="010066"/>
                </a:solidFill>
                <a:latin typeface="Arial" charset="0"/>
              </a:defRPr>
            </a:lvl2pPr>
            <a:lvl3pPr marL="1143000" indent="-228600" eaLnBrk="0" hangingPunct="0">
              <a:defRPr sz="2400">
                <a:solidFill>
                  <a:srgbClr val="010066"/>
                </a:solidFill>
                <a:latin typeface="Arial" charset="0"/>
              </a:defRPr>
            </a:lvl3pPr>
            <a:lvl4pPr marL="1600200" indent="-228600" eaLnBrk="0" hangingPunct="0">
              <a:defRPr sz="2400">
                <a:solidFill>
                  <a:srgbClr val="010066"/>
                </a:solidFill>
                <a:latin typeface="Arial" charset="0"/>
              </a:defRPr>
            </a:lvl4pPr>
            <a:lvl5pPr marL="2057400" indent="-228600" eaLnBrk="0" hangingPunct="0">
              <a:defRPr sz="2400">
                <a:solidFill>
                  <a:srgbClr val="010066"/>
                </a:solidFill>
                <a:latin typeface="Arial" charset="0"/>
              </a:defRPr>
            </a:lvl5pPr>
            <a:lvl6pPr marL="2514600" indent="-228600" eaLnBrk="0" fontAlgn="base" hangingPunct="0">
              <a:spcBef>
                <a:spcPct val="0"/>
              </a:spcBef>
              <a:spcAft>
                <a:spcPct val="0"/>
              </a:spcAft>
              <a:defRPr sz="2400">
                <a:solidFill>
                  <a:srgbClr val="010066"/>
                </a:solidFill>
                <a:latin typeface="Arial" charset="0"/>
              </a:defRPr>
            </a:lvl6pPr>
            <a:lvl7pPr marL="2971800" indent="-228600" eaLnBrk="0" fontAlgn="base" hangingPunct="0">
              <a:spcBef>
                <a:spcPct val="0"/>
              </a:spcBef>
              <a:spcAft>
                <a:spcPct val="0"/>
              </a:spcAft>
              <a:defRPr sz="2400">
                <a:solidFill>
                  <a:srgbClr val="010066"/>
                </a:solidFill>
                <a:latin typeface="Arial" charset="0"/>
              </a:defRPr>
            </a:lvl7pPr>
            <a:lvl8pPr marL="3429000" indent="-228600" eaLnBrk="0" fontAlgn="base" hangingPunct="0">
              <a:spcBef>
                <a:spcPct val="0"/>
              </a:spcBef>
              <a:spcAft>
                <a:spcPct val="0"/>
              </a:spcAft>
              <a:defRPr sz="2400">
                <a:solidFill>
                  <a:srgbClr val="010066"/>
                </a:solidFill>
                <a:latin typeface="Arial" charset="0"/>
              </a:defRPr>
            </a:lvl8pPr>
            <a:lvl9pPr marL="3886200" indent="-228600" eaLnBrk="0" fontAlgn="base" hangingPunct="0">
              <a:spcBef>
                <a:spcPct val="0"/>
              </a:spcBef>
              <a:spcAft>
                <a:spcPct val="0"/>
              </a:spcAft>
              <a:defRPr sz="2400">
                <a:solidFill>
                  <a:srgbClr val="010066"/>
                </a:solidFill>
                <a:latin typeface="Arial" charset="0"/>
              </a:defRPr>
            </a:lvl9pPr>
          </a:lstStyle>
          <a:p>
            <a:pPr eaLnBrk="1" hangingPunct="1"/>
            <a:r>
              <a:rPr lang="en-GB" b="1">
                <a:solidFill>
                  <a:srgbClr val="FF6600"/>
                </a:solidFill>
              </a:rPr>
              <a:t>Desktop publishing</a:t>
            </a:r>
            <a:r>
              <a:rPr lang="en-GB"/>
              <a:t> (</a:t>
            </a:r>
            <a:r>
              <a:rPr lang="en-GB" b="1">
                <a:solidFill>
                  <a:srgbClr val="FF6600"/>
                </a:solidFill>
              </a:rPr>
              <a:t>DTP</a:t>
            </a:r>
            <a:r>
              <a:rPr lang="en-GB"/>
              <a:t>) programs are more flexible than word processing software when creating document layouts.</a:t>
            </a:r>
          </a:p>
        </p:txBody>
      </p:sp>
      <p:sp>
        <p:nvSpPr>
          <p:cNvPr id="412681" name="Text Box 9"/>
          <p:cNvSpPr txBox="1">
            <a:spLocks noChangeArrowheads="1"/>
          </p:cNvSpPr>
          <p:nvPr/>
        </p:nvSpPr>
        <p:spPr bwMode="auto">
          <a:xfrm>
            <a:off x="539750" y="2205038"/>
            <a:ext cx="7704138"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charset="0"/>
              </a:defRPr>
            </a:lvl1pPr>
            <a:lvl2pPr marL="742950" indent="-285750" eaLnBrk="0" hangingPunct="0">
              <a:defRPr sz="2400">
                <a:solidFill>
                  <a:srgbClr val="010066"/>
                </a:solidFill>
                <a:latin typeface="Arial" charset="0"/>
              </a:defRPr>
            </a:lvl2pPr>
            <a:lvl3pPr marL="1143000" indent="-228600" eaLnBrk="0" hangingPunct="0">
              <a:defRPr sz="2400">
                <a:solidFill>
                  <a:srgbClr val="010066"/>
                </a:solidFill>
                <a:latin typeface="Arial" charset="0"/>
              </a:defRPr>
            </a:lvl3pPr>
            <a:lvl4pPr marL="1600200" indent="-228600" eaLnBrk="0" hangingPunct="0">
              <a:defRPr sz="2400">
                <a:solidFill>
                  <a:srgbClr val="010066"/>
                </a:solidFill>
                <a:latin typeface="Arial" charset="0"/>
              </a:defRPr>
            </a:lvl4pPr>
            <a:lvl5pPr marL="2057400" indent="-228600" eaLnBrk="0" hangingPunct="0">
              <a:defRPr sz="2400">
                <a:solidFill>
                  <a:srgbClr val="010066"/>
                </a:solidFill>
                <a:latin typeface="Arial" charset="0"/>
              </a:defRPr>
            </a:lvl5pPr>
            <a:lvl6pPr marL="2514600" indent="-228600" eaLnBrk="0" fontAlgn="base" hangingPunct="0">
              <a:spcBef>
                <a:spcPct val="0"/>
              </a:spcBef>
              <a:spcAft>
                <a:spcPct val="0"/>
              </a:spcAft>
              <a:defRPr sz="2400">
                <a:solidFill>
                  <a:srgbClr val="010066"/>
                </a:solidFill>
                <a:latin typeface="Arial" charset="0"/>
              </a:defRPr>
            </a:lvl6pPr>
            <a:lvl7pPr marL="2971800" indent="-228600" eaLnBrk="0" fontAlgn="base" hangingPunct="0">
              <a:spcBef>
                <a:spcPct val="0"/>
              </a:spcBef>
              <a:spcAft>
                <a:spcPct val="0"/>
              </a:spcAft>
              <a:defRPr sz="2400">
                <a:solidFill>
                  <a:srgbClr val="010066"/>
                </a:solidFill>
                <a:latin typeface="Arial" charset="0"/>
              </a:defRPr>
            </a:lvl7pPr>
            <a:lvl8pPr marL="3429000" indent="-228600" eaLnBrk="0" fontAlgn="base" hangingPunct="0">
              <a:spcBef>
                <a:spcPct val="0"/>
              </a:spcBef>
              <a:spcAft>
                <a:spcPct val="0"/>
              </a:spcAft>
              <a:defRPr sz="2400">
                <a:solidFill>
                  <a:srgbClr val="010066"/>
                </a:solidFill>
                <a:latin typeface="Arial" charset="0"/>
              </a:defRPr>
            </a:lvl8pPr>
            <a:lvl9pPr marL="3886200" indent="-228600" eaLnBrk="0" fontAlgn="base" hangingPunct="0">
              <a:spcBef>
                <a:spcPct val="0"/>
              </a:spcBef>
              <a:spcAft>
                <a:spcPct val="0"/>
              </a:spcAft>
              <a:defRPr sz="2400">
                <a:solidFill>
                  <a:srgbClr val="010066"/>
                </a:solidFill>
                <a:latin typeface="Arial" charset="0"/>
              </a:defRPr>
            </a:lvl9pPr>
          </a:lstStyle>
          <a:p>
            <a:pPr eaLnBrk="1" hangingPunct="1"/>
            <a:r>
              <a:rPr lang="en-GB"/>
              <a:t>The software uses </a:t>
            </a:r>
            <a:r>
              <a:rPr lang="en-GB" b="1">
                <a:solidFill>
                  <a:srgbClr val="FF6600"/>
                </a:solidFill>
              </a:rPr>
              <a:t>frames</a:t>
            </a:r>
            <a:r>
              <a:rPr lang="en-GB"/>
              <a:t>. Every object on the page is contained within a frame.</a:t>
            </a:r>
          </a:p>
        </p:txBody>
      </p:sp>
      <p:sp>
        <p:nvSpPr>
          <p:cNvPr id="412682" name="Text Box 10"/>
          <p:cNvSpPr txBox="1">
            <a:spLocks noChangeArrowheads="1"/>
          </p:cNvSpPr>
          <p:nvPr/>
        </p:nvSpPr>
        <p:spPr bwMode="auto">
          <a:xfrm>
            <a:off x="539750" y="3141663"/>
            <a:ext cx="7777163"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charset="0"/>
              </a:defRPr>
            </a:lvl1pPr>
            <a:lvl2pPr marL="742950" indent="-285750" eaLnBrk="0" hangingPunct="0">
              <a:defRPr sz="2400">
                <a:solidFill>
                  <a:srgbClr val="010066"/>
                </a:solidFill>
                <a:latin typeface="Arial" charset="0"/>
              </a:defRPr>
            </a:lvl2pPr>
            <a:lvl3pPr marL="1143000" indent="-228600" eaLnBrk="0" hangingPunct="0">
              <a:defRPr sz="2400">
                <a:solidFill>
                  <a:srgbClr val="010066"/>
                </a:solidFill>
                <a:latin typeface="Arial" charset="0"/>
              </a:defRPr>
            </a:lvl3pPr>
            <a:lvl4pPr marL="1600200" indent="-228600" eaLnBrk="0" hangingPunct="0">
              <a:defRPr sz="2400">
                <a:solidFill>
                  <a:srgbClr val="010066"/>
                </a:solidFill>
                <a:latin typeface="Arial" charset="0"/>
              </a:defRPr>
            </a:lvl4pPr>
            <a:lvl5pPr marL="2057400" indent="-228600" eaLnBrk="0" hangingPunct="0">
              <a:defRPr sz="2400">
                <a:solidFill>
                  <a:srgbClr val="010066"/>
                </a:solidFill>
                <a:latin typeface="Arial" charset="0"/>
              </a:defRPr>
            </a:lvl5pPr>
            <a:lvl6pPr marL="2514600" indent="-228600" eaLnBrk="0" fontAlgn="base" hangingPunct="0">
              <a:spcBef>
                <a:spcPct val="0"/>
              </a:spcBef>
              <a:spcAft>
                <a:spcPct val="0"/>
              </a:spcAft>
              <a:defRPr sz="2400">
                <a:solidFill>
                  <a:srgbClr val="010066"/>
                </a:solidFill>
                <a:latin typeface="Arial" charset="0"/>
              </a:defRPr>
            </a:lvl6pPr>
            <a:lvl7pPr marL="2971800" indent="-228600" eaLnBrk="0" fontAlgn="base" hangingPunct="0">
              <a:spcBef>
                <a:spcPct val="0"/>
              </a:spcBef>
              <a:spcAft>
                <a:spcPct val="0"/>
              </a:spcAft>
              <a:defRPr sz="2400">
                <a:solidFill>
                  <a:srgbClr val="010066"/>
                </a:solidFill>
                <a:latin typeface="Arial" charset="0"/>
              </a:defRPr>
            </a:lvl7pPr>
            <a:lvl8pPr marL="3429000" indent="-228600" eaLnBrk="0" fontAlgn="base" hangingPunct="0">
              <a:spcBef>
                <a:spcPct val="0"/>
              </a:spcBef>
              <a:spcAft>
                <a:spcPct val="0"/>
              </a:spcAft>
              <a:defRPr sz="2400">
                <a:solidFill>
                  <a:srgbClr val="010066"/>
                </a:solidFill>
                <a:latin typeface="Arial" charset="0"/>
              </a:defRPr>
            </a:lvl8pPr>
            <a:lvl9pPr marL="3886200" indent="-228600" eaLnBrk="0" fontAlgn="base" hangingPunct="0">
              <a:spcBef>
                <a:spcPct val="0"/>
              </a:spcBef>
              <a:spcAft>
                <a:spcPct val="0"/>
              </a:spcAft>
              <a:defRPr sz="2400">
                <a:solidFill>
                  <a:srgbClr val="010066"/>
                </a:solidFill>
                <a:latin typeface="Arial" charset="0"/>
              </a:defRPr>
            </a:lvl9pPr>
          </a:lstStyle>
          <a:p>
            <a:pPr eaLnBrk="1" hangingPunct="1"/>
            <a:r>
              <a:rPr lang="en-GB"/>
              <a:t>The frames can easily be </a:t>
            </a:r>
            <a:r>
              <a:rPr lang="en-GB" b="1">
                <a:solidFill>
                  <a:srgbClr val="FF6600"/>
                </a:solidFill>
              </a:rPr>
              <a:t>moved</a:t>
            </a:r>
            <a:r>
              <a:rPr lang="en-GB"/>
              <a:t> and </a:t>
            </a:r>
            <a:r>
              <a:rPr lang="en-GB" b="1">
                <a:solidFill>
                  <a:srgbClr val="FF6600"/>
                </a:solidFill>
              </a:rPr>
              <a:t>resized</a:t>
            </a:r>
            <a:r>
              <a:rPr lang="en-GB"/>
              <a:t>, which makes it easy to change the </a:t>
            </a:r>
            <a:r>
              <a:rPr lang="en-GB" b="1">
                <a:solidFill>
                  <a:srgbClr val="FF6600"/>
                </a:solidFill>
              </a:rPr>
              <a:t>layout</a:t>
            </a:r>
            <a:r>
              <a:rPr lang="en-GB"/>
              <a:t>.</a:t>
            </a:r>
          </a:p>
        </p:txBody>
      </p:sp>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12681"/>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12682"/>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12677"/>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12678"/>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499"/>
                                          </p:stCondLst>
                                        </p:cTn>
                                        <p:tgtEl>
                                          <p:spTgt spid="41267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2677" grpId="0"/>
      <p:bldP spid="412678" grpId="0"/>
      <p:bldP spid="412681" grpId="0"/>
      <p:bldP spid="41268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629" name="Picture 5" descr="genscreenshotv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79975" y="1484313"/>
            <a:ext cx="3221038" cy="453707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8195" name="Picture 6" descr="genscreenshotpp"/>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77913" y="1557338"/>
            <a:ext cx="3425825" cy="4392612"/>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8196" name="Text Box 8"/>
          <p:cNvSpPr txBox="1">
            <a:spLocks noChangeArrowheads="1"/>
          </p:cNvSpPr>
          <p:nvPr/>
        </p:nvSpPr>
        <p:spPr bwMode="auto">
          <a:xfrm>
            <a:off x="539750" y="898525"/>
            <a:ext cx="414813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charset="0"/>
              </a:defRPr>
            </a:lvl1pPr>
            <a:lvl2pPr marL="742950" indent="-285750" eaLnBrk="0" hangingPunct="0">
              <a:defRPr sz="2400">
                <a:solidFill>
                  <a:srgbClr val="010066"/>
                </a:solidFill>
                <a:latin typeface="Arial" charset="0"/>
              </a:defRPr>
            </a:lvl2pPr>
            <a:lvl3pPr marL="1143000" indent="-228600" eaLnBrk="0" hangingPunct="0">
              <a:defRPr sz="2400">
                <a:solidFill>
                  <a:srgbClr val="010066"/>
                </a:solidFill>
                <a:latin typeface="Arial" charset="0"/>
              </a:defRPr>
            </a:lvl3pPr>
            <a:lvl4pPr marL="1600200" indent="-228600" eaLnBrk="0" hangingPunct="0">
              <a:defRPr sz="2400">
                <a:solidFill>
                  <a:srgbClr val="010066"/>
                </a:solidFill>
                <a:latin typeface="Arial" charset="0"/>
              </a:defRPr>
            </a:lvl4pPr>
            <a:lvl5pPr marL="2057400" indent="-228600" eaLnBrk="0" hangingPunct="0">
              <a:defRPr sz="2400">
                <a:solidFill>
                  <a:srgbClr val="010066"/>
                </a:solidFill>
                <a:latin typeface="Arial" charset="0"/>
              </a:defRPr>
            </a:lvl5pPr>
            <a:lvl6pPr marL="2514600" indent="-228600" eaLnBrk="0" fontAlgn="base" hangingPunct="0">
              <a:spcBef>
                <a:spcPct val="0"/>
              </a:spcBef>
              <a:spcAft>
                <a:spcPct val="0"/>
              </a:spcAft>
              <a:defRPr sz="2400">
                <a:solidFill>
                  <a:srgbClr val="010066"/>
                </a:solidFill>
                <a:latin typeface="Arial" charset="0"/>
              </a:defRPr>
            </a:lvl6pPr>
            <a:lvl7pPr marL="2971800" indent="-228600" eaLnBrk="0" fontAlgn="base" hangingPunct="0">
              <a:spcBef>
                <a:spcPct val="0"/>
              </a:spcBef>
              <a:spcAft>
                <a:spcPct val="0"/>
              </a:spcAft>
              <a:defRPr sz="2400">
                <a:solidFill>
                  <a:srgbClr val="010066"/>
                </a:solidFill>
                <a:latin typeface="Arial" charset="0"/>
              </a:defRPr>
            </a:lvl7pPr>
            <a:lvl8pPr marL="3429000" indent="-228600" eaLnBrk="0" fontAlgn="base" hangingPunct="0">
              <a:spcBef>
                <a:spcPct val="0"/>
              </a:spcBef>
              <a:spcAft>
                <a:spcPct val="0"/>
              </a:spcAft>
              <a:defRPr sz="2400">
                <a:solidFill>
                  <a:srgbClr val="010066"/>
                </a:solidFill>
                <a:latin typeface="Arial" charset="0"/>
              </a:defRPr>
            </a:lvl8pPr>
            <a:lvl9pPr marL="3886200" indent="-228600" eaLnBrk="0" fontAlgn="base" hangingPunct="0">
              <a:spcBef>
                <a:spcPct val="0"/>
              </a:spcBef>
              <a:spcAft>
                <a:spcPct val="0"/>
              </a:spcAft>
              <a:defRPr sz="2400">
                <a:solidFill>
                  <a:srgbClr val="010066"/>
                </a:solidFill>
                <a:latin typeface="Arial" charset="0"/>
              </a:defRPr>
            </a:lvl9pPr>
          </a:lstStyle>
          <a:p>
            <a:pPr eaLnBrk="1" hangingPunct="1"/>
            <a:r>
              <a:rPr lang="en-GB"/>
              <a:t>A DTP package can turn this:</a:t>
            </a:r>
          </a:p>
        </p:txBody>
      </p:sp>
      <p:sp>
        <p:nvSpPr>
          <p:cNvPr id="410633" name="Text Box 9"/>
          <p:cNvSpPr txBox="1">
            <a:spLocks noChangeArrowheads="1"/>
          </p:cNvSpPr>
          <p:nvPr/>
        </p:nvSpPr>
        <p:spPr bwMode="auto">
          <a:xfrm>
            <a:off x="5795963" y="6140450"/>
            <a:ext cx="131921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charset="0"/>
              </a:defRPr>
            </a:lvl1pPr>
            <a:lvl2pPr marL="742950" indent="-285750" eaLnBrk="0" hangingPunct="0">
              <a:defRPr sz="2400">
                <a:solidFill>
                  <a:srgbClr val="010066"/>
                </a:solidFill>
                <a:latin typeface="Arial" charset="0"/>
              </a:defRPr>
            </a:lvl2pPr>
            <a:lvl3pPr marL="1143000" indent="-228600" eaLnBrk="0" hangingPunct="0">
              <a:defRPr sz="2400">
                <a:solidFill>
                  <a:srgbClr val="010066"/>
                </a:solidFill>
                <a:latin typeface="Arial" charset="0"/>
              </a:defRPr>
            </a:lvl3pPr>
            <a:lvl4pPr marL="1600200" indent="-228600" eaLnBrk="0" hangingPunct="0">
              <a:defRPr sz="2400">
                <a:solidFill>
                  <a:srgbClr val="010066"/>
                </a:solidFill>
                <a:latin typeface="Arial" charset="0"/>
              </a:defRPr>
            </a:lvl4pPr>
            <a:lvl5pPr marL="2057400" indent="-228600" eaLnBrk="0" hangingPunct="0">
              <a:defRPr sz="2400">
                <a:solidFill>
                  <a:srgbClr val="010066"/>
                </a:solidFill>
                <a:latin typeface="Arial" charset="0"/>
              </a:defRPr>
            </a:lvl5pPr>
            <a:lvl6pPr marL="2514600" indent="-228600" eaLnBrk="0" fontAlgn="base" hangingPunct="0">
              <a:spcBef>
                <a:spcPct val="0"/>
              </a:spcBef>
              <a:spcAft>
                <a:spcPct val="0"/>
              </a:spcAft>
              <a:defRPr sz="2400">
                <a:solidFill>
                  <a:srgbClr val="010066"/>
                </a:solidFill>
                <a:latin typeface="Arial" charset="0"/>
              </a:defRPr>
            </a:lvl6pPr>
            <a:lvl7pPr marL="2971800" indent="-228600" eaLnBrk="0" fontAlgn="base" hangingPunct="0">
              <a:spcBef>
                <a:spcPct val="0"/>
              </a:spcBef>
              <a:spcAft>
                <a:spcPct val="0"/>
              </a:spcAft>
              <a:defRPr sz="2400">
                <a:solidFill>
                  <a:srgbClr val="010066"/>
                </a:solidFill>
                <a:latin typeface="Arial" charset="0"/>
              </a:defRPr>
            </a:lvl7pPr>
            <a:lvl8pPr marL="3429000" indent="-228600" eaLnBrk="0" fontAlgn="base" hangingPunct="0">
              <a:spcBef>
                <a:spcPct val="0"/>
              </a:spcBef>
              <a:spcAft>
                <a:spcPct val="0"/>
              </a:spcAft>
              <a:defRPr sz="2400">
                <a:solidFill>
                  <a:srgbClr val="010066"/>
                </a:solidFill>
                <a:latin typeface="Arial" charset="0"/>
              </a:defRPr>
            </a:lvl8pPr>
            <a:lvl9pPr marL="3886200" indent="-228600" eaLnBrk="0" fontAlgn="base" hangingPunct="0">
              <a:spcBef>
                <a:spcPct val="0"/>
              </a:spcBef>
              <a:spcAft>
                <a:spcPct val="0"/>
              </a:spcAft>
              <a:defRPr sz="2400">
                <a:solidFill>
                  <a:srgbClr val="010066"/>
                </a:solidFill>
                <a:latin typeface="Arial" charset="0"/>
              </a:defRPr>
            </a:lvl9pPr>
          </a:lstStyle>
          <a:p>
            <a:pPr eaLnBrk="1" hangingPunct="1"/>
            <a:r>
              <a:rPr lang="en-GB"/>
              <a:t>into this.</a:t>
            </a:r>
          </a:p>
        </p:txBody>
      </p:sp>
      <p:pic>
        <p:nvPicPr>
          <p:cNvPr id="410634" name="Picture 10" descr="right_button">
            <a:hlinkClick r:id="" action="ppaction://hlinkshowjump?jump=nextslide"/>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1063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10629"/>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499"/>
                                          </p:stCondLst>
                                        </p:cTn>
                                        <p:tgtEl>
                                          <p:spTgt spid="41063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063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ext Box 4"/>
          <p:cNvSpPr txBox="1">
            <a:spLocks noChangeArrowheads="1"/>
          </p:cNvSpPr>
          <p:nvPr/>
        </p:nvSpPr>
        <p:spPr bwMode="auto">
          <a:xfrm>
            <a:off x="539750" y="898525"/>
            <a:ext cx="8208963" cy="1552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charset="0"/>
              </a:defRPr>
            </a:lvl1pPr>
            <a:lvl2pPr marL="742950" indent="-285750" eaLnBrk="0" hangingPunct="0">
              <a:defRPr sz="2400">
                <a:solidFill>
                  <a:srgbClr val="010066"/>
                </a:solidFill>
                <a:latin typeface="Arial" charset="0"/>
              </a:defRPr>
            </a:lvl2pPr>
            <a:lvl3pPr marL="1143000" indent="-228600" eaLnBrk="0" hangingPunct="0">
              <a:defRPr sz="2400">
                <a:solidFill>
                  <a:srgbClr val="010066"/>
                </a:solidFill>
                <a:latin typeface="Arial" charset="0"/>
              </a:defRPr>
            </a:lvl3pPr>
            <a:lvl4pPr marL="1600200" indent="-228600" eaLnBrk="0" hangingPunct="0">
              <a:defRPr sz="2400">
                <a:solidFill>
                  <a:srgbClr val="010066"/>
                </a:solidFill>
                <a:latin typeface="Arial" charset="0"/>
              </a:defRPr>
            </a:lvl4pPr>
            <a:lvl5pPr marL="2057400" indent="-228600" eaLnBrk="0" hangingPunct="0">
              <a:defRPr sz="2400">
                <a:solidFill>
                  <a:srgbClr val="010066"/>
                </a:solidFill>
                <a:latin typeface="Arial" charset="0"/>
              </a:defRPr>
            </a:lvl5pPr>
            <a:lvl6pPr marL="2514600" indent="-228600" eaLnBrk="0" fontAlgn="base" hangingPunct="0">
              <a:spcBef>
                <a:spcPct val="0"/>
              </a:spcBef>
              <a:spcAft>
                <a:spcPct val="0"/>
              </a:spcAft>
              <a:defRPr sz="2400">
                <a:solidFill>
                  <a:srgbClr val="010066"/>
                </a:solidFill>
                <a:latin typeface="Arial" charset="0"/>
              </a:defRPr>
            </a:lvl6pPr>
            <a:lvl7pPr marL="2971800" indent="-228600" eaLnBrk="0" fontAlgn="base" hangingPunct="0">
              <a:spcBef>
                <a:spcPct val="0"/>
              </a:spcBef>
              <a:spcAft>
                <a:spcPct val="0"/>
              </a:spcAft>
              <a:defRPr sz="2400">
                <a:solidFill>
                  <a:srgbClr val="010066"/>
                </a:solidFill>
                <a:latin typeface="Arial" charset="0"/>
              </a:defRPr>
            </a:lvl7pPr>
            <a:lvl8pPr marL="3429000" indent="-228600" eaLnBrk="0" fontAlgn="base" hangingPunct="0">
              <a:spcBef>
                <a:spcPct val="0"/>
              </a:spcBef>
              <a:spcAft>
                <a:spcPct val="0"/>
              </a:spcAft>
              <a:defRPr sz="2400">
                <a:solidFill>
                  <a:srgbClr val="010066"/>
                </a:solidFill>
                <a:latin typeface="Arial" charset="0"/>
              </a:defRPr>
            </a:lvl8pPr>
            <a:lvl9pPr marL="3886200" indent="-228600" eaLnBrk="0" fontAlgn="base" hangingPunct="0">
              <a:spcBef>
                <a:spcPct val="0"/>
              </a:spcBef>
              <a:spcAft>
                <a:spcPct val="0"/>
              </a:spcAft>
              <a:defRPr sz="2400">
                <a:solidFill>
                  <a:srgbClr val="010066"/>
                </a:solidFill>
                <a:latin typeface="Arial" charset="0"/>
              </a:defRPr>
            </a:lvl9pPr>
          </a:lstStyle>
          <a:p>
            <a:pPr eaLnBrk="1" hangingPunct="1"/>
            <a:r>
              <a:rPr lang="en-GB"/>
              <a:t>The templates are useful as they enable you to create standard documents very quickly. You do need to change the document after it has been created however, because they can end up looking the same as everyone else’s.</a:t>
            </a:r>
          </a:p>
        </p:txBody>
      </p:sp>
      <p:pic>
        <p:nvPicPr>
          <p:cNvPr id="377863" name="Picture 7"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20" name="Text Box 8"/>
          <p:cNvSpPr txBox="1">
            <a:spLocks noChangeArrowheads="1"/>
          </p:cNvSpPr>
          <p:nvPr/>
        </p:nvSpPr>
        <p:spPr bwMode="auto">
          <a:xfrm>
            <a:off x="71438" y="71438"/>
            <a:ext cx="7561262"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charset="0"/>
              </a:defRPr>
            </a:lvl1pPr>
            <a:lvl2pPr marL="742950" indent="-285750" eaLnBrk="0" hangingPunct="0">
              <a:defRPr sz="2400">
                <a:solidFill>
                  <a:srgbClr val="010066"/>
                </a:solidFill>
                <a:latin typeface="Arial" charset="0"/>
              </a:defRPr>
            </a:lvl2pPr>
            <a:lvl3pPr marL="1143000" indent="-228600" eaLnBrk="0" hangingPunct="0">
              <a:defRPr sz="2400">
                <a:solidFill>
                  <a:srgbClr val="010066"/>
                </a:solidFill>
                <a:latin typeface="Arial" charset="0"/>
              </a:defRPr>
            </a:lvl3pPr>
            <a:lvl4pPr marL="1600200" indent="-228600" eaLnBrk="0" hangingPunct="0">
              <a:defRPr sz="2400">
                <a:solidFill>
                  <a:srgbClr val="010066"/>
                </a:solidFill>
                <a:latin typeface="Arial" charset="0"/>
              </a:defRPr>
            </a:lvl4pPr>
            <a:lvl5pPr marL="2057400" indent="-228600" eaLnBrk="0" hangingPunct="0">
              <a:defRPr sz="2400">
                <a:solidFill>
                  <a:srgbClr val="010066"/>
                </a:solidFill>
                <a:latin typeface="Arial" charset="0"/>
              </a:defRPr>
            </a:lvl5pPr>
            <a:lvl6pPr marL="2514600" indent="-228600" eaLnBrk="0" fontAlgn="base" hangingPunct="0">
              <a:spcBef>
                <a:spcPct val="0"/>
              </a:spcBef>
              <a:spcAft>
                <a:spcPct val="0"/>
              </a:spcAft>
              <a:defRPr sz="2400">
                <a:solidFill>
                  <a:srgbClr val="010066"/>
                </a:solidFill>
                <a:latin typeface="Arial" charset="0"/>
              </a:defRPr>
            </a:lvl6pPr>
            <a:lvl7pPr marL="2971800" indent="-228600" eaLnBrk="0" fontAlgn="base" hangingPunct="0">
              <a:spcBef>
                <a:spcPct val="0"/>
              </a:spcBef>
              <a:spcAft>
                <a:spcPct val="0"/>
              </a:spcAft>
              <a:defRPr sz="2400">
                <a:solidFill>
                  <a:srgbClr val="010066"/>
                </a:solidFill>
                <a:latin typeface="Arial" charset="0"/>
              </a:defRPr>
            </a:lvl7pPr>
            <a:lvl8pPr marL="3429000" indent="-228600" eaLnBrk="0" fontAlgn="base" hangingPunct="0">
              <a:spcBef>
                <a:spcPct val="0"/>
              </a:spcBef>
              <a:spcAft>
                <a:spcPct val="0"/>
              </a:spcAft>
              <a:defRPr sz="2400">
                <a:solidFill>
                  <a:srgbClr val="010066"/>
                </a:solidFill>
                <a:latin typeface="Arial" charset="0"/>
              </a:defRPr>
            </a:lvl8pPr>
            <a:lvl9pPr marL="3886200" indent="-228600" eaLnBrk="0" fontAlgn="base" hangingPunct="0">
              <a:spcBef>
                <a:spcPct val="0"/>
              </a:spcBef>
              <a:spcAft>
                <a:spcPct val="0"/>
              </a:spcAft>
              <a:defRPr sz="2400">
                <a:solidFill>
                  <a:srgbClr val="010066"/>
                </a:solidFill>
                <a:latin typeface="Arial" charset="0"/>
              </a:defRPr>
            </a:lvl9pPr>
          </a:lstStyle>
          <a:p>
            <a:pPr eaLnBrk="1" hangingPunct="1">
              <a:spcBef>
                <a:spcPct val="50000"/>
              </a:spcBef>
            </a:pPr>
            <a:r>
              <a:rPr lang="en-GB" sz="2800">
                <a:solidFill>
                  <a:srgbClr val="5B0091"/>
                </a:solidFill>
              </a:rPr>
              <a:t>What are its basic features?</a:t>
            </a:r>
            <a:r>
              <a:rPr lang="en-GB" sz="2800" b="1">
                <a:solidFill>
                  <a:srgbClr val="5B0091"/>
                </a:solidFill>
              </a:rPr>
              <a:t> </a:t>
            </a:r>
          </a:p>
        </p:txBody>
      </p:sp>
      <p:sp>
        <p:nvSpPr>
          <p:cNvPr id="377870" name="Text Box 14"/>
          <p:cNvSpPr txBox="1">
            <a:spLocks noChangeArrowheads="1"/>
          </p:cNvSpPr>
          <p:nvPr/>
        </p:nvSpPr>
        <p:spPr bwMode="auto">
          <a:xfrm>
            <a:off x="539750" y="2708275"/>
            <a:ext cx="2736850" cy="3378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charset="0"/>
              </a:defRPr>
            </a:lvl1pPr>
            <a:lvl2pPr marL="742950" indent="-285750" eaLnBrk="0" hangingPunct="0">
              <a:defRPr sz="2400">
                <a:solidFill>
                  <a:srgbClr val="010066"/>
                </a:solidFill>
                <a:latin typeface="Arial" charset="0"/>
              </a:defRPr>
            </a:lvl2pPr>
            <a:lvl3pPr marL="1143000" indent="-228600" eaLnBrk="0" hangingPunct="0">
              <a:defRPr sz="2400">
                <a:solidFill>
                  <a:srgbClr val="010066"/>
                </a:solidFill>
                <a:latin typeface="Arial" charset="0"/>
              </a:defRPr>
            </a:lvl3pPr>
            <a:lvl4pPr marL="1600200" indent="-228600" eaLnBrk="0" hangingPunct="0">
              <a:defRPr sz="2400">
                <a:solidFill>
                  <a:srgbClr val="010066"/>
                </a:solidFill>
                <a:latin typeface="Arial" charset="0"/>
              </a:defRPr>
            </a:lvl4pPr>
            <a:lvl5pPr marL="2057400" indent="-228600" eaLnBrk="0" hangingPunct="0">
              <a:defRPr sz="2400">
                <a:solidFill>
                  <a:srgbClr val="010066"/>
                </a:solidFill>
                <a:latin typeface="Arial" charset="0"/>
              </a:defRPr>
            </a:lvl5pPr>
            <a:lvl6pPr marL="2514600" indent="-228600" eaLnBrk="0" fontAlgn="base" hangingPunct="0">
              <a:spcBef>
                <a:spcPct val="0"/>
              </a:spcBef>
              <a:spcAft>
                <a:spcPct val="0"/>
              </a:spcAft>
              <a:defRPr sz="2400">
                <a:solidFill>
                  <a:srgbClr val="010066"/>
                </a:solidFill>
                <a:latin typeface="Arial" charset="0"/>
              </a:defRPr>
            </a:lvl6pPr>
            <a:lvl7pPr marL="2971800" indent="-228600" eaLnBrk="0" fontAlgn="base" hangingPunct="0">
              <a:spcBef>
                <a:spcPct val="0"/>
              </a:spcBef>
              <a:spcAft>
                <a:spcPct val="0"/>
              </a:spcAft>
              <a:defRPr sz="2400">
                <a:solidFill>
                  <a:srgbClr val="010066"/>
                </a:solidFill>
                <a:latin typeface="Arial" charset="0"/>
              </a:defRPr>
            </a:lvl7pPr>
            <a:lvl8pPr marL="3429000" indent="-228600" eaLnBrk="0" fontAlgn="base" hangingPunct="0">
              <a:spcBef>
                <a:spcPct val="0"/>
              </a:spcBef>
              <a:spcAft>
                <a:spcPct val="0"/>
              </a:spcAft>
              <a:defRPr sz="2400">
                <a:solidFill>
                  <a:srgbClr val="010066"/>
                </a:solidFill>
                <a:latin typeface="Arial" charset="0"/>
              </a:defRPr>
            </a:lvl8pPr>
            <a:lvl9pPr marL="3886200" indent="-228600" eaLnBrk="0" fontAlgn="base" hangingPunct="0">
              <a:spcBef>
                <a:spcPct val="0"/>
              </a:spcBef>
              <a:spcAft>
                <a:spcPct val="0"/>
              </a:spcAft>
              <a:defRPr sz="2400">
                <a:solidFill>
                  <a:srgbClr val="010066"/>
                </a:solidFill>
                <a:latin typeface="Arial" charset="0"/>
              </a:defRPr>
            </a:lvl9pPr>
          </a:lstStyle>
          <a:p>
            <a:pPr eaLnBrk="1" hangingPunct="1"/>
            <a:r>
              <a:rPr lang="en-GB"/>
              <a:t>You can use a DTP package to create a </a:t>
            </a:r>
            <a:r>
              <a:rPr lang="en-GB" b="1">
                <a:solidFill>
                  <a:srgbClr val="FF6600"/>
                </a:solidFill>
              </a:rPr>
              <a:t>house style</a:t>
            </a:r>
            <a:r>
              <a:rPr lang="en-GB"/>
              <a:t> – logo, fonts, images etc. – and use it to make a set of documents that look co-ordinated.</a:t>
            </a:r>
          </a:p>
        </p:txBody>
      </p:sp>
      <p:pic>
        <p:nvPicPr>
          <p:cNvPr id="377871" name="Picture 15" descr="dtp_document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79813" y="2997200"/>
            <a:ext cx="4953000" cy="2714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7787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77871"/>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7786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7870"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Text Box 4"/>
          <p:cNvSpPr txBox="1">
            <a:spLocks noChangeArrowheads="1"/>
          </p:cNvSpPr>
          <p:nvPr/>
        </p:nvSpPr>
        <p:spPr bwMode="auto">
          <a:xfrm>
            <a:off x="539750" y="898525"/>
            <a:ext cx="83534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charset="0"/>
              </a:defRPr>
            </a:lvl1pPr>
            <a:lvl2pPr marL="742950" indent="-285750" eaLnBrk="0" hangingPunct="0">
              <a:defRPr sz="2400">
                <a:solidFill>
                  <a:srgbClr val="010066"/>
                </a:solidFill>
                <a:latin typeface="Arial" charset="0"/>
              </a:defRPr>
            </a:lvl2pPr>
            <a:lvl3pPr marL="1143000" indent="-228600" eaLnBrk="0" hangingPunct="0">
              <a:defRPr sz="2400">
                <a:solidFill>
                  <a:srgbClr val="010066"/>
                </a:solidFill>
                <a:latin typeface="Arial" charset="0"/>
              </a:defRPr>
            </a:lvl3pPr>
            <a:lvl4pPr marL="1600200" indent="-228600" eaLnBrk="0" hangingPunct="0">
              <a:defRPr sz="2400">
                <a:solidFill>
                  <a:srgbClr val="010066"/>
                </a:solidFill>
                <a:latin typeface="Arial" charset="0"/>
              </a:defRPr>
            </a:lvl4pPr>
            <a:lvl5pPr marL="2057400" indent="-228600" eaLnBrk="0" hangingPunct="0">
              <a:defRPr sz="2400">
                <a:solidFill>
                  <a:srgbClr val="010066"/>
                </a:solidFill>
                <a:latin typeface="Arial" charset="0"/>
              </a:defRPr>
            </a:lvl5pPr>
            <a:lvl6pPr marL="2514600" indent="-228600" eaLnBrk="0" fontAlgn="base" hangingPunct="0">
              <a:spcBef>
                <a:spcPct val="0"/>
              </a:spcBef>
              <a:spcAft>
                <a:spcPct val="0"/>
              </a:spcAft>
              <a:defRPr sz="2400">
                <a:solidFill>
                  <a:srgbClr val="010066"/>
                </a:solidFill>
                <a:latin typeface="Arial" charset="0"/>
              </a:defRPr>
            </a:lvl6pPr>
            <a:lvl7pPr marL="2971800" indent="-228600" eaLnBrk="0" fontAlgn="base" hangingPunct="0">
              <a:spcBef>
                <a:spcPct val="0"/>
              </a:spcBef>
              <a:spcAft>
                <a:spcPct val="0"/>
              </a:spcAft>
              <a:defRPr sz="2400">
                <a:solidFill>
                  <a:srgbClr val="010066"/>
                </a:solidFill>
                <a:latin typeface="Arial" charset="0"/>
              </a:defRPr>
            </a:lvl7pPr>
            <a:lvl8pPr marL="3429000" indent="-228600" eaLnBrk="0" fontAlgn="base" hangingPunct="0">
              <a:spcBef>
                <a:spcPct val="0"/>
              </a:spcBef>
              <a:spcAft>
                <a:spcPct val="0"/>
              </a:spcAft>
              <a:defRPr sz="2400">
                <a:solidFill>
                  <a:srgbClr val="010066"/>
                </a:solidFill>
                <a:latin typeface="Arial" charset="0"/>
              </a:defRPr>
            </a:lvl8pPr>
            <a:lvl9pPr marL="3886200" indent="-228600" eaLnBrk="0" fontAlgn="base" hangingPunct="0">
              <a:spcBef>
                <a:spcPct val="0"/>
              </a:spcBef>
              <a:spcAft>
                <a:spcPct val="0"/>
              </a:spcAft>
              <a:defRPr sz="2400">
                <a:solidFill>
                  <a:srgbClr val="010066"/>
                </a:solidFill>
                <a:latin typeface="Arial" charset="0"/>
              </a:defRPr>
            </a:lvl9pPr>
          </a:lstStyle>
          <a:p>
            <a:pPr eaLnBrk="1" hangingPunct="1">
              <a:spcBef>
                <a:spcPct val="50000"/>
              </a:spcBef>
            </a:pPr>
            <a:r>
              <a:rPr lang="en-GB"/>
              <a:t>The documents you create using DTP are in standard sizes.</a:t>
            </a:r>
          </a:p>
        </p:txBody>
      </p:sp>
      <p:pic>
        <p:nvPicPr>
          <p:cNvPr id="1028" name="Picture 5" descr="flash ico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197725" y="71438"/>
            <a:ext cx="600075"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9" name="Picture 6" descr="right_button">
            <a:hlinkClick r:id="" action="ppaction://hlinkshowjump?jump=nextslide"/>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ontrols>
      <mc:AlternateContent xmlns:mc="http://schemas.openxmlformats.org/markup-compatibility/2006">
        <mc:Choice xmlns:v="urn:schemas-microsoft-com:vml" Requires="v">
          <p:control spid="1026" r:id="rId2" imgW="6119142" imgH="5183695"/>
        </mc:Choice>
        <mc:Fallback>
          <p:control r:id="rId2" imgW="6119142" imgH="5183695">
            <p:pic>
              <p:nvPicPr>
                <p:cNvPr id="0" name="ShockwaveFlash1"/>
                <p:cNvPicPr preferRelativeResize="0">
                  <a:picLocks noChangeArrowheads="1" noChangeShapeType="1"/>
                </p:cNvPicPr>
                <p:nvPr/>
              </p:nvPicPr>
              <p:blipFill>
                <a:blip r:embed="rId6">
                  <a:extLst>
                    <a:ext uri="{28A0092B-C50C-407E-A947-70E740481C1C}">
                      <a14:useLocalDpi xmlns:a14="http://schemas.microsoft.com/office/drawing/2010/main" val="0"/>
                    </a:ext>
                  </a:extLst>
                </a:blip>
                <a:srcRect/>
                <a:stretch>
                  <a:fillRect/>
                </a:stretch>
              </p:blipFill>
              <p:spPr bwMode="auto">
                <a:xfrm>
                  <a:off x="1476375" y="1341438"/>
                  <a:ext cx="6119813" cy="5183187"/>
                </a:xfrm>
                <a:prstGeom prst="rect">
                  <a:avLst/>
                </a:prstGeom>
                <a:noFill/>
                <a:ln w="9525">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pic>
          </p:control>
        </mc:Fallback>
      </mc:AlternateContent>
    </p:controls>
  </p:cSld>
  <p:clrMapOvr>
    <a:masterClrMapping/>
  </p:clrMapOvr>
  <p:transition spd="slow"/>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Text Box 12"/>
          <p:cNvSpPr txBox="1">
            <a:spLocks noChangeArrowheads="1"/>
          </p:cNvSpPr>
          <p:nvPr/>
        </p:nvSpPr>
        <p:spPr bwMode="auto">
          <a:xfrm>
            <a:off x="71438" y="71438"/>
            <a:ext cx="7561262"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charset="0"/>
              </a:defRPr>
            </a:lvl1pPr>
            <a:lvl2pPr marL="742950" indent="-285750" eaLnBrk="0" hangingPunct="0">
              <a:defRPr sz="2400">
                <a:solidFill>
                  <a:srgbClr val="010066"/>
                </a:solidFill>
                <a:latin typeface="Arial" charset="0"/>
              </a:defRPr>
            </a:lvl2pPr>
            <a:lvl3pPr marL="1143000" indent="-228600" eaLnBrk="0" hangingPunct="0">
              <a:defRPr sz="2400">
                <a:solidFill>
                  <a:srgbClr val="010066"/>
                </a:solidFill>
                <a:latin typeface="Arial" charset="0"/>
              </a:defRPr>
            </a:lvl3pPr>
            <a:lvl4pPr marL="1600200" indent="-228600" eaLnBrk="0" hangingPunct="0">
              <a:defRPr sz="2400">
                <a:solidFill>
                  <a:srgbClr val="010066"/>
                </a:solidFill>
                <a:latin typeface="Arial" charset="0"/>
              </a:defRPr>
            </a:lvl4pPr>
            <a:lvl5pPr marL="2057400" indent="-228600" eaLnBrk="0" hangingPunct="0">
              <a:defRPr sz="2400">
                <a:solidFill>
                  <a:srgbClr val="010066"/>
                </a:solidFill>
                <a:latin typeface="Arial" charset="0"/>
              </a:defRPr>
            </a:lvl5pPr>
            <a:lvl6pPr marL="2514600" indent="-228600" eaLnBrk="0" fontAlgn="base" hangingPunct="0">
              <a:spcBef>
                <a:spcPct val="0"/>
              </a:spcBef>
              <a:spcAft>
                <a:spcPct val="0"/>
              </a:spcAft>
              <a:defRPr sz="2400">
                <a:solidFill>
                  <a:srgbClr val="010066"/>
                </a:solidFill>
                <a:latin typeface="Arial" charset="0"/>
              </a:defRPr>
            </a:lvl6pPr>
            <a:lvl7pPr marL="2971800" indent="-228600" eaLnBrk="0" fontAlgn="base" hangingPunct="0">
              <a:spcBef>
                <a:spcPct val="0"/>
              </a:spcBef>
              <a:spcAft>
                <a:spcPct val="0"/>
              </a:spcAft>
              <a:defRPr sz="2400">
                <a:solidFill>
                  <a:srgbClr val="010066"/>
                </a:solidFill>
                <a:latin typeface="Arial" charset="0"/>
              </a:defRPr>
            </a:lvl7pPr>
            <a:lvl8pPr marL="3429000" indent="-228600" eaLnBrk="0" fontAlgn="base" hangingPunct="0">
              <a:spcBef>
                <a:spcPct val="0"/>
              </a:spcBef>
              <a:spcAft>
                <a:spcPct val="0"/>
              </a:spcAft>
              <a:defRPr sz="2400">
                <a:solidFill>
                  <a:srgbClr val="010066"/>
                </a:solidFill>
                <a:latin typeface="Arial" charset="0"/>
              </a:defRPr>
            </a:lvl8pPr>
            <a:lvl9pPr marL="3886200" indent="-228600" eaLnBrk="0" fontAlgn="base" hangingPunct="0">
              <a:spcBef>
                <a:spcPct val="0"/>
              </a:spcBef>
              <a:spcAft>
                <a:spcPct val="0"/>
              </a:spcAft>
              <a:defRPr sz="2400">
                <a:solidFill>
                  <a:srgbClr val="010066"/>
                </a:solidFill>
                <a:latin typeface="Arial" charset="0"/>
              </a:defRPr>
            </a:lvl9pPr>
          </a:lstStyle>
          <a:p>
            <a:pPr eaLnBrk="1" hangingPunct="1">
              <a:spcBef>
                <a:spcPct val="50000"/>
              </a:spcBef>
            </a:pPr>
            <a:r>
              <a:rPr lang="en-GB" sz="2800">
                <a:solidFill>
                  <a:srgbClr val="5B0091"/>
                </a:solidFill>
              </a:rPr>
              <a:t>Can I have a go?</a:t>
            </a:r>
            <a:endParaRPr lang="en-GB" sz="2800" b="1">
              <a:solidFill>
                <a:srgbClr val="5B0091"/>
              </a:solidFill>
            </a:endParaRPr>
          </a:p>
        </p:txBody>
      </p:sp>
      <p:pic>
        <p:nvPicPr>
          <p:cNvPr id="2052" name="Picture 17" descr="right_button">
            <a:hlinkClick r:id="" action="ppaction://hlinkshowjump?jump=nextslide"/>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3" name="Picture 32" descr="flash icon"/>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197725" y="71438"/>
            <a:ext cx="600075"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ontrols>
      <mc:AlternateContent xmlns:mc="http://schemas.openxmlformats.org/markup-compatibility/2006">
        <mc:Choice xmlns:v="urn:schemas-microsoft-com:vml" Requires="v">
          <p:control spid="2050" r:id="rId2" imgW="8495238" imgH="5112933"/>
        </mc:Choice>
        <mc:Fallback>
          <p:control r:id="rId2" imgW="8495238" imgH="5112933">
            <p:pic>
              <p:nvPicPr>
                <p:cNvPr id="0" name="ShockwaveFlash1"/>
                <p:cNvPicPr preferRelativeResize="0">
                  <a:picLocks noChangeArrowheads="1" noChangeShapeType="1"/>
                </p:cNvPicPr>
                <p:nvPr/>
              </p:nvPicPr>
              <p:blipFill>
                <a:blip r:embed="rId7">
                  <a:extLst>
                    <a:ext uri="{28A0092B-C50C-407E-A947-70E740481C1C}">
                      <a14:useLocalDpi xmlns:a14="http://schemas.microsoft.com/office/drawing/2010/main" val="0"/>
                    </a:ext>
                  </a:extLst>
                </a:blip>
                <a:srcRect/>
                <a:stretch>
                  <a:fillRect/>
                </a:stretch>
              </p:blipFill>
              <p:spPr bwMode="auto">
                <a:xfrm>
                  <a:off x="325438" y="908050"/>
                  <a:ext cx="8494712" cy="5113338"/>
                </a:xfrm>
                <a:prstGeom prst="rect">
                  <a:avLst/>
                </a:prstGeom>
                <a:noFill/>
                <a:ln w="9525">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pic>
          </p:control>
        </mc:Fallback>
      </mc:AlternateContent>
    </p:controls>
  </p:cSld>
  <p:clrMapOvr>
    <a:masterClrMapping/>
  </p:clrMapOvr>
  <p:transition spd="slow"/>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ext Box 4"/>
          <p:cNvSpPr txBox="1">
            <a:spLocks noChangeArrowheads="1"/>
          </p:cNvSpPr>
          <p:nvPr/>
        </p:nvSpPr>
        <p:spPr bwMode="auto">
          <a:xfrm>
            <a:off x="71438" y="71438"/>
            <a:ext cx="7561262"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charset="0"/>
              </a:defRPr>
            </a:lvl1pPr>
            <a:lvl2pPr marL="742950" indent="-285750" eaLnBrk="0" hangingPunct="0">
              <a:defRPr sz="2400">
                <a:solidFill>
                  <a:srgbClr val="010066"/>
                </a:solidFill>
                <a:latin typeface="Arial" charset="0"/>
              </a:defRPr>
            </a:lvl2pPr>
            <a:lvl3pPr marL="1143000" indent="-228600" eaLnBrk="0" hangingPunct="0">
              <a:defRPr sz="2400">
                <a:solidFill>
                  <a:srgbClr val="010066"/>
                </a:solidFill>
                <a:latin typeface="Arial" charset="0"/>
              </a:defRPr>
            </a:lvl3pPr>
            <a:lvl4pPr marL="1600200" indent="-228600" eaLnBrk="0" hangingPunct="0">
              <a:defRPr sz="2400">
                <a:solidFill>
                  <a:srgbClr val="010066"/>
                </a:solidFill>
                <a:latin typeface="Arial" charset="0"/>
              </a:defRPr>
            </a:lvl4pPr>
            <a:lvl5pPr marL="2057400" indent="-228600" eaLnBrk="0" hangingPunct="0">
              <a:defRPr sz="2400">
                <a:solidFill>
                  <a:srgbClr val="010066"/>
                </a:solidFill>
                <a:latin typeface="Arial" charset="0"/>
              </a:defRPr>
            </a:lvl5pPr>
            <a:lvl6pPr marL="2514600" indent="-228600" eaLnBrk="0" fontAlgn="base" hangingPunct="0">
              <a:spcBef>
                <a:spcPct val="0"/>
              </a:spcBef>
              <a:spcAft>
                <a:spcPct val="0"/>
              </a:spcAft>
              <a:defRPr sz="2400">
                <a:solidFill>
                  <a:srgbClr val="010066"/>
                </a:solidFill>
                <a:latin typeface="Arial" charset="0"/>
              </a:defRPr>
            </a:lvl6pPr>
            <a:lvl7pPr marL="2971800" indent="-228600" eaLnBrk="0" fontAlgn="base" hangingPunct="0">
              <a:spcBef>
                <a:spcPct val="0"/>
              </a:spcBef>
              <a:spcAft>
                <a:spcPct val="0"/>
              </a:spcAft>
              <a:defRPr sz="2400">
                <a:solidFill>
                  <a:srgbClr val="010066"/>
                </a:solidFill>
                <a:latin typeface="Arial" charset="0"/>
              </a:defRPr>
            </a:lvl7pPr>
            <a:lvl8pPr marL="3429000" indent="-228600" eaLnBrk="0" fontAlgn="base" hangingPunct="0">
              <a:spcBef>
                <a:spcPct val="0"/>
              </a:spcBef>
              <a:spcAft>
                <a:spcPct val="0"/>
              </a:spcAft>
              <a:defRPr sz="2400">
                <a:solidFill>
                  <a:srgbClr val="010066"/>
                </a:solidFill>
                <a:latin typeface="Arial" charset="0"/>
              </a:defRPr>
            </a:lvl8pPr>
            <a:lvl9pPr marL="3886200" indent="-228600" eaLnBrk="0" fontAlgn="base" hangingPunct="0">
              <a:spcBef>
                <a:spcPct val="0"/>
              </a:spcBef>
              <a:spcAft>
                <a:spcPct val="0"/>
              </a:spcAft>
              <a:defRPr sz="2400">
                <a:solidFill>
                  <a:srgbClr val="010066"/>
                </a:solidFill>
                <a:latin typeface="Arial" charset="0"/>
              </a:defRPr>
            </a:lvl9pPr>
          </a:lstStyle>
          <a:p>
            <a:pPr eaLnBrk="1" hangingPunct="1">
              <a:spcBef>
                <a:spcPct val="50000"/>
              </a:spcBef>
            </a:pPr>
            <a:endParaRPr lang="en-US" sz="2800" b="1">
              <a:solidFill>
                <a:srgbClr val="5B0091"/>
              </a:solidFill>
            </a:endParaRPr>
          </a:p>
        </p:txBody>
      </p:sp>
      <p:pic>
        <p:nvPicPr>
          <p:cNvPr id="391176" name="Picture 8" descr="right_button">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4" name="Text Box 11"/>
          <p:cNvSpPr txBox="1">
            <a:spLocks noChangeArrowheads="1"/>
          </p:cNvSpPr>
          <p:nvPr/>
        </p:nvSpPr>
        <p:spPr bwMode="auto">
          <a:xfrm>
            <a:off x="71438" y="71438"/>
            <a:ext cx="2401887"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rgbClr val="010066"/>
                </a:solidFill>
                <a:latin typeface="Arial" charset="0"/>
              </a:defRPr>
            </a:lvl1pPr>
            <a:lvl2pPr marL="742950" indent="-285750" eaLnBrk="0" hangingPunct="0">
              <a:defRPr sz="2400">
                <a:solidFill>
                  <a:srgbClr val="010066"/>
                </a:solidFill>
                <a:latin typeface="Arial" charset="0"/>
              </a:defRPr>
            </a:lvl2pPr>
            <a:lvl3pPr marL="1143000" indent="-228600" eaLnBrk="0" hangingPunct="0">
              <a:defRPr sz="2400">
                <a:solidFill>
                  <a:srgbClr val="010066"/>
                </a:solidFill>
                <a:latin typeface="Arial" charset="0"/>
              </a:defRPr>
            </a:lvl3pPr>
            <a:lvl4pPr marL="1600200" indent="-228600" eaLnBrk="0" hangingPunct="0">
              <a:defRPr sz="2400">
                <a:solidFill>
                  <a:srgbClr val="010066"/>
                </a:solidFill>
                <a:latin typeface="Arial" charset="0"/>
              </a:defRPr>
            </a:lvl4pPr>
            <a:lvl5pPr marL="2057400" indent="-228600" eaLnBrk="0" hangingPunct="0">
              <a:defRPr sz="2400">
                <a:solidFill>
                  <a:srgbClr val="010066"/>
                </a:solidFill>
                <a:latin typeface="Arial" charset="0"/>
              </a:defRPr>
            </a:lvl5pPr>
            <a:lvl6pPr marL="2514600" indent="-228600" eaLnBrk="0" fontAlgn="base" hangingPunct="0">
              <a:spcBef>
                <a:spcPct val="0"/>
              </a:spcBef>
              <a:spcAft>
                <a:spcPct val="0"/>
              </a:spcAft>
              <a:defRPr sz="2400">
                <a:solidFill>
                  <a:srgbClr val="010066"/>
                </a:solidFill>
                <a:latin typeface="Arial" charset="0"/>
              </a:defRPr>
            </a:lvl6pPr>
            <a:lvl7pPr marL="2971800" indent="-228600" eaLnBrk="0" fontAlgn="base" hangingPunct="0">
              <a:spcBef>
                <a:spcPct val="0"/>
              </a:spcBef>
              <a:spcAft>
                <a:spcPct val="0"/>
              </a:spcAft>
              <a:defRPr sz="2400">
                <a:solidFill>
                  <a:srgbClr val="010066"/>
                </a:solidFill>
                <a:latin typeface="Arial" charset="0"/>
              </a:defRPr>
            </a:lvl7pPr>
            <a:lvl8pPr marL="3429000" indent="-228600" eaLnBrk="0" fontAlgn="base" hangingPunct="0">
              <a:spcBef>
                <a:spcPct val="0"/>
              </a:spcBef>
              <a:spcAft>
                <a:spcPct val="0"/>
              </a:spcAft>
              <a:defRPr sz="2400">
                <a:solidFill>
                  <a:srgbClr val="010066"/>
                </a:solidFill>
                <a:latin typeface="Arial" charset="0"/>
              </a:defRPr>
            </a:lvl8pPr>
            <a:lvl9pPr marL="3886200" indent="-228600" eaLnBrk="0" fontAlgn="base" hangingPunct="0">
              <a:spcBef>
                <a:spcPct val="0"/>
              </a:spcBef>
              <a:spcAft>
                <a:spcPct val="0"/>
              </a:spcAft>
              <a:defRPr sz="2400">
                <a:solidFill>
                  <a:srgbClr val="010066"/>
                </a:solidFill>
                <a:latin typeface="Arial" charset="0"/>
              </a:defRPr>
            </a:lvl9pPr>
          </a:lstStyle>
          <a:p>
            <a:pPr eaLnBrk="1" hangingPunct="1"/>
            <a:r>
              <a:rPr lang="en-GB" sz="2800">
                <a:solidFill>
                  <a:srgbClr val="5B0091"/>
                </a:solidFill>
              </a:rPr>
              <a:t>Importing files</a:t>
            </a:r>
          </a:p>
        </p:txBody>
      </p:sp>
      <p:sp>
        <p:nvSpPr>
          <p:cNvPr id="10245" name="Text Box 12"/>
          <p:cNvSpPr txBox="1">
            <a:spLocks noChangeArrowheads="1"/>
          </p:cNvSpPr>
          <p:nvPr/>
        </p:nvSpPr>
        <p:spPr bwMode="auto">
          <a:xfrm>
            <a:off x="539750" y="898525"/>
            <a:ext cx="7940675"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charset="0"/>
              </a:defRPr>
            </a:lvl1pPr>
            <a:lvl2pPr marL="742950" indent="-285750" eaLnBrk="0" hangingPunct="0">
              <a:defRPr sz="2400">
                <a:solidFill>
                  <a:srgbClr val="010066"/>
                </a:solidFill>
                <a:latin typeface="Arial" charset="0"/>
              </a:defRPr>
            </a:lvl2pPr>
            <a:lvl3pPr marL="1143000" indent="-228600" eaLnBrk="0" hangingPunct="0">
              <a:defRPr sz="2400">
                <a:solidFill>
                  <a:srgbClr val="010066"/>
                </a:solidFill>
                <a:latin typeface="Arial" charset="0"/>
              </a:defRPr>
            </a:lvl3pPr>
            <a:lvl4pPr marL="1600200" indent="-228600" eaLnBrk="0" hangingPunct="0">
              <a:defRPr sz="2400">
                <a:solidFill>
                  <a:srgbClr val="010066"/>
                </a:solidFill>
                <a:latin typeface="Arial" charset="0"/>
              </a:defRPr>
            </a:lvl4pPr>
            <a:lvl5pPr marL="2057400" indent="-228600" eaLnBrk="0" hangingPunct="0">
              <a:defRPr sz="2400">
                <a:solidFill>
                  <a:srgbClr val="010066"/>
                </a:solidFill>
                <a:latin typeface="Arial" charset="0"/>
              </a:defRPr>
            </a:lvl5pPr>
            <a:lvl6pPr marL="2514600" indent="-228600" eaLnBrk="0" fontAlgn="base" hangingPunct="0">
              <a:spcBef>
                <a:spcPct val="0"/>
              </a:spcBef>
              <a:spcAft>
                <a:spcPct val="0"/>
              </a:spcAft>
              <a:defRPr sz="2400">
                <a:solidFill>
                  <a:srgbClr val="010066"/>
                </a:solidFill>
                <a:latin typeface="Arial" charset="0"/>
              </a:defRPr>
            </a:lvl6pPr>
            <a:lvl7pPr marL="2971800" indent="-228600" eaLnBrk="0" fontAlgn="base" hangingPunct="0">
              <a:spcBef>
                <a:spcPct val="0"/>
              </a:spcBef>
              <a:spcAft>
                <a:spcPct val="0"/>
              </a:spcAft>
              <a:defRPr sz="2400">
                <a:solidFill>
                  <a:srgbClr val="010066"/>
                </a:solidFill>
                <a:latin typeface="Arial" charset="0"/>
              </a:defRPr>
            </a:lvl7pPr>
            <a:lvl8pPr marL="3429000" indent="-228600" eaLnBrk="0" fontAlgn="base" hangingPunct="0">
              <a:spcBef>
                <a:spcPct val="0"/>
              </a:spcBef>
              <a:spcAft>
                <a:spcPct val="0"/>
              </a:spcAft>
              <a:defRPr sz="2400">
                <a:solidFill>
                  <a:srgbClr val="010066"/>
                </a:solidFill>
                <a:latin typeface="Arial" charset="0"/>
              </a:defRPr>
            </a:lvl8pPr>
            <a:lvl9pPr marL="3886200" indent="-228600" eaLnBrk="0" fontAlgn="base" hangingPunct="0">
              <a:spcBef>
                <a:spcPct val="0"/>
              </a:spcBef>
              <a:spcAft>
                <a:spcPct val="0"/>
              </a:spcAft>
              <a:defRPr sz="2400">
                <a:solidFill>
                  <a:srgbClr val="010066"/>
                </a:solidFill>
                <a:latin typeface="Arial" charset="0"/>
              </a:defRPr>
            </a:lvl9pPr>
          </a:lstStyle>
          <a:p>
            <a:pPr eaLnBrk="1" hangingPunct="1"/>
            <a:r>
              <a:rPr lang="en-GB"/>
              <a:t>Desktop publishing software is often used to assemble pages using files from other packages.</a:t>
            </a:r>
          </a:p>
        </p:txBody>
      </p:sp>
      <p:pic>
        <p:nvPicPr>
          <p:cNvPr id="391181" name="Picture 13"/>
          <p:cNvPicPr>
            <a:picLocks noChangeAspect="1" noChangeArrowheads="1"/>
          </p:cNvPicPr>
          <p:nvPr/>
        </p:nvPicPr>
        <p:blipFill>
          <a:blip r:embed="rId4">
            <a:extLst>
              <a:ext uri="{28A0092B-C50C-407E-A947-70E740481C1C}">
                <a14:useLocalDpi xmlns:a14="http://schemas.microsoft.com/office/drawing/2010/main" val="0"/>
              </a:ext>
            </a:extLst>
          </a:blip>
          <a:srcRect l="781" t="21875" r="32813" b="55209"/>
          <a:stretch>
            <a:fillRect/>
          </a:stretch>
        </p:blipFill>
        <p:spPr bwMode="auto">
          <a:xfrm>
            <a:off x="1371600" y="4921250"/>
            <a:ext cx="6477000" cy="1676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91182" name="Text Box 14"/>
          <p:cNvSpPr txBox="1">
            <a:spLocks noChangeArrowheads="1"/>
          </p:cNvSpPr>
          <p:nvPr/>
        </p:nvSpPr>
        <p:spPr bwMode="auto">
          <a:xfrm>
            <a:off x="539750" y="1700213"/>
            <a:ext cx="784860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charset="0"/>
              </a:defRPr>
            </a:lvl1pPr>
            <a:lvl2pPr marL="742950" indent="-285750" eaLnBrk="0" hangingPunct="0">
              <a:defRPr sz="2400">
                <a:solidFill>
                  <a:srgbClr val="010066"/>
                </a:solidFill>
                <a:latin typeface="Arial" charset="0"/>
              </a:defRPr>
            </a:lvl2pPr>
            <a:lvl3pPr marL="1143000" indent="-228600" eaLnBrk="0" hangingPunct="0">
              <a:defRPr sz="2400">
                <a:solidFill>
                  <a:srgbClr val="010066"/>
                </a:solidFill>
                <a:latin typeface="Arial" charset="0"/>
              </a:defRPr>
            </a:lvl3pPr>
            <a:lvl4pPr marL="1600200" indent="-228600" eaLnBrk="0" hangingPunct="0">
              <a:defRPr sz="2400">
                <a:solidFill>
                  <a:srgbClr val="010066"/>
                </a:solidFill>
                <a:latin typeface="Arial" charset="0"/>
              </a:defRPr>
            </a:lvl4pPr>
            <a:lvl5pPr marL="2057400" indent="-228600" eaLnBrk="0" hangingPunct="0">
              <a:defRPr sz="2400">
                <a:solidFill>
                  <a:srgbClr val="010066"/>
                </a:solidFill>
                <a:latin typeface="Arial" charset="0"/>
              </a:defRPr>
            </a:lvl5pPr>
            <a:lvl6pPr marL="2514600" indent="-228600" eaLnBrk="0" fontAlgn="base" hangingPunct="0">
              <a:spcBef>
                <a:spcPct val="0"/>
              </a:spcBef>
              <a:spcAft>
                <a:spcPct val="0"/>
              </a:spcAft>
              <a:defRPr sz="2400">
                <a:solidFill>
                  <a:srgbClr val="010066"/>
                </a:solidFill>
                <a:latin typeface="Arial" charset="0"/>
              </a:defRPr>
            </a:lvl6pPr>
            <a:lvl7pPr marL="2971800" indent="-228600" eaLnBrk="0" fontAlgn="base" hangingPunct="0">
              <a:spcBef>
                <a:spcPct val="0"/>
              </a:spcBef>
              <a:spcAft>
                <a:spcPct val="0"/>
              </a:spcAft>
              <a:defRPr sz="2400">
                <a:solidFill>
                  <a:srgbClr val="010066"/>
                </a:solidFill>
                <a:latin typeface="Arial" charset="0"/>
              </a:defRPr>
            </a:lvl7pPr>
            <a:lvl8pPr marL="3429000" indent="-228600" eaLnBrk="0" fontAlgn="base" hangingPunct="0">
              <a:spcBef>
                <a:spcPct val="0"/>
              </a:spcBef>
              <a:spcAft>
                <a:spcPct val="0"/>
              </a:spcAft>
              <a:defRPr sz="2400">
                <a:solidFill>
                  <a:srgbClr val="010066"/>
                </a:solidFill>
                <a:latin typeface="Arial" charset="0"/>
              </a:defRPr>
            </a:lvl8pPr>
            <a:lvl9pPr marL="3886200" indent="-228600" eaLnBrk="0" fontAlgn="base" hangingPunct="0">
              <a:spcBef>
                <a:spcPct val="0"/>
              </a:spcBef>
              <a:spcAft>
                <a:spcPct val="0"/>
              </a:spcAft>
              <a:defRPr sz="2400">
                <a:solidFill>
                  <a:srgbClr val="010066"/>
                </a:solidFill>
                <a:latin typeface="Arial" charset="0"/>
              </a:defRPr>
            </a:lvl9pPr>
          </a:lstStyle>
          <a:p>
            <a:pPr eaLnBrk="1" hangingPunct="1"/>
            <a:r>
              <a:rPr lang="en-GB"/>
              <a:t>It can </a:t>
            </a:r>
            <a:r>
              <a:rPr lang="en-GB" b="1">
                <a:solidFill>
                  <a:srgbClr val="FF6600"/>
                </a:solidFill>
              </a:rPr>
              <a:t>import</a:t>
            </a:r>
            <a:r>
              <a:rPr lang="en-GB"/>
              <a:t> </a:t>
            </a:r>
            <a:r>
              <a:rPr lang="en-GB" b="1">
                <a:solidFill>
                  <a:srgbClr val="FF6600"/>
                </a:solidFill>
              </a:rPr>
              <a:t>text</a:t>
            </a:r>
            <a:r>
              <a:rPr lang="en-GB"/>
              <a:t> files from word processors and </a:t>
            </a:r>
            <a:r>
              <a:rPr lang="en-GB" b="1">
                <a:solidFill>
                  <a:srgbClr val="FF6600"/>
                </a:solidFill>
              </a:rPr>
              <a:t>graphics</a:t>
            </a:r>
            <a:r>
              <a:rPr lang="en-GB">
                <a:solidFill>
                  <a:srgbClr val="FF6600"/>
                </a:solidFill>
              </a:rPr>
              <a:t> </a:t>
            </a:r>
            <a:r>
              <a:rPr lang="en-GB"/>
              <a:t>and </a:t>
            </a:r>
            <a:r>
              <a:rPr lang="en-GB" b="1">
                <a:solidFill>
                  <a:srgbClr val="FF6600"/>
                </a:solidFill>
              </a:rPr>
              <a:t>photographs</a:t>
            </a:r>
            <a:r>
              <a:rPr lang="en-GB"/>
              <a:t> from graphics software.</a:t>
            </a:r>
          </a:p>
        </p:txBody>
      </p:sp>
      <p:sp>
        <p:nvSpPr>
          <p:cNvPr id="391183" name="Text Box 15"/>
          <p:cNvSpPr txBox="1">
            <a:spLocks noChangeArrowheads="1"/>
          </p:cNvSpPr>
          <p:nvPr/>
        </p:nvSpPr>
        <p:spPr bwMode="auto">
          <a:xfrm>
            <a:off x="539750" y="2565400"/>
            <a:ext cx="806450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charset="0"/>
              </a:defRPr>
            </a:lvl1pPr>
            <a:lvl2pPr marL="742950" indent="-285750" eaLnBrk="0" hangingPunct="0">
              <a:defRPr sz="2400">
                <a:solidFill>
                  <a:srgbClr val="010066"/>
                </a:solidFill>
                <a:latin typeface="Arial" charset="0"/>
              </a:defRPr>
            </a:lvl2pPr>
            <a:lvl3pPr marL="1143000" indent="-228600" eaLnBrk="0" hangingPunct="0">
              <a:defRPr sz="2400">
                <a:solidFill>
                  <a:srgbClr val="010066"/>
                </a:solidFill>
                <a:latin typeface="Arial" charset="0"/>
              </a:defRPr>
            </a:lvl3pPr>
            <a:lvl4pPr marL="1600200" indent="-228600" eaLnBrk="0" hangingPunct="0">
              <a:defRPr sz="2400">
                <a:solidFill>
                  <a:srgbClr val="010066"/>
                </a:solidFill>
                <a:latin typeface="Arial" charset="0"/>
              </a:defRPr>
            </a:lvl4pPr>
            <a:lvl5pPr marL="2057400" indent="-228600" eaLnBrk="0" hangingPunct="0">
              <a:defRPr sz="2400">
                <a:solidFill>
                  <a:srgbClr val="010066"/>
                </a:solidFill>
                <a:latin typeface="Arial" charset="0"/>
              </a:defRPr>
            </a:lvl5pPr>
            <a:lvl6pPr marL="2514600" indent="-228600" eaLnBrk="0" fontAlgn="base" hangingPunct="0">
              <a:spcBef>
                <a:spcPct val="0"/>
              </a:spcBef>
              <a:spcAft>
                <a:spcPct val="0"/>
              </a:spcAft>
              <a:defRPr sz="2400">
                <a:solidFill>
                  <a:srgbClr val="010066"/>
                </a:solidFill>
                <a:latin typeface="Arial" charset="0"/>
              </a:defRPr>
            </a:lvl6pPr>
            <a:lvl7pPr marL="2971800" indent="-228600" eaLnBrk="0" fontAlgn="base" hangingPunct="0">
              <a:spcBef>
                <a:spcPct val="0"/>
              </a:spcBef>
              <a:spcAft>
                <a:spcPct val="0"/>
              </a:spcAft>
              <a:defRPr sz="2400">
                <a:solidFill>
                  <a:srgbClr val="010066"/>
                </a:solidFill>
                <a:latin typeface="Arial" charset="0"/>
              </a:defRPr>
            </a:lvl7pPr>
            <a:lvl8pPr marL="3429000" indent="-228600" eaLnBrk="0" fontAlgn="base" hangingPunct="0">
              <a:spcBef>
                <a:spcPct val="0"/>
              </a:spcBef>
              <a:spcAft>
                <a:spcPct val="0"/>
              </a:spcAft>
              <a:defRPr sz="2400">
                <a:solidFill>
                  <a:srgbClr val="010066"/>
                </a:solidFill>
                <a:latin typeface="Arial" charset="0"/>
              </a:defRPr>
            </a:lvl8pPr>
            <a:lvl9pPr marL="3886200" indent="-228600" eaLnBrk="0" fontAlgn="base" hangingPunct="0">
              <a:spcBef>
                <a:spcPct val="0"/>
              </a:spcBef>
              <a:spcAft>
                <a:spcPct val="0"/>
              </a:spcAft>
              <a:defRPr sz="2400">
                <a:solidFill>
                  <a:srgbClr val="010066"/>
                </a:solidFill>
                <a:latin typeface="Arial" charset="0"/>
              </a:defRPr>
            </a:lvl9pPr>
          </a:lstStyle>
          <a:p>
            <a:pPr eaLnBrk="1" hangingPunct="1"/>
            <a:r>
              <a:rPr lang="en-GB"/>
              <a:t>The software needs </a:t>
            </a:r>
            <a:r>
              <a:rPr lang="en-GB" b="1">
                <a:solidFill>
                  <a:srgbClr val="FF6600"/>
                </a:solidFill>
              </a:rPr>
              <a:t>filters</a:t>
            </a:r>
            <a:r>
              <a:rPr lang="en-GB"/>
              <a:t> to translate the files so that the desktop publishing software can understand the content.</a:t>
            </a:r>
          </a:p>
        </p:txBody>
      </p:sp>
      <p:sp>
        <p:nvSpPr>
          <p:cNvPr id="391184" name="Text Box 16"/>
          <p:cNvSpPr txBox="1">
            <a:spLocks noChangeArrowheads="1"/>
          </p:cNvSpPr>
          <p:nvPr/>
        </p:nvSpPr>
        <p:spPr bwMode="auto">
          <a:xfrm>
            <a:off x="539750" y="4292600"/>
            <a:ext cx="8208963"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charset="0"/>
              </a:defRPr>
            </a:lvl1pPr>
            <a:lvl2pPr marL="742950" indent="-285750" eaLnBrk="0" hangingPunct="0">
              <a:defRPr sz="2400">
                <a:solidFill>
                  <a:srgbClr val="010066"/>
                </a:solidFill>
                <a:latin typeface="Arial" charset="0"/>
              </a:defRPr>
            </a:lvl2pPr>
            <a:lvl3pPr marL="1143000" indent="-228600" eaLnBrk="0" hangingPunct="0">
              <a:defRPr sz="2400">
                <a:solidFill>
                  <a:srgbClr val="010066"/>
                </a:solidFill>
                <a:latin typeface="Arial" charset="0"/>
              </a:defRPr>
            </a:lvl3pPr>
            <a:lvl4pPr marL="1600200" indent="-228600" eaLnBrk="0" hangingPunct="0">
              <a:defRPr sz="2400">
                <a:solidFill>
                  <a:srgbClr val="010066"/>
                </a:solidFill>
                <a:latin typeface="Arial" charset="0"/>
              </a:defRPr>
            </a:lvl4pPr>
            <a:lvl5pPr marL="2057400" indent="-228600" eaLnBrk="0" hangingPunct="0">
              <a:defRPr sz="2400">
                <a:solidFill>
                  <a:srgbClr val="010066"/>
                </a:solidFill>
                <a:latin typeface="Arial" charset="0"/>
              </a:defRPr>
            </a:lvl5pPr>
            <a:lvl6pPr marL="2514600" indent="-228600" eaLnBrk="0" fontAlgn="base" hangingPunct="0">
              <a:spcBef>
                <a:spcPct val="0"/>
              </a:spcBef>
              <a:spcAft>
                <a:spcPct val="0"/>
              </a:spcAft>
              <a:defRPr sz="2400">
                <a:solidFill>
                  <a:srgbClr val="010066"/>
                </a:solidFill>
                <a:latin typeface="Arial" charset="0"/>
              </a:defRPr>
            </a:lvl6pPr>
            <a:lvl7pPr marL="2971800" indent="-228600" eaLnBrk="0" fontAlgn="base" hangingPunct="0">
              <a:spcBef>
                <a:spcPct val="0"/>
              </a:spcBef>
              <a:spcAft>
                <a:spcPct val="0"/>
              </a:spcAft>
              <a:defRPr sz="2400">
                <a:solidFill>
                  <a:srgbClr val="010066"/>
                </a:solidFill>
                <a:latin typeface="Arial" charset="0"/>
              </a:defRPr>
            </a:lvl7pPr>
            <a:lvl8pPr marL="3429000" indent="-228600" eaLnBrk="0" fontAlgn="base" hangingPunct="0">
              <a:spcBef>
                <a:spcPct val="0"/>
              </a:spcBef>
              <a:spcAft>
                <a:spcPct val="0"/>
              </a:spcAft>
              <a:defRPr sz="2400">
                <a:solidFill>
                  <a:srgbClr val="010066"/>
                </a:solidFill>
                <a:latin typeface="Arial" charset="0"/>
              </a:defRPr>
            </a:lvl8pPr>
            <a:lvl9pPr marL="3886200" indent="-228600" eaLnBrk="0" fontAlgn="base" hangingPunct="0">
              <a:spcBef>
                <a:spcPct val="0"/>
              </a:spcBef>
              <a:spcAft>
                <a:spcPct val="0"/>
              </a:spcAft>
              <a:defRPr sz="2400">
                <a:solidFill>
                  <a:srgbClr val="010066"/>
                </a:solidFill>
                <a:latin typeface="Arial" charset="0"/>
              </a:defRPr>
            </a:lvl9pPr>
          </a:lstStyle>
          <a:p>
            <a:pPr eaLnBrk="1" hangingPunct="1"/>
            <a:r>
              <a:rPr lang="en-GB"/>
              <a:t>If you import text using the wrong filter, it might look like this:</a:t>
            </a:r>
          </a:p>
        </p:txBody>
      </p:sp>
      <p:sp>
        <p:nvSpPr>
          <p:cNvPr id="391185" name="Text Box 17"/>
          <p:cNvSpPr txBox="1">
            <a:spLocks noChangeArrowheads="1"/>
          </p:cNvSpPr>
          <p:nvPr/>
        </p:nvSpPr>
        <p:spPr bwMode="auto">
          <a:xfrm>
            <a:off x="539750" y="3429000"/>
            <a:ext cx="806450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charset="0"/>
              </a:defRPr>
            </a:lvl1pPr>
            <a:lvl2pPr marL="742950" indent="-285750" eaLnBrk="0" hangingPunct="0">
              <a:defRPr sz="2400">
                <a:solidFill>
                  <a:srgbClr val="010066"/>
                </a:solidFill>
                <a:latin typeface="Arial" charset="0"/>
              </a:defRPr>
            </a:lvl2pPr>
            <a:lvl3pPr marL="1143000" indent="-228600" eaLnBrk="0" hangingPunct="0">
              <a:defRPr sz="2400">
                <a:solidFill>
                  <a:srgbClr val="010066"/>
                </a:solidFill>
                <a:latin typeface="Arial" charset="0"/>
              </a:defRPr>
            </a:lvl3pPr>
            <a:lvl4pPr marL="1600200" indent="-228600" eaLnBrk="0" hangingPunct="0">
              <a:defRPr sz="2400">
                <a:solidFill>
                  <a:srgbClr val="010066"/>
                </a:solidFill>
                <a:latin typeface="Arial" charset="0"/>
              </a:defRPr>
            </a:lvl4pPr>
            <a:lvl5pPr marL="2057400" indent="-228600" eaLnBrk="0" hangingPunct="0">
              <a:defRPr sz="2400">
                <a:solidFill>
                  <a:srgbClr val="010066"/>
                </a:solidFill>
                <a:latin typeface="Arial" charset="0"/>
              </a:defRPr>
            </a:lvl5pPr>
            <a:lvl6pPr marL="2514600" indent="-228600" eaLnBrk="0" fontAlgn="base" hangingPunct="0">
              <a:spcBef>
                <a:spcPct val="0"/>
              </a:spcBef>
              <a:spcAft>
                <a:spcPct val="0"/>
              </a:spcAft>
              <a:defRPr sz="2400">
                <a:solidFill>
                  <a:srgbClr val="010066"/>
                </a:solidFill>
                <a:latin typeface="Arial" charset="0"/>
              </a:defRPr>
            </a:lvl6pPr>
            <a:lvl7pPr marL="2971800" indent="-228600" eaLnBrk="0" fontAlgn="base" hangingPunct="0">
              <a:spcBef>
                <a:spcPct val="0"/>
              </a:spcBef>
              <a:spcAft>
                <a:spcPct val="0"/>
              </a:spcAft>
              <a:defRPr sz="2400">
                <a:solidFill>
                  <a:srgbClr val="010066"/>
                </a:solidFill>
                <a:latin typeface="Arial" charset="0"/>
              </a:defRPr>
            </a:lvl7pPr>
            <a:lvl8pPr marL="3429000" indent="-228600" eaLnBrk="0" fontAlgn="base" hangingPunct="0">
              <a:spcBef>
                <a:spcPct val="0"/>
              </a:spcBef>
              <a:spcAft>
                <a:spcPct val="0"/>
              </a:spcAft>
              <a:defRPr sz="2400">
                <a:solidFill>
                  <a:srgbClr val="010066"/>
                </a:solidFill>
                <a:latin typeface="Arial" charset="0"/>
              </a:defRPr>
            </a:lvl8pPr>
            <a:lvl9pPr marL="3886200" indent="-228600" eaLnBrk="0" fontAlgn="base" hangingPunct="0">
              <a:spcBef>
                <a:spcPct val="0"/>
              </a:spcBef>
              <a:spcAft>
                <a:spcPct val="0"/>
              </a:spcAft>
              <a:defRPr sz="2400">
                <a:solidFill>
                  <a:srgbClr val="010066"/>
                </a:solidFill>
                <a:latin typeface="Arial" charset="0"/>
              </a:defRPr>
            </a:lvl9pPr>
          </a:lstStyle>
          <a:p>
            <a:pPr eaLnBrk="1" hangingPunct="1"/>
            <a:r>
              <a:rPr lang="en-GB"/>
              <a:t>This is especially important in publishing companies, who receive files created on different types of software.</a:t>
            </a:r>
          </a:p>
        </p:txBody>
      </p:sp>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9118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91183"/>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91185"/>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91184"/>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91181"/>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499"/>
                                          </p:stCondLst>
                                        </p:cTn>
                                        <p:tgtEl>
                                          <p:spTgt spid="39117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1182" grpId="0"/>
      <p:bldP spid="391183" grpId="0"/>
      <p:bldP spid="391184" grpId="0"/>
      <p:bldP spid="39118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3" descr="right_button">
            <a:hlinkClick r:id="" action="ppaction://hlinkshowjump?jump=nextslide"/>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6" name="Text Box 4"/>
          <p:cNvSpPr txBox="1">
            <a:spLocks noChangeArrowheads="1"/>
          </p:cNvSpPr>
          <p:nvPr/>
        </p:nvSpPr>
        <p:spPr bwMode="auto">
          <a:xfrm>
            <a:off x="71438" y="71438"/>
            <a:ext cx="7561262"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charset="0"/>
              </a:defRPr>
            </a:lvl1pPr>
            <a:lvl2pPr marL="742950" indent="-285750" eaLnBrk="0" hangingPunct="0">
              <a:defRPr sz="2400">
                <a:solidFill>
                  <a:srgbClr val="010066"/>
                </a:solidFill>
                <a:latin typeface="Arial" charset="0"/>
              </a:defRPr>
            </a:lvl2pPr>
            <a:lvl3pPr marL="1143000" indent="-228600" eaLnBrk="0" hangingPunct="0">
              <a:defRPr sz="2400">
                <a:solidFill>
                  <a:srgbClr val="010066"/>
                </a:solidFill>
                <a:latin typeface="Arial" charset="0"/>
              </a:defRPr>
            </a:lvl3pPr>
            <a:lvl4pPr marL="1600200" indent="-228600" eaLnBrk="0" hangingPunct="0">
              <a:defRPr sz="2400">
                <a:solidFill>
                  <a:srgbClr val="010066"/>
                </a:solidFill>
                <a:latin typeface="Arial" charset="0"/>
              </a:defRPr>
            </a:lvl4pPr>
            <a:lvl5pPr marL="2057400" indent="-228600" eaLnBrk="0" hangingPunct="0">
              <a:defRPr sz="2400">
                <a:solidFill>
                  <a:srgbClr val="010066"/>
                </a:solidFill>
                <a:latin typeface="Arial" charset="0"/>
              </a:defRPr>
            </a:lvl5pPr>
            <a:lvl6pPr marL="2514600" indent="-228600" eaLnBrk="0" fontAlgn="base" hangingPunct="0">
              <a:spcBef>
                <a:spcPct val="0"/>
              </a:spcBef>
              <a:spcAft>
                <a:spcPct val="0"/>
              </a:spcAft>
              <a:defRPr sz="2400">
                <a:solidFill>
                  <a:srgbClr val="010066"/>
                </a:solidFill>
                <a:latin typeface="Arial" charset="0"/>
              </a:defRPr>
            </a:lvl6pPr>
            <a:lvl7pPr marL="2971800" indent="-228600" eaLnBrk="0" fontAlgn="base" hangingPunct="0">
              <a:spcBef>
                <a:spcPct val="0"/>
              </a:spcBef>
              <a:spcAft>
                <a:spcPct val="0"/>
              </a:spcAft>
              <a:defRPr sz="2400">
                <a:solidFill>
                  <a:srgbClr val="010066"/>
                </a:solidFill>
                <a:latin typeface="Arial" charset="0"/>
              </a:defRPr>
            </a:lvl7pPr>
            <a:lvl8pPr marL="3429000" indent="-228600" eaLnBrk="0" fontAlgn="base" hangingPunct="0">
              <a:spcBef>
                <a:spcPct val="0"/>
              </a:spcBef>
              <a:spcAft>
                <a:spcPct val="0"/>
              </a:spcAft>
              <a:defRPr sz="2400">
                <a:solidFill>
                  <a:srgbClr val="010066"/>
                </a:solidFill>
                <a:latin typeface="Arial" charset="0"/>
              </a:defRPr>
            </a:lvl8pPr>
            <a:lvl9pPr marL="3886200" indent="-228600" eaLnBrk="0" fontAlgn="base" hangingPunct="0">
              <a:spcBef>
                <a:spcPct val="0"/>
              </a:spcBef>
              <a:spcAft>
                <a:spcPct val="0"/>
              </a:spcAft>
              <a:defRPr sz="2400">
                <a:solidFill>
                  <a:srgbClr val="010066"/>
                </a:solidFill>
                <a:latin typeface="Arial" charset="0"/>
              </a:defRPr>
            </a:lvl9pPr>
          </a:lstStyle>
          <a:p>
            <a:pPr eaLnBrk="1" hangingPunct="1">
              <a:spcBef>
                <a:spcPct val="50000"/>
              </a:spcBef>
            </a:pPr>
            <a:r>
              <a:rPr lang="en-GB" sz="2800">
                <a:solidFill>
                  <a:srgbClr val="5B0091"/>
                </a:solidFill>
              </a:rPr>
              <a:t>What else can it do?</a:t>
            </a:r>
            <a:r>
              <a:rPr lang="en-GB" sz="2800" b="1">
                <a:solidFill>
                  <a:srgbClr val="5B0091"/>
                </a:solidFill>
              </a:rPr>
              <a:t> </a:t>
            </a:r>
          </a:p>
        </p:txBody>
      </p:sp>
      <p:sp>
        <p:nvSpPr>
          <p:cNvPr id="3077" name="Text Box 6"/>
          <p:cNvSpPr txBox="1">
            <a:spLocks noChangeArrowheads="1"/>
          </p:cNvSpPr>
          <p:nvPr/>
        </p:nvSpPr>
        <p:spPr bwMode="auto">
          <a:xfrm>
            <a:off x="539750" y="898525"/>
            <a:ext cx="82089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charset="0"/>
              </a:defRPr>
            </a:lvl1pPr>
            <a:lvl2pPr marL="742950" indent="-285750" eaLnBrk="0" hangingPunct="0">
              <a:defRPr sz="2400">
                <a:solidFill>
                  <a:srgbClr val="010066"/>
                </a:solidFill>
                <a:latin typeface="Arial" charset="0"/>
              </a:defRPr>
            </a:lvl2pPr>
            <a:lvl3pPr marL="1143000" indent="-228600" eaLnBrk="0" hangingPunct="0">
              <a:defRPr sz="2400">
                <a:solidFill>
                  <a:srgbClr val="010066"/>
                </a:solidFill>
                <a:latin typeface="Arial" charset="0"/>
              </a:defRPr>
            </a:lvl3pPr>
            <a:lvl4pPr marL="1600200" indent="-228600" eaLnBrk="0" hangingPunct="0">
              <a:defRPr sz="2400">
                <a:solidFill>
                  <a:srgbClr val="010066"/>
                </a:solidFill>
                <a:latin typeface="Arial" charset="0"/>
              </a:defRPr>
            </a:lvl4pPr>
            <a:lvl5pPr marL="2057400" indent="-228600" eaLnBrk="0" hangingPunct="0">
              <a:defRPr sz="2400">
                <a:solidFill>
                  <a:srgbClr val="010066"/>
                </a:solidFill>
                <a:latin typeface="Arial" charset="0"/>
              </a:defRPr>
            </a:lvl5pPr>
            <a:lvl6pPr marL="2514600" indent="-228600" eaLnBrk="0" fontAlgn="base" hangingPunct="0">
              <a:spcBef>
                <a:spcPct val="0"/>
              </a:spcBef>
              <a:spcAft>
                <a:spcPct val="0"/>
              </a:spcAft>
              <a:defRPr sz="2400">
                <a:solidFill>
                  <a:srgbClr val="010066"/>
                </a:solidFill>
                <a:latin typeface="Arial" charset="0"/>
              </a:defRPr>
            </a:lvl6pPr>
            <a:lvl7pPr marL="2971800" indent="-228600" eaLnBrk="0" fontAlgn="base" hangingPunct="0">
              <a:spcBef>
                <a:spcPct val="0"/>
              </a:spcBef>
              <a:spcAft>
                <a:spcPct val="0"/>
              </a:spcAft>
              <a:defRPr sz="2400">
                <a:solidFill>
                  <a:srgbClr val="010066"/>
                </a:solidFill>
                <a:latin typeface="Arial" charset="0"/>
              </a:defRPr>
            </a:lvl7pPr>
            <a:lvl8pPr marL="3429000" indent="-228600" eaLnBrk="0" fontAlgn="base" hangingPunct="0">
              <a:spcBef>
                <a:spcPct val="0"/>
              </a:spcBef>
              <a:spcAft>
                <a:spcPct val="0"/>
              </a:spcAft>
              <a:defRPr sz="2400">
                <a:solidFill>
                  <a:srgbClr val="010066"/>
                </a:solidFill>
                <a:latin typeface="Arial" charset="0"/>
              </a:defRPr>
            </a:lvl8pPr>
            <a:lvl9pPr marL="3886200" indent="-228600" eaLnBrk="0" fontAlgn="base" hangingPunct="0">
              <a:spcBef>
                <a:spcPct val="0"/>
              </a:spcBef>
              <a:spcAft>
                <a:spcPct val="0"/>
              </a:spcAft>
              <a:defRPr sz="2400">
                <a:solidFill>
                  <a:srgbClr val="010066"/>
                </a:solidFill>
                <a:latin typeface="Arial" charset="0"/>
              </a:defRPr>
            </a:lvl9pPr>
          </a:lstStyle>
          <a:p>
            <a:pPr eaLnBrk="1" hangingPunct="1"/>
            <a:r>
              <a:rPr lang="en-GB"/>
              <a:t>DTP is all about </a:t>
            </a:r>
            <a:r>
              <a:rPr lang="en-GB" b="1">
                <a:solidFill>
                  <a:srgbClr val="FF6600"/>
                </a:solidFill>
              </a:rPr>
              <a:t>layout</a:t>
            </a:r>
            <a:r>
              <a:rPr lang="en-GB"/>
              <a:t> and attention to detail.</a:t>
            </a:r>
          </a:p>
        </p:txBody>
      </p:sp>
      <p:pic>
        <p:nvPicPr>
          <p:cNvPr id="3078" name="Picture 7" descr="flash icon"/>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197725" y="71438"/>
            <a:ext cx="600075"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ontrols>
      <mc:AlternateContent xmlns:mc="http://schemas.openxmlformats.org/markup-compatibility/2006">
        <mc:Choice xmlns:v="urn:schemas-microsoft-com:vml" Requires="v">
          <p:control spid="3074" r:id="rId2" imgW="7634631" imgH="5040762"/>
        </mc:Choice>
        <mc:Fallback>
          <p:control r:id="rId2" imgW="7634631" imgH="5040762">
            <p:pic>
              <p:nvPicPr>
                <p:cNvPr id="0" name="ShockwaveFlash1"/>
                <p:cNvPicPr preferRelativeResize="0">
                  <a:picLocks noChangeArrowheads="1" noChangeShapeType="1"/>
                </p:cNvPicPr>
                <p:nvPr/>
              </p:nvPicPr>
              <p:blipFill>
                <a:blip r:embed="rId7">
                  <a:extLst>
                    <a:ext uri="{28A0092B-C50C-407E-A947-70E740481C1C}">
                      <a14:useLocalDpi xmlns:a14="http://schemas.microsoft.com/office/drawing/2010/main" val="0"/>
                    </a:ext>
                  </a:extLst>
                </a:blip>
                <a:srcRect/>
                <a:stretch>
                  <a:fillRect/>
                </a:stretch>
              </p:blipFill>
              <p:spPr bwMode="auto">
                <a:xfrm>
                  <a:off x="754063" y="1412875"/>
                  <a:ext cx="7634287" cy="5040313"/>
                </a:xfrm>
                <a:prstGeom prst="rect">
                  <a:avLst/>
                </a:prstGeom>
                <a:noFill/>
                <a:ln w="9525">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pic>
          </p:control>
        </mc:Fallback>
      </mc:AlternateContent>
    </p:controls>
  </p:cSld>
  <p:clrMapOvr>
    <a:masterClrMapping/>
  </p:clrMapOvr>
  <p:transition spd="slow"/>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Text Box 2"/>
          <p:cNvSpPr txBox="1">
            <a:spLocks noChangeArrowheads="1"/>
          </p:cNvSpPr>
          <p:nvPr/>
        </p:nvSpPr>
        <p:spPr bwMode="auto">
          <a:xfrm>
            <a:off x="71438" y="71438"/>
            <a:ext cx="7561262"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rgbClr val="010066"/>
                </a:solidFill>
                <a:latin typeface="Arial" charset="0"/>
              </a:defRPr>
            </a:lvl1pPr>
            <a:lvl2pPr marL="742950" indent="-285750" eaLnBrk="0" hangingPunct="0">
              <a:defRPr sz="2400">
                <a:solidFill>
                  <a:srgbClr val="010066"/>
                </a:solidFill>
                <a:latin typeface="Arial" charset="0"/>
              </a:defRPr>
            </a:lvl2pPr>
            <a:lvl3pPr marL="1143000" indent="-228600" eaLnBrk="0" hangingPunct="0">
              <a:defRPr sz="2400">
                <a:solidFill>
                  <a:srgbClr val="010066"/>
                </a:solidFill>
                <a:latin typeface="Arial" charset="0"/>
              </a:defRPr>
            </a:lvl3pPr>
            <a:lvl4pPr marL="1600200" indent="-228600" eaLnBrk="0" hangingPunct="0">
              <a:defRPr sz="2400">
                <a:solidFill>
                  <a:srgbClr val="010066"/>
                </a:solidFill>
                <a:latin typeface="Arial" charset="0"/>
              </a:defRPr>
            </a:lvl4pPr>
            <a:lvl5pPr marL="2057400" indent="-228600" eaLnBrk="0" hangingPunct="0">
              <a:defRPr sz="2400">
                <a:solidFill>
                  <a:srgbClr val="010066"/>
                </a:solidFill>
                <a:latin typeface="Arial" charset="0"/>
              </a:defRPr>
            </a:lvl5pPr>
            <a:lvl6pPr marL="2514600" indent="-228600" eaLnBrk="0" fontAlgn="base" hangingPunct="0">
              <a:spcBef>
                <a:spcPct val="0"/>
              </a:spcBef>
              <a:spcAft>
                <a:spcPct val="0"/>
              </a:spcAft>
              <a:defRPr sz="2400">
                <a:solidFill>
                  <a:srgbClr val="010066"/>
                </a:solidFill>
                <a:latin typeface="Arial" charset="0"/>
              </a:defRPr>
            </a:lvl6pPr>
            <a:lvl7pPr marL="2971800" indent="-228600" eaLnBrk="0" fontAlgn="base" hangingPunct="0">
              <a:spcBef>
                <a:spcPct val="0"/>
              </a:spcBef>
              <a:spcAft>
                <a:spcPct val="0"/>
              </a:spcAft>
              <a:defRPr sz="2400">
                <a:solidFill>
                  <a:srgbClr val="010066"/>
                </a:solidFill>
                <a:latin typeface="Arial" charset="0"/>
              </a:defRPr>
            </a:lvl7pPr>
            <a:lvl8pPr marL="3429000" indent="-228600" eaLnBrk="0" fontAlgn="base" hangingPunct="0">
              <a:spcBef>
                <a:spcPct val="0"/>
              </a:spcBef>
              <a:spcAft>
                <a:spcPct val="0"/>
              </a:spcAft>
              <a:defRPr sz="2400">
                <a:solidFill>
                  <a:srgbClr val="010066"/>
                </a:solidFill>
                <a:latin typeface="Arial" charset="0"/>
              </a:defRPr>
            </a:lvl8pPr>
            <a:lvl9pPr marL="3886200" indent="-228600" eaLnBrk="0" fontAlgn="base" hangingPunct="0">
              <a:spcBef>
                <a:spcPct val="0"/>
              </a:spcBef>
              <a:spcAft>
                <a:spcPct val="0"/>
              </a:spcAft>
              <a:defRPr sz="2400">
                <a:solidFill>
                  <a:srgbClr val="010066"/>
                </a:solidFill>
                <a:latin typeface="Arial" charset="0"/>
              </a:defRPr>
            </a:lvl9pPr>
          </a:lstStyle>
          <a:p>
            <a:pPr eaLnBrk="1" hangingPunct="1">
              <a:spcBef>
                <a:spcPct val="50000"/>
              </a:spcBef>
            </a:pPr>
            <a:r>
              <a:rPr lang="en-GB" sz="2800">
                <a:solidFill>
                  <a:srgbClr val="5B0091"/>
                </a:solidFill>
              </a:rPr>
              <a:t>Can I have a go?</a:t>
            </a:r>
            <a:endParaRPr lang="en-GB" sz="2800" b="1">
              <a:solidFill>
                <a:srgbClr val="5B0091"/>
              </a:solidFill>
            </a:endParaRPr>
          </a:p>
        </p:txBody>
      </p:sp>
      <p:pic>
        <p:nvPicPr>
          <p:cNvPr id="4100" name="Picture 3" descr="right_button">
            <a:hlinkClick r:id="" action="ppaction://hlinkshowjump?jump=nextslide"/>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459788" y="6092825"/>
            <a:ext cx="501650" cy="53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1" name="Picture 18" descr="flash icon"/>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197725" y="71438"/>
            <a:ext cx="600075"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ontrols>
      <mc:AlternateContent xmlns:mc="http://schemas.openxmlformats.org/markup-compatibility/2006">
        <mc:Choice xmlns:v="urn:schemas-microsoft-com:vml" Requires="v">
          <p:control spid="4098" r:id="rId2" imgW="8426342" imgH="5185068"/>
        </mc:Choice>
        <mc:Fallback>
          <p:control r:id="rId2" imgW="8426342" imgH="5185068">
            <p:pic>
              <p:nvPicPr>
                <p:cNvPr id="0" name="ShockwaveFlash1"/>
                <p:cNvPicPr preferRelativeResize="0">
                  <a:picLocks noChangeArrowheads="1" noChangeShapeType="1"/>
                </p:cNvPicPr>
                <p:nvPr/>
              </p:nvPicPr>
              <p:blipFill>
                <a:blip r:embed="rId7">
                  <a:extLst>
                    <a:ext uri="{28A0092B-C50C-407E-A947-70E740481C1C}">
                      <a14:useLocalDpi xmlns:a14="http://schemas.microsoft.com/office/drawing/2010/main" val="0"/>
                    </a:ext>
                  </a:extLst>
                </a:blip>
                <a:srcRect/>
                <a:stretch>
                  <a:fillRect/>
                </a:stretch>
              </p:blipFill>
              <p:spPr bwMode="auto">
                <a:xfrm>
                  <a:off x="323850" y="908050"/>
                  <a:ext cx="8426450" cy="5184775"/>
                </a:xfrm>
                <a:prstGeom prst="rect">
                  <a:avLst/>
                </a:prstGeom>
                <a:noFill/>
                <a:ln w="9525">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pic>
          </p:control>
        </mc:Fallback>
      </mc:AlternateContent>
    </p:controls>
  </p:cSld>
  <p:clrMapOvr>
    <a:masterClrMapping/>
  </p:clrMapOvr>
  <p:transition spd="slow"/>
  <p:timing>
    <p:tnLst>
      <p:par>
        <p:cTn id="1" dur="indefinite" restart="never" nodeType="tmRoot"/>
      </p:par>
    </p:tnLst>
  </p:timing>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2400" b="0" i="0" u="none" strike="noStrike" cap="none" normalizeH="0" baseline="0" smtClean="0">
            <a:ln>
              <a:noFill/>
            </a:ln>
            <a:solidFill>
              <a:srgbClr val="010066"/>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2400" b="0" i="0" u="none" strike="noStrike" cap="none" normalizeH="0" baseline="0" smtClean="0">
            <a:ln>
              <a:noFill/>
            </a:ln>
            <a:solidFill>
              <a:srgbClr val="010066"/>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5891</TotalTime>
  <Words>494</Words>
  <Application>Microsoft Office PowerPoint</Application>
  <PresentationFormat>On-screen Show (4:3)</PresentationFormat>
  <Paragraphs>46</Paragraphs>
  <Slides>11</Slides>
  <Notes>9</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11</vt:i4>
      </vt:variant>
    </vt:vector>
  </HeadingPairs>
  <TitlesOfParts>
    <vt:vector size="14" baseType="lpstr">
      <vt:lpstr>Arial</vt:lpstr>
      <vt:lpstr>Times New Roman</vt:lpstr>
      <vt:lpstr>Default Design</vt:lpstr>
      <vt:lpstr>Desktop Publishing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Unit 3 i. Desktop Publishing</dc:title>
  <dc:subject>Boardworks ICT KS4</dc:subject>
  <dc:creator>Boardworks Ltd</dc:creator>
  <cp:lastModifiedBy>Teacher E-Solutions</cp:lastModifiedBy>
  <cp:revision>204</cp:revision>
  <dcterms:created xsi:type="dcterms:W3CDTF">2003-08-14T14:33:10Z</dcterms:created>
  <dcterms:modified xsi:type="dcterms:W3CDTF">2019-01-18T19:05:43Z</dcterms:modified>
</cp:coreProperties>
</file>