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bin" ContentType="application/vnd.openxmlformats-officedocument.oleObject"/>
  <Default Extension="vml" ContentType="application/vnd.openxmlformats-officedocument.vmlDrawing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media/image1.png" ContentType="image/png"/>
  <Override PartName="/ppt/media/image2.png" ContentType="image/png"/>
  <Override PartName="/ppt/slides/slide2.xml" ContentType="application/vnd.openxmlformats-officedocument.presentationml.slide+xml"/>
  <Override PartName="/ppt/slideLayouts/slideLayout13.xml" ContentType="application/vnd.openxmlformats-officedocument.presentationml.slideLayout+xml"/>
  <Override PartName="/ppt/media/image3.png" ContentType="image/png"/>
  <Override PartName="/ppt/media/image4.png" ContentType="image/png"/>
  <Override PartName="/ppt/slides/slide3.xml" ContentType="application/vnd.openxmlformats-officedocument.presentationml.slide+xml"/>
  <Override PartName="/ppt/media/image5.png" ContentType="image/png"/>
  <Override PartName="/ppt/media/image6.png" ContentType="image/png"/>
  <Override PartName="/ppt/slides/slide4.xml" ContentType="application/vnd.openxmlformats-officedocument.presentationml.slide+xml"/>
  <Override PartName="/ppt/media/image7.jpg" ContentType="image/jpeg"/>
  <Override PartName="/ppt/slides/slide5.xml" ContentType="application/vnd.openxmlformats-officedocument.presentationml.slide+xml"/>
  <Override PartName="/ppt/media/image8.png" ContentType="image/png"/>
  <Override PartName="/ppt/media/image9.png" ContentType="image/png"/>
  <Override PartName="/ppt/media/image10.jpg" ContentType="image/jpeg"/>
  <Override PartName="/ppt/slides/slide6.xml" ContentType="application/vnd.openxmlformats-officedocument.presentationml.slide+xml"/>
  <Override PartName="/ppt/media/image11.png" ContentType="image/png"/>
  <Override PartName="/ppt/media/image12.png" ContentType="image/png"/>
  <Override PartName="/ppt/slides/slide7.xml" ContentType="application/vnd.openxmlformats-officedocument.presentationml.slide+xml"/>
  <Override PartName="/ppt/media/image13.png" ContentType="image/png"/>
  <Override PartName="/ppt/media/image14.png" ContentType="image/png"/>
  <Override PartName="/ppt/slides/slide8.xml" ContentType="application/vnd.openxmlformats-officedocument.presentationml.slide+xml"/>
  <Override PartName="/ppt/media/image15.png" ContentType="image/png"/>
  <Override PartName="/ppt/media/image16.png" ContentType="image/png"/>
  <Override PartName="/ppt/slides/slide9.xml" ContentType="application/vnd.openxmlformats-officedocument.presentationml.slide+xml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23.png" ContentType="image/png"/>
  <Override PartName="/ppt/slides/slide12.xml" ContentType="application/vnd.openxmlformats-officedocument.presentationml.slide+xml"/>
  <Override PartName="/ppt/media/image24.png" ContentType="image/png"/>
  <Override PartName="/ppt/slides/slide13.xml" ContentType="application/vnd.openxmlformats-officedocument.presentationml.slide+xml"/>
  <Override PartName="/ppt/media/image25.png" ContentType="image/png"/>
  <Override PartName="/ppt/media/image26.png" ContentType="image/png"/>
  <Override PartName="/ppt/media/image27.wmf" ContentType="image/x-wmf"/>
  <Override PartName="/ppt/media/image28.wmf" ContentType="image/x-wmf"/>
  <Override PartName="/ppt/slides/slide14.xml" ContentType="application/vnd.openxmlformats-officedocument.presentationml.slide+xml"/>
  <Override PartName="/ppt/media/image29.png" ContentType="image/png"/>
  <Override PartName="/ppt/slides/slide15.xml" ContentType="application/vnd.openxmlformats-officedocument.presentationml.slide+xml"/>
  <Override PartName="/ppt/media/image30.png" ContentType="image/png"/>
  <Override PartName="/ppt/media/image31.png" ContentType="image/png"/>
  <Override PartName="/ppt/media/image32.png" ContentType="image/png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33.png" ContentType="image/png"/>
  <Override PartName="/ppt/media/image34.jpg" ContentType="image/jpeg"/>
  <Override PartName="/ppt/slides/slide19.xml" ContentType="application/vnd.openxmlformats-officedocument.presentationml.slide+xml"/>
  <Override PartName="/ppt/media/image35.png" ContentType="image/png"/>
  <Override PartName="/ppt/media/image36.png" ContentType="image/png"/>
  <Override PartName="/ppt/slides/slide20.xml" ContentType="application/vnd.openxmlformats-officedocument.presentationml.slide+xml"/>
  <Override PartName="/ppt/media/image37.png" ContentType="image/png"/>
  <Override PartName="/ppt/slides/slide21.xml" ContentType="application/vnd.openxmlformats-officedocument.presentationml.slide+xml"/>
  <Override PartName="/ppt/media/image38.png" ContentType="image/png"/>
  <Override PartName="/ppt/media/image39.png" ContentType="image/png"/>
  <Override PartName="/ppt/slides/slide22.xml" ContentType="application/vnd.openxmlformats-officedocument.presentationml.slide+xml"/>
  <Override PartName="/ppt/media/image40.jpg" ContentType="image/jpeg"/>
  <Override PartName="/ppt/media/image41.png" ContentType="image/png"/>
  <Override PartName="/ppt/slides/slide23.xml" ContentType="application/vnd.openxmlformats-officedocument.presentationml.slide+xml"/>
  <Override PartName="/ppt/media/image42.jpg" ContentType="image/jpeg"/>
  <Override PartName="/ppt/media/image43.png" ContentType="image/png"/>
  <Override PartName="/ppt/slides/slide24.xml" ContentType="application/vnd.openxmlformats-officedocument.presentationml.slide+xml"/>
  <Override PartName="/ppt/media/image44.png" ContentType="image/png"/>
  <Override PartName="/ppt/media/image45.png" ContentType="image/png"/>
  <Override PartName="/ppt/slides/slide25.xml" ContentType="application/vnd.openxmlformats-officedocument.presentationml.slide+xml"/>
  <Override PartName="/ppt/media/image46.png" ContentType="image/png"/>
  <Override PartName="/ppt/media/image47.jpg" ContentType="image/jpeg"/>
  <Override PartName="/ppt/slides/slide26.xml" ContentType="application/vnd.openxmlformats-officedocument.presentationml.slide+xml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slides/slide27.xml" ContentType="application/vnd.openxmlformats-officedocument.presentationml.slide+xml"/>
  <Override PartName="/ppt/media/image53.png" ContentType="image/png"/>
  <Override PartName="/ppt/slides/slide28.xml" ContentType="application/vnd.openxmlformats-officedocument.presentationml.slide+xml"/>
  <Override PartName="/ppt/media/image54.png" ContentType="image/png"/>
  <Override PartName="/ppt/media/image55.png" ContentType="image/png"/>
  <Override PartName="/ppt/media/image56.png" ContentType="image/png"/>
  <Override PartName="/ppt/media/image57.png" ContentType="image/png"/>
  <Override PartName="/ppt/slides/slide29.xml" ContentType="application/vnd.openxmlformats-officedocument.presentationml.slide+xml"/>
  <Override PartName="/ppt/media/image58.jpg" ContentType="image/jpeg"/>
  <Override PartName="/ppt/media/image59.png" ContentType="image/png"/>
  <Override PartName="/ppt/slides/slide30.xml" ContentType="application/vnd.openxmlformats-officedocument.presentationml.slide+xml"/>
  <Override PartName="/ppt/media/image60.png" ContentType="image/png"/>
  <Override PartName="/ppt/media/image61.jpg" ContentType="image/jpeg"/>
  <Override PartName="/ppt/media/image62.jpg" ContentType="image/jpeg"/>
  <Override PartName="/ppt/slides/slide31.xml" ContentType="application/vnd.openxmlformats-officedocument.presentationml.slide+xml"/>
  <Override PartName="/ppt/media/image63.jpg" ContentType="image/jpeg"/>
  <Override PartName="/ppt/media/image64.png" ContentType="image/png"/>
  <Override PartName="/ppt/slides/slide32.xml" ContentType="application/vnd.openxmlformats-officedocument.presentationml.slide+xml"/>
  <Override PartName="/ppt/media/image65.jpg" ContentType="image/jpeg"/>
  <Override PartName="/ppt/media/image66.png" ContentType="image/png"/>
  <Override PartName="/ppt/slides/slide33.xml" ContentType="application/vnd.openxmlformats-officedocument.presentationml.slide+xml"/>
  <Override PartName="/ppt/media/image67.png" ContentType="image/png"/>
  <Override PartName="/ppt/media/image68.png" ContentType="image/png"/>
  <Override PartName="/ppt/slides/slide34.xml" ContentType="application/vnd.openxmlformats-officedocument.presentationml.slide+xml"/>
  <Override PartName="/ppt/media/image69.png" ContentType="image/png"/>
  <Override PartName="/ppt/slides/slide35.xml" ContentType="application/vnd.openxmlformats-officedocument.presentationml.slide+xml"/>
  <Override PartName="/ppt/media/image70.jpg" ContentType="image/jpeg"/>
  <Override PartName="/ppt/media/image71.png" ContentType="image/png"/>
  <Override PartName="/ppt/slides/slide36.xml" ContentType="application/vnd.openxmlformats-officedocument.presentationml.slide+xml"/>
  <Override PartName="/ppt/media/image72.png" ContentType="image/png"/>
  <Override PartName="/ppt/media/image73.png" ContentType="image/png"/>
  <Override PartName="/ppt/media/image74.png" ContentType="image/png"/>
  <Override PartName="/ppt/slides/slide37.xml" ContentType="application/vnd.openxmlformats-officedocument.presentationml.slide+xml"/>
  <Override PartName="/ppt/media/image75.png" ContentType="image/png"/>
  <Override PartName="/ppt/media/image76.jpg" ContentType="image/jpeg"/>
  <Override PartName="/ppt/slides/slide38.xml" ContentType="application/vnd.openxmlformats-officedocument.presentationml.slide+xml"/>
  <Override PartName="/ppt/media/image77.png" ContentType="image/png"/>
  <Override PartName="/ppt/media/image78.png" ContentType="image/png"/>
  <Override PartName="/ppt/slides/slide39.xml" ContentType="application/vnd.openxmlformats-officedocument.presentationml.slide+xml"/>
  <Override PartName="/ppt/media/image79.png" ContentType="image/png"/>
  <Override PartName="/ppt/media/image80.jpg" ContentType="image/jpeg"/>
  <Override PartName="/ppt/slides/slide40.xml" ContentType="application/vnd.openxmlformats-officedocument.presentationml.slide+xml"/>
  <Override PartName="/ppt/media/image81.jpg" ContentType="image/jpeg"/>
  <Override PartName="/ppt/media/image82.png" ContentType="image/png"/>
  <Override PartName="/ppt/slides/slide41.xml" ContentType="application/vnd.openxmlformats-officedocument.presentationml.slide+xml"/>
  <Override PartName="/ppt/media/image83.jpg" ContentType="image/jpeg"/>
  <Override PartName="/ppt/media/image84.png" ContentType="image/png"/>
  <Override PartName="/ppt/slides/slide42.xml" ContentType="application/vnd.openxmlformats-officedocument.presentationml.slide+xml"/>
  <Override PartName="/ppt/media/image85.png" ContentType="image/png"/>
  <Override PartName="/ppt/media/image86.jpg" ContentType="image/jpeg"/>
  <Override PartName="/ppt/media/image87.jpg" ContentType="image/jpeg"/>
  <Override PartName="/ppt/slides/slide43.xml" ContentType="application/vnd.openxmlformats-officedocument.presentationml.slide+xml"/>
  <Override PartName="/ppt/media/image88.png" ContentType="image/png"/>
  <Override PartName="/ppt/media/image89.jpg" ContentType="image/jpeg"/>
  <Override PartName="/ppt/theme/theme1.xml" ContentType="application/vnd.openxmlformats-officedocument.theme+xml"/>
  <Override PartName="/ppt/media/image90.jpg" ContentType="image/jpeg"/>
  <Override PartName="/ppt/theme/theme2.xml" ContentType="application/vnd.openxmlformats-officedocument.theme+xml"/>
  <Override PartName="/ppt/theme/theme3.xml" ContentType="application/vnd.openxmlformats-officedocument.theme+xml"/>
  <Override PartName="/ppt/media/image91.jpg" ContentType="image/jpeg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</Types>
</file>

<file path=_rels/.rels>&#65279;<?xml version="1.0" encoding="utf-8"?><Relationships xmlns="http://schemas.openxmlformats.org/package/2006/relationships"><Relationship Id="rId1" Type="http://schemas.openxmlformats.org/officeDocument/2006/relationships/officeDocument" Target="/ppt/presentation.xml" /></Relationships>
</file>

<file path=ppt/presentation.xml><?xml version="1.0" encoding="utf-8"?>
<p:presentation xmlns:r="http://schemas.openxmlformats.org/officeDocument/2006/relationships" xmlns:p="http://schemas.openxmlformats.org/presentationml/2006/main">
  <p:sldMasterIdLst>
    <p:sldMasterId r:id="rId2"/>
    <p:sldMasterId r:id="rId7"/>
    <p:sldMasterId r:id="rId9"/>
    <p:sldMasterId r:id="rId11"/>
    <p:sldMasterId r:id="rId13"/>
    <p:sldMasterId r:id="rId15"/>
    <p:sldMasterId r:id="rId17"/>
    <p:sldMasterId r:id="rId19"/>
  </p:sldMasterIdLst>
  <p:sldIdLst>
    <p:sldId id="256" r:id="rId21"/>
    <p:sldId id="275" r:id="rId25"/>
    <p:sldId id="276" r:id="rId29"/>
    <p:sldId id="277" r:id="rId32"/>
    <p:sldId id="278" r:id="rId34"/>
    <p:sldId id="297" r:id="rId38"/>
    <p:sldId id="298" r:id="rId41"/>
    <p:sldId id="299" r:id="rId44"/>
    <p:sldId id="300" r:id="rId47"/>
    <p:sldId id="303" r:id="rId54"/>
    <p:sldId id="306" r:id="rId55"/>
    <p:sldId id="304" r:id="rId57"/>
    <p:sldId id="305" r:id="rId59"/>
    <p:sldId id="301" r:id="rId64"/>
    <p:sldId id="302" r:id="rId66"/>
    <p:sldId id="295" r:id="rId70"/>
    <p:sldId id="296" r:id="rId71"/>
    <p:sldId id="257" r:id="rId72"/>
    <p:sldId id="258" r:id="rId75"/>
    <p:sldId id="279" r:id="rId78"/>
    <p:sldId id="259" r:id="rId80"/>
    <p:sldId id="280" r:id="rId83"/>
    <p:sldId id="282" r:id="rId86"/>
    <p:sldId id="265" r:id="rId89"/>
    <p:sldId id="281" r:id="rId92"/>
    <p:sldId id="292" r:id="rId95"/>
    <p:sldId id="293" r:id="rId101"/>
    <p:sldId id="294" r:id="rId103"/>
    <p:sldId id="262" r:id="rId108"/>
    <p:sldId id="263" r:id="rId111"/>
    <p:sldId id="283" r:id="rId115"/>
    <p:sldId id="289" r:id="rId118"/>
    <p:sldId id="284" r:id="rId121"/>
    <p:sldId id="285" r:id="rId124"/>
    <p:sldId id="291" r:id="rId126"/>
    <p:sldId id="290" r:id="rId129"/>
    <p:sldId id="286" r:id="rId133"/>
    <p:sldId id="287" r:id="rId136"/>
    <p:sldId id="288" r:id="rId139"/>
    <p:sldId id="264" r:id="rId142"/>
    <p:sldId id="272" r:id="rId145"/>
    <p:sldId id="267" r:id="rId148"/>
    <p:sldId id="268" r:id="rId152"/>
  </p:sldIdLst>
  <p:sldSz cx="9144000" cy="6858000" type="screen4x3"/>
  <p:notesSz cx="6858000" cy="9144000"/>
  <p:defaultTextStyle>
    <a:defPPr xmlns:a="http://schemas.openxmlformats.org/drawingml/2006/main">
      <a:defRPr lang="en-US"/>
    </a:defPPr>
    <a:lvl1pPr xmlns:a="http://schemas.openxmlformats.org/drawingml/2006/main" algn="l" defTabSz="914400" rtl="0" fontAlgn="base">
      <a:spcBef>
        <a:spcPct val="0"/>
      </a:spcBef>
      <a:spcAft>
        <a:spcPct val="0"/>
      </a:spcAft>
      <a:buNone/>
      <a:defRPr lang="en-US" sz="1800">
        <a:solidFill>
          <a:schemeClr val="tx1"/>
        </a:solidFill>
        <a:latin typeface="Arial"/>
      </a:defRPr>
    </a:lvl1pPr>
    <a:lvl2pPr xmlns:a="http://schemas.openxmlformats.org/drawingml/2006/main" rtl="0">
      <a:defRPr lang="en-US" sz="1800">
        <a:latin typeface="Arial"/>
      </a:defRPr>
    </a:lvl2pPr>
    <a:lvl3pPr xmlns:a="http://schemas.openxmlformats.org/drawingml/2006/main" rtl="0">
      <a:defRPr lang="en-US" sz="1800">
        <a:latin typeface="Arial"/>
      </a:defRPr>
    </a:lvl3pPr>
    <a:lvl4pPr xmlns:a="http://schemas.openxmlformats.org/drawingml/2006/main" rtl="0">
      <a:defRPr lang="en-US" sz="1800">
        <a:latin typeface="Arial"/>
      </a:defRPr>
    </a:lvl4pPr>
    <a:lvl5pPr xmlns:a="http://schemas.openxmlformats.org/drawingml/2006/main" rtl="0">
      <a:defRPr lang="en-US" sz="1800">
        <a:latin typeface="Arial"/>
      </a:defRPr>
    </a:lvl5pPr>
    <a:lvl6pPr xmlns:a="http://schemas.openxmlformats.org/drawingml/2006/main" algn="l" defTabSz="914400" rtl="0" fontAlgn="base">
      <a:spcBef>
        <a:spcPct val="0"/>
      </a:spcBef>
      <a:spcAft>
        <a:spcPct val="0"/>
      </a:spcAft>
      <a:buNone/>
      <a:defRPr lang="en-US" sz="1800">
        <a:solidFill>
          <a:schemeClr val="tx1"/>
        </a:solidFill>
        <a:latin typeface="Arial"/>
      </a:defRPr>
    </a:lvl6pPr>
    <a:lvl7pPr xmlns:a="http://schemas.openxmlformats.org/drawingml/2006/main" algn="l" defTabSz="914400" rtl="0" fontAlgn="base">
      <a:spcBef>
        <a:spcPct val="0"/>
      </a:spcBef>
      <a:spcAft>
        <a:spcPct val="0"/>
      </a:spcAft>
      <a:buNone/>
      <a:defRPr lang="en-US" sz="1800">
        <a:solidFill>
          <a:schemeClr val="tx1"/>
        </a:solidFill>
        <a:latin typeface="Arial"/>
      </a:defRPr>
    </a:lvl7pPr>
    <a:lvl8pPr xmlns:a="http://schemas.openxmlformats.org/drawingml/2006/main" algn="l" defTabSz="914400" rtl="0" fontAlgn="base">
      <a:spcBef>
        <a:spcPct val="0"/>
      </a:spcBef>
      <a:spcAft>
        <a:spcPct val="0"/>
      </a:spcAft>
      <a:buNone/>
      <a:defRPr lang="en-US" sz="1800">
        <a:solidFill>
          <a:schemeClr val="tx1"/>
        </a:solidFill>
        <a:latin typeface="Arial"/>
      </a:defRPr>
    </a:lvl8pPr>
    <a:lvl9pPr xmlns:a="http://schemas.openxmlformats.org/drawingml/2006/main" algn="l" defTabSz="914400" rtl="0" fontAlgn="base">
      <a:spcBef>
        <a:spcPct val="0"/>
      </a:spcBef>
      <a:spcAft>
        <a:spcPct val="0"/>
      </a:spcAft>
      <a:buNone/>
      <a:defRPr lang="en-US" sz="1800">
        <a:solidFill>
          <a:schemeClr val="tx1"/>
        </a:solidFill>
        <a:latin typeface="Arial"/>
      </a:defRPr>
    </a:lvl9pPr>
  </p:defaultTextStyle>
</p:presentation>
</file>

<file path=ppt/_rels/presentation.xml.rels>&#65279;<?xml version="1.0" encoding="utf-8"?><Relationships xmlns="http://schemas.openxmlformats.org/package/2006/relationships"><Relationship Id="rId2" Type="http://schemas.openxmlformats.org/officeDocument/2006/relationships/slideMaster" Target="/ppt/slideMasters/slideMaster1.xml" /><Relationship Id="rId7" Type="http://schemas.openxmlformats.org/officeDocument/2006/relationships/slideMaster" Target="/ppt/slideMasters/slideMaster2.xml" /><Relationship Id="rId9" Type="http://schemas.openxmlformats.org/officeDocument/2006/relationships/slideMaster" Target="/ppt/slideMasters/slideMaster3.xml" /><Relationship Id="rId11" Type="http://schemas.openxmlformats.org/officeDocument/2006/relationships/slideMaster" Target="/ppt/slideMasters/slideMaster4.xml" /><Relationship Id="rId13" Type="http://schemas.openxmlformats.org/officeDocument/2006/relationships/slideMaster" Target="/ppt/slideMasters/slideMaster5.xml" /><Relationship Id="rId15" Type="http://schemas.openxmlformats.org/officeDocument/2006/relationships/slideMaster" Target="/ppt/slideMasters/slideMaster6.xml" /><Relationship Id="rId17" Type="http://schemas.openxmlformats.org/officeDocument/2006/relationships/slideMaster" Target="/ppt/slideMasters/slideMaster7.xml" /><Relationship Id="rId19" Type="http://schemas.openxmlformats.org/officeDocument/2006/relationships/slideMaster" Target="/ppt/slideMasters/slideMaster8.xml" /><Relationship Id="rId21" Type="http://schemas.openxmlformats.org/officeDocument/2006/relationships/slide" Target="/ppt/slides/slide1.xml" /><Relationship Id="rId25" Type="http://schemas.openxmlformats.org/officeDocument/2006/relationships/slide" Target="/ppt/slides/slide2.xml" /><Relationship Id="rId29" Type="http://schemas.openxmlformats.org/officeDocument/2006/relationships/slide" Target="/ppt/slides/slide3.xml" /><Relationship Id="rId32" Type="http://schemas.openxmlformats.org/officeDocument/2006/relationships/slide" Target="/ppt/slides/slide4.xml" /><Relationship Id="rId34" Type="http://schemas.openxmlformats.org/officeDocument/2006/relationships/slide" Target="/ppt/slides/slide5.xml" /><Relationship Id="rId38" Type="http://schemas.openxmlformats.org/officeDocument/2006/relationships/slide" Target="/ppt/slides/slide6.xml" /><Relationship Id="rId41" Type="http://schemas.openxmlformats.org/officeDocument/2006/relationships/slide" Target="/ppt/slides/slide7.xml" /><Relationship Id="rId44" Type="http://schemas.openxmlformats.org/officeDocument/2006/relationships/slide" Target="/ppt/slides/slide8.xml" /><Relationship Id="rId47" Type="http://schemas.openxmlformats.org/officeDocument/2006/relationships/slide" Target="/ppt/slides/slide9.xml" /><Relationship Id="rId54" Type="http://schemas.openxmlformats.org/officeDocument/2006/relationships/slide" Target="/ppt/slides/slide10.xml" /><Relationship Id="rId55" Type="http://schemas.openxmlformats.org/officeDocument/2006/relationships/slide" Target="/ppt/slides/slide11.xml" /><Relationship Id="rId57" Type="http://schemas.openxmlformats.org/officeDocument/2006/relationships/slide" Target="/ppt/slides/slide12.xml" /><Relationship Id="rId59" Type="http://schemas.openxmlformats.org/officeDocument/2006/relationships/slide" Target="/ppt/slides/slide13.xml" /><Relationship Id="rId64" Type="http://schemas.openxmlformats.org/officeDocument/2006/relationships/slide" Target="/ppt/slides/slide14.xml" /><Relationship Id="rId66" Type="http://schemas.openxmlformats.org/officeDocument/2006/relationships/slide" Target="/ppt/slides/slide15.xml" /><Relationship Id="rId70" Type="http://schemas.openxmlformats.org/officeDocument/2006/relationships/slide" Target="/ppt/slides/slide16.xml" /><Relationship Id="rId71" Type="http://schemas.openxmlformats.org/officeDocument/2006/relationships/slide" Target="/ppt/slides/slide17.xml" /><Relationship Id="rId72" Type="http://schemas.openxmlformats.org/officeDocument/2006/relationships/slide" Target="/ppt/slides/slide18.xml" /><Relationship Id="rId75" Type="http://schemas.openxmlformats.org/officeDocument/2006/relationships/slide" Target="/ppt/slides/slide19.xml" /><Relationship Id="rId78" Type="http://schemas.openxmlformats.org/officeDocument/2006/relationships/slide" Target="/ppt/slides/slide20.xml" /><Relationship Id="rId80" Type="http://schemas.openxmlformats.org/officeDocument/2006/relationships/slide" Target="/ppt/slides/slide21.xml" /><Relationship Id="rId83" Type="http://schemas.openxmlformats.org/officeDocument/2006/relationships/slide" Target="/ppt/slides/slide22.xml" /><Relationship Id="rId86" Type="http://schemas.openxmlformats.org/officeDocument/2006/relationships/slide" Target="/ppt/slides/slide23.xml" /><Relationship Id="rId89" Type="http://schemas.openxmlformats.org/officeDocument/2006/relationships/slide" Target="/ppt/slides/slide24.xml" /><Relationship Id="rId92" Type="http://schemas.openxmlformats.org/officeDocument/2006/relationships/slide" Target="/ppt/slides/slide25.xml" /><Relationship Id="rId95" Type="http://schemas.openxmlformats.org/officeDocument/2006/relationships/slide" Target="/ppt/slides/slide26.xml" /><Relationship Id="rId101" Type="http://schemas.openxmlformats.org/officeDocument/2006/relationships/slide" Target="/ppt/slides/slide27.xml" /><Relationship Id="rId103" Type="http://schemas.openxmlformats.org/officeDocument/2006/relationships/slide" Target="/ppt/slides/slide28.xml" /><Relationship Id="rId108" Type="http://schemas.openxmlformats.org/officeDocument/2006/relationships/slide" Target="/ppt/slides/slide29.xml" /><Relationship Id="rId111" Type="http://schemas.openxmlformats.org/officeDocument/2006/relationships/slide" Target="/ppt/slides/slide30.xml" /><Relationship Id="rId115" Type="http://schemas.openxmlformats.org/officeDocument/2006/relationships/slide" Target="/ppt/slides/slide31.xml" /><Relationship Id="rId118" Type="http://schemas.openxmlformats.org/officeDocument/2006/relationships/slide" Target="/ppt/slides/slide32.xml" /><Relationship Id="rId121" Type="http://schemas.openxmlformats.org/officeDocument/2006/relationships/slide" Target="/ppt/slides/slide33.xml" /><Relationship Id="rId124" Type="http://schemas.openxmlformats.org/officeDocument/2006/relationships/slide" Target="/ppt/slides/slide34.xml" /><Relationship Id="rId126" Type="http://schemas.openxmlformats.org/officeDocument/2006/relationships/slide" Target="/ppt/slides/slide35.xml" /><Relationship Id="rId129" Type="http://schemas.openxmlformats.org/officeDocument/2006/relationships/slide" Target="/ppt/slides/slide36.xml" /><Relationship Id="rId133" Type="http://schemas.openxmlformats.org/officeDocument/2006/relationships/slide" Target="/ppt/slides/slide37.xml" /><Relationship Id="rId136" Type="http://schemas.openxmlformats.org/officeDocument/2006/relationships/slide" Target="/ppt/slides/slide38.xml" /><Relationship Id="rId139" Type="http://schemas.openxmlformats.org/officeDocument/2006/relationships/slide" Target="/ppt/slides/slide39.xml" /><Relationship Id="rId142" Type="http://schemas.openxmlformats.org/officeDocument/2006/relationships/slide" Target="/ppt/slides/slide40.xml" /><Relationship Id="rId145" Type="http://schemas.openxmlformats.org/officeDocument/2006/relationships/slide" Target="/ppt/slides/slide41.xml" /><Relationship Id="rId148" Type="http://schemas.openxmlformats.org/officeDocument/2006/relationships/slide" Target="/ppt/slides/slide42.xml" /><Relationship Id="rId152" Type="http://schemas.openxmlformats.org/officeDocument/2006/relationships/slide" Target="/ppt/slides/slide43.xml" /><Relationship Id="rId155" Type="http://schemas.openxmlformats.org/officeDocument/2006/relationships/theme" Target="/ppt/theme/theme1.xml" /><Relationship Id="rId157" Type="http://schemas.openxmlformats.org/officeDocument/2006/relationships/theme" Target="/ppt/theme/theme2.xml" /><Relationship Id="rId158" Type="http://schemas.openxmlformats.org/officeDocument/2006/relationships/theme" Target="/ppt/theme/theme3.xml" /><Relationship Id="rId160" Type="http://schemas.openxmlformats.org/officeDocument/2006/relationships/theme" Target="/ppt/theme/theme4.xml" /><Relationship Id="rId161" Type="http://schemas.openxmlformats.org/officeDocument/2006/relationships/theme" Target="/ppt/theme/theme5.xml" /><Relationship Id="rId162" Type="http://schemas.openxmlformats.org/officeDocument/2006/relationships/theme" Target="/ppt/theme/theme6.xml" /><Relationship Id="rId163" Type="http://schemas.openxmlformats.org/officeDocument/2006/relationships/theme" Target="/ppt/theme/theme7.xml" /><Relationship Id="rId164" Type="http://schemas.openxmlformats.org/officeDocument/2006/relationships/theme" Target="/ppt/theme/theme8.xml" /></Relationships>
</file>

<file path=ppt/slideLayouts/_rels/slideLayout1.xml.rels>&#65279;<?xml version="1.0" encoding="utf-8"?><Relationships xmlns="http://schemas.openxmlformats.org/package/2006/relationships"><Relationship Id="rId2" Type="http://schemas.openxmlformats.org/officeDocument/2006/relationships/slideMaster" Target="/ppt/slideMasters/slideMaster1.xml" /></Relationships>
</file>

<file path=ppt/slideLayouts/_rels/slideLayout10.xml.rels>&#65279;<?xml version="1.0" encoding="utf-8"?><Relationships xmlns="http://schemas.openxmlformats.org/package/2006/relationships"><Relationship Id="rId17" Type="http://schemas.openxmlformats.org/officeDocument/2006/relationships/slideMaster" Target="/ppt/slideMasters/slideMaster7.xml" /></Relationships>
</file>

<file path=ppt/slideLayouts/_rels/slideLayout11.xml.rels>&#65279;<?xml version="1.0" encoding="utf-8"?><Relationships xmlns="http://schemas.openxmlformats.org/package/2006/relationships"><Relationship Id="rId19" Type="http://schemas.openxmlformats.org/officeDocument/2006/relationships/slideMaster" Target="/ppt/slideMasters/slideMaster8.xml" /></Relationships>
</file>

<file path=ppt/slideLayouts/_rels/slideLayout12.xml.rels>&#65279;<?xml version="1.0" encoding="utf-8"?><Relationships xmlns="http://schemas.openxmlformats.org/package/2006/relationships"><Relationship Id="rId7" Type="http://schemas.openxmlformats.org/officeDocument/2006/relationships/slideMaster" Target="/ppt/slideMasters/slideMaster2.xml" /></Relationships>
</file>

<file path=ppt/slideLayouts/_rels/slideLayout13.xml.rels>&#65279;<?xml version="1.0" encoding="utf-8"?><Relationships xmlns="http://schemas.openxmlformats.org/package/2006/relationships"><Relationship Id="rId9" Type="http://schemas.openxmlformats.org/officeDocument/2006/relationships/slideMaster" Target="/ppt/slideMasters/slideMaster3.xml" /></Relationships>
</file>

<file path=ppt/slideLayouts/_rels/slideLayout2.xml.rels>&#65279;<?xml version="1.0" encoding="utf-8"?><Relationships xmlns="http://schemas.openxmlformats.org/package/2006/relationships"><Relationship Id="rId2" Type="http://schemas.openxmlformats.org/officeDocument/2006/relationships/slideMaster" Target="/ppt/slideMasters/slideMaster1.xml" /></Relationships>
</file>

<file path=ppt/slideLayouts/_rels/slideLayout3.xml.rels>&#65279;<?xml version="1.0" encoding="utf-8"?><Relationships xmlns="http://schemas.openxmlformats.org/package/2006/relationships"><Relationship Id="rId2" Type="http://schemas.openxmlformats.org/officeDocument/2006/relationships/slideMaster" Target="/ppt/slideMasters/slideMaster1.xml" /></Relationships>
</file>

<file path=ppt/slideLayouts/_rels/slideLayout4.xml.rels>&#65279;<?xml version="1.0" encoding="utf-8"?><Relationships xmlns="http://schemas.openxmlformats.org/package/2006/relationships"><Relationship Id="rId2" Type="http://schemas.openxmlformats.org/officeDocument/2006/relationships/slideMaster" Target="/ppt/slideMasters/slideMaster1.xml" /></Relationships>
</file>

<file path=ppt/slideLayouts/_rels/slideLayout5.xml.rels>&#65279;<?xml version="1.0" encoding="utf-8"?><Relationships xmlns="http://schemas.openxmlformats.org/package/2006/relationships"><Relationship Id="rId7" Type="http://schemas.openxmlformats.org/officeDocument/2006/relationships/slideMaster" Target="/ppt/slideMasters/slideMaster2.xml" /></Relationships>
</file>

<file path=ppt/slideLayouts/_rels/slideLayout6.xml.rels>&#65279;<?xml version="1.0" encoding="utf-8"?><Relationships xmlns="http://schemas.openxmlformats.org/package/2006/relationships"><Relationship Id="rId9" Type="http://schemas.openxmlformats.org/officeDocument/2006/relationships/slideMaster" Target="/ppt/slideMasters/slideMaster3.xml" /></Relationships>
</file>

<file path=ppt/slideLayouts/_rels/slideLayout7.xml.rels>&#65279;<?xml version="1.0" encoding="utf-8"?><Relationships xmlns="http://schemas.openxmlformats.org/package/2006/relationships"><Relationship Id="rId11" Type="http://schemas.openxmlformats.org/officeDocument/2006/relationships/slideMaster" Target="/ppt/slideMasters/slideMaster4.xml" /></Relationships>
</file>

<file path=ppt/slideLayouts/_rels/slideLayout8.xml.rels>&#65279;<?xml version="1.0" encoding="utf-8"?><Relationships xmlns="http://schemas.openxmlformats.org/package/2006/relationships"><Relationship Id="rId13" Type="http://schemas.openxmlformats.org/officeDocument/2006/relationships/slideMaster" Target="/ppt/slideMasters/slideMaster5.xml" /></Relationships>
</file>

<file path=ppt/slideLayouts/_rels/slideLayout9.xml.rels>&#65279;<?xml version="1.0" encoding="utf-8"?><Relationships xmlns="http://schemas.openxmlformats.org/package/2006/relationships"><Relationship Id="rId15" Type="http://schemas.openxmlformats.org/officeDocument/2006/relationships/slideMaster" Target="/ppt/slideMasters/slideMaster6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&#65279;<?xml version="1.0" encoding="utf-8"?><Relationships xmlns="http://schemas.openxmlformats.org/package/2006/relationships"><Relationship Id="rId3" Type="http://schemas.openxmlformats.org/officeDocument/2006/relationships/slideLayout" Target="/ppt/slideLayouts/slideLayout1.xml" /><Relationship Id="rId4" Type="http://schemas.openxmlformats.org/officeDocument/2006/relationships/slideLayout" Target="/ppt/slideLayouts/slideLayout2.xml" /><Relationship Id="rId5" Type="http://schemas.openxmlformats.org/officeDocument/2006/relationships/slideLayout" Target="/ppt/slideLayouts/slideLayout3.xml" /><Relationship Id="rId6" Type="http://schemas.openxmlformats.org/officeDocument/2006/relationships/slideLayout" Target="/ppt/slideLayouts/slideLayout4.xml" /><Relationship Id="rId155" Type="http://schemas.openxmlformats.org/officeDocument/2006/relationships/theme" Target="/ppt/theme/theme1.xml" /></Relationships>
</file>

<file path=ppt/slideMasters/_rels/slideMaster2.xml.rels>&#65279;<?xml version="1.0" encoding="utf-8"?><Relationships xmlns="http://schemas.openxmlformats.org/package/2006/relationships"><Relationship Id="rId8" Type="http://schemas.openxmlformats.org/officeDocument/2006/relationships/slideLayout" Target="/ppt/slideLayouts/slideLayout5.xml" /><Relationship Id="rId22" Type="http://schemas.openxmlformats.org/officeDocument/2006/relationships/slideLayout" Target="/ppt/slideLayouts/slideLayout12.xml" /><Relationship Id="rId156" Type="http://schemas.openxmlformats.org/officeDocument/2006/relationships/image" Target="/ppt/media/image90.jpg" /><Relationship Id="rId157" Type="http://schemas.openxmlformats.org/officeDocument/2006/relationships/theme" Target="/ppt/theme/theme2.xml" /></Relationships>
</file>

<file path=ppt/slideMasters/_rels/slideMaster3.xml.rels>&#65279;<?xml version="1.0" encoding="utf-8"?><Relationships xmlns="http://schemas.openxmlformats.org/package/2006/relationships"><Relationship Id="rId10" Type="http://schemas.openxmlformats.org/officeDocument/2006/relationships/slideLayout" Target="/ppt/slideLayouts/slideLayout6.xml" /><Relationship Id="rId26" Type="http://schemas.openxmlformats.org/officeDocument/2006/relationships/slideLayout" Target="/ppt/slideLayouts/slideLayout13.xml" /><Relationship Id="rId158" Type="http://schemas.openxmlformats.org/officeDocument/2006/relationships/theme" Target="/ppt/theme/theme3.xml" /></Relationships>
</file>

<file path=ppt/slideMasters/_rels/slideMaster4.xml.rels>&#65279;<?xml version="1.0" encoding="utf-8"?><Relationships xmlns="http://schemas.openxmlformats.org/package/2006/relationships"><Relationship Id="rId12" Type="http://schemas.openxmlformats.org/officeDocument/2006/relationships/slideLayout" Target="/ppt/slideLayouts/slideLayout7.xml" /><Relationship Id="rId159" Type="http://schemas.openxmlformats.org/officeDocument/2006/relationships/image" Target="/ppt/media/image91.jpg" /><Relationship Id="rId160" Type="http://schemas.openxmlformats.org/officeDocument/2006/relationships/theme" Target="/ppt/theme/theme4.xml" /></Relationships>
</file>

<file path=ppt/slideMasters/_rels/slideMaster5.xml.rels>&#65279;<?xml version="1.0" encoding="utf-8"?><Relationships xmlns="http://schemas.openxmlformats.org/package/2006/relationships"><Relationship Id="rId14" Type="http://schemas.openxmlformats.org/officeDocument/2006/relationships/slideLayout" Target="/ppt/slideLayouts/slideLayout8.xml" /><Relationship Id="rId161" Type="http://schemas.openxmlformats.org/officeDocument/2006/relationships/theme" Target="/ppt/theme/theme5.xml" /></Relationships>
</file>

<file path=ppt/slideMasters/_rels/slideMaster6.xml.rels>&#65279;<?xml version="1.0" encoding="utf-8"?><Relationships xmlns="http://schemas.openxmlformats.org/package/2006/relationships"><Relationship Id="rId16" Type="http://schemas.openxmlformats.org/officeDocument/2006/relationships/slideLayout" Target="/ppt/slideLayouts/slideLayout9.xml" /><Relationship Id="rId162" Type="http://schemas.openxmlformats.org/officeDocument/2006/relationships/theme" Target="/ppt/theme/theme6.xml" /></Relationships>
</file>

<file path=ppt/slideMasters/_rels/slideMaster7.xml.rels>&#65279;<?xml version="1.0" encoding="utf-8"?><Relationships xmlns="http://schemas.openxmlformats.org/package/2006/relationships"><Relationship Id="rId18" Type="http://schemas.openxmlformats.org/officeDocument/2006/relationships/slideLayout" Target="/ppt/slideLayouts/slideLayout10.xml" /><Relationship Id="rId163" Type="http://schemas.openxmlformats.org/officeDocument/2006/relationships/theme" Target="/ppt/theme/theme7.xml" /></Relationships>
</file>

<file path=ppt/slideMasters/_rels/slideMaster8.xml.rels>&#65279;<?xml version="1.0" encoding="utf-8"?><Relationships xmlns="http://schemas.openxmlformats.org/package/2006/relationships"><Relationship Id="rId20" Type="http://schemas.openxmlformats.org/officeDocument/2006/relationships/slideLayout" Target="/ppt/slideLayouts/slideLayout11.xml" /><Relationship Id="rId164" Type="http://schemas.openxmlformats.org/officeDocument/2006/relationships/theme" Target="/ppt/theme/theme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 w="48000"/>
          <a:effectLst>
            <a:outerShdw dist="9525" dir="2700000" algn="ctr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3" name=""/>
          <p:cNvSpPr/>
          <p:nvPr/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rgbClr val="000000"/>
          </a:solidFill>
          <a:ln w="48000"/>
        </p:spPr>
        <p:txBody>
          <a:bodyPr anchor="ctr"/>
          <a:lstStyle/>
          <a:p>
            <a:endParaRPr/>
          </a:p>
        </p:txBody>
      </p:sp>
      <p:sp>
        <p:nvSpPr>
          <p:cNvPr id="4" name=""/>
          <p:cNvSpPr/>
          <p:nvPr>
            <p:ph type="title" idx="0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ln/>
        </p:spPr>
        <p:txBody>
          <a:bodyPr rIns="45720" anchor="ctr"/>
          <a:lstStyle>
            <a:lvl1pPr/>
          </a:lstStyle>
          <a:p>
            <a:pPr lvl="0"/>
            <a:r>
              <a:rPr lang="en-US"/>
              <a:t>Click to edit Master title style</a:t>
            </a:r>
            <a:endParaRPr/>
          </a:p>
        </p:txBody>
      </p:sp>
      <p:sp>
        <p:nvSpPr>
          <p:cNvPr id="5" name=""/>
          <p:cNvSpPr/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/>
          <a:lstStyle>
            <a:lvl1pPr/>
            <a:lvl2pPr/>
            <a:lvl3pPr/>
            <a:lvl4pPr/>
            <a:lvl5pPr/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"/>
          <p:cNvSpPr/>
          <p:nvPr>
            <p:ph type="dt" sz="half" idx="2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ln/>
        </p:spPr>
        <p:txBody>
          <a:bodyPr lIns="109728" rIns="45720" bIns="0" anchor="b"/>
          <a:lstStyle/>
          <a:p>
            <a:endParaRPr/>
          </a:p>
        </p:txBody>
      </p:sp>
      <p:sp>
        <p:nvSpPr>
          <p:cNvPr id="7" name=""/>
          <p:cNvSpPr/>
          <p:nvPr>
            <p:ph type="ftr" sz="quarter" idx="3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ln/>
        </p:spPr>
        <p:txBody>
          <a:bodyPr lIns="45720" rIns="45720" bIns="0" anchor="b"/>
          <a:lstStyle/>
          <a:p>
            <a:endParaRPr/>
          </a:p>
        </p:txBody>
      </p:sp>
      <p:sp>
        <p:nvSpPr>
          <p:cNvPr id="8" name=""/>
          <p:cNvSpPr/>
          <p:nvPr>
            <p:ph type="sldNum" sz="quarter" idx="4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ln/>
        </p:spPr>
        <p:txBody>
          <a:bodyPr bIns="0" anchor="b"/>
          <a:lstStyle>
            <a:lvl1pPr algn="r">
              <a:defRPr lang="en-US" sz="1200">
                <a:solidFill>
                  <a:srgbClr val="3F3F3F"/>
                </a:solidFill>
              </a:defRPr>
            </a:lvl1pPr>
          </a:lstStyle>
          <a:p>
            <a:fld id="{18109A10-03E4-4BE3-B6BB-0FCEF851AF87}" type="slidenum">
              <a:t>&lt;#&gt;</a:t>
            </a:fld>
            <a:endParaRPr/>
          </a:p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3"/>
    <p:sldLayoutId r:id="rId4"/>
    <p:sldLayoutId r:id="rId5"/>
    <p:sldLayoutId r:id="rId6"/>
  </p:sldLayoutIdLst>
  <p:txStyles>
    <p:titleStyle>
      <a:lvl1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1pPr>
      <a:lvl2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2pPr>
      <a:lvl3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3pPr>
      <a:lvl4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4pPr>
      <a:lvl5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5pPr>
      <a:lvl6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6pPr>
      <a:lvl7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7pPr>
      <a:lvl8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8pPr>
      <a:lvl9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9pPr>
    </p:titleStyle>
    <p:bodyStyle>
      <a:lvl1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1pPr>
      <a:lvl2pPr marL="730250" indent="-273050" rtl="0">
        <a:spcBef>
          <a:spcPct val="20000"/>
        </a:spcBef>
        <a:buClr>
          <a:srgbClr val="60b5cc"/>
        </a:buClr>
        <a:buSzPct val="90000"/>
        <a:buFont typeface="Wingdings"/>
        <a:buChar char=""/>
        <a:defRPr lang="en-US" sz="2800">
          <a:solidFill>
            <a:srgbClr val="000000"/>
          </a:solidFill>
          <a:latin typeface="Corbel"/>
        </a:defRPr>
      </a:lvl2pPr>
      <a:lvl3pPr marL="995362" indent="-228600" rtl="0">
        <a:spcBef>
          <a:spcPct val="20000"/>
        </a:spcBef>
        <a:buClr>
          <a:srgbClr val="E66C7D"/>
        </a:buClr>
        <a:buFont typeface="Arial"/>
        <a:buChar char="▪"/>
        <a:defRPr lang="en-US" sz="2400">
          <a:solidFill>
            <a:srgbClr val="000000"/>
          </a:solidFill>
          <a:latin typeface="Corbel"/>
        </a:defRPr>
      </a:lvl3pPr>
      <a:lvl4pPr marL="1216025" indent="-182562" rtl="0">
        <a:spcBef>
          <a:spcPct val="20000"/>
        </a:spcBef>
        <a:buClr>
          <a:srgbClr val="6BB76D"/>
        </a:buClr>
        <a:buFont typeface="Arial"/>
        <a:buChar char="▪"/>
        <a:defRPr lang="en-US" sz="2000">
          <a:solidFill>
            <a:srgbClr val="000000"/>
          </a:solidFill>
          <a:latin typeface="Corbel"/>
        </a:defRPr>
      </a:lvl4pPr>
      <a:lvl5pPr marL="1425575" indent="-182562" rtl="0">
        <a:spcBef>
          <a:spcPct val="20000"/>
        </a:spcBef>
        <a:buClr>
          <a:srgbClr val="E88651"/>
        </a:buClr>
        <a:buFont typeface="Wingdings 3"/>
        <a:buChar char=""/>
        <a:defRPr lang="en-US" sz="2000">
          <a:solidFill>
            <a:srgbClr val="000000"/>
          </a:solidFill>
          <a:latin typeface="Corbel"/>
        </a:defRPr>
      </a:lvl5pPr>
      <a:lvl6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6pPr>
      <a:lvl7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7pPr>
      <a:lvl8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8pPr>
      <a:lvl9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9pPr>
    </p:body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0"/>
            <a:ext cx="9144000" cy="5135562"/>
          </a:xfrm>
          <a:prstGeom prst="rect">
            <a:avLst/>
          </a:prstGeom>
          <a:solidFill>
            <a:srgbClr val="000000"/>
          </a:solidFill>
          <a:ln w="48000"/>
        </p:spPr>
        <p:txBody>
          <a:bodyPr anchor="ctr"/>
          <a:lstStyle/>
          <a:p>
            <a:endParaRPr/>
          </a:p>
        </p:txBody>
      </p:sp>
      <p:sp>
        <p:nvSpPr>
          <p:cNvPr id="3" name=""/>
          <p:cNvSpPr/>
          <p:nvPr/>
        </p:nvSpPr>
        <p:spPr>
          <a:xfrm>
            <a:off x="0" y="5127625"/>
            <a:ext cx="9144000" cy="46037"/>
          </a:xfrm>
          <a:prstGeom prst="rect">
            <a:avLst/>
          </a:prstGeom>
          <a:solidFill>
            <a:srgbClr val="FFFFFF"/>
          </a:solidFill>
          <a:ln w="48000"/>
          <a:effectLst>
            <a:outerShdw dist="9525" dir="2700000" algn="ctr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4" name=""/>
          <p:cNvSpPr/>
          <p:nvPr>
            <p:ph type="title" idx="0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ln/>
        </p:spPr>
        <p:txBody>
          <a:bodyPr rIns="45720" anchor="ctr"/>
          <a:lstStyle>
            <a:lvl1pPr/>
          </a:lstStyle>
          <a:p>
            <a:pPr lvl="0"/>
            <a:r>
              <a:rPr lang="en-US"/>
              <a:t>Click to edit Master title style</a:t>
            </a:r>
            <a:endParaRPr/>
          </a:p>
        </p:txBody>
      </p:sp>
      <p:sp>
        <p:nvSpPr>
          <p:cNvPr id="5" name=""/>
          <p:cNvSpPr/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/>
          <a:lstStyle>
            <a:lvl1pPr/>
            <a:lvl2pPr/>
            <a:lvl3pPr/>
            <a:lvl4pPr/>
            <a:lvl5pPr/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"/>
          <p:cNvSpPr/>
          <p:nvPr>
            <p:ph type="dt" sz="half" idx="2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ln/>
        </p:spPr>
        <p:txBody>
          <a:bodyPr lIns="109728" rIns="45720" bIns="0" anchor="b"/>
          <a:lstStyle/>
          <a:p>
            <a:endParaRPr/>
          </a:p>
        </p:txBody>
      </p:sp>
      <p:sp>
        <p:nvSpPr>
          <p:cNvPr id="7" name=""/>
          <p:cNvSpPr/>
          <p:nvPr>
            <p:ph type="ftr" sz="quarter" idx="3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ln/>
        </p:spPr>
        <p:txBody>
          <a:bodyPr lIns="45720" rIns="45720" bIns="0" anchor="b"/>
          <a:lstStyle/>
          <a:p>
            <a:endParaRPr/>
          </a:p>
        </p:txBody>
      </p:sp>
      <p:sp>
        <p:nvSpPr>
          <p:cNvPr id="8" name=""/>
          <p:cNvSpPr/>
          <p:nvPr>
            <p:ph type="sldNum" sz="quarter" idx="4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ln/>
        </p:spPr>
        <p:txBody>
          <a:bodyPr bIns="0" anchor="b"/>
          <a:lstStyle>
            <a:lvl1pPr algn="r">
              <a:defRPr lang="en-US" sz="1200">
                <a:solidFill>
                  <a:srgbClr val="FFFFFF"/>
                </a:solidFill>
              </a:defRPr>
            </a:lvl1pPr>
          </a:lstStyle>
          <a:p>
            <a:fld id="{18109A10-03E4-4BE3-B6BB-0FCEF851AF87}" type="slidenum">
              <a:t>&lt;#&gt;</a:t>
            </a:fld>
            <a:endParaRPr/>
          </a:p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8"/>
    <p:sldLayoutId r:id="rId22"/>
  </p:sldLayoutIdLst>
  <p:txStyles>
    <p:titleStyle>
      <a:lvl1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1pPr>
      <a:lvl2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2pPr>
      <a:lvl3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3pPr>
      <a:lvl4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4pPr>
      <a:lvl5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5pPr>
      <a:lvl6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6pPr>
      <a:lvl7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7pPr>
      <a:lvl8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8pPr>
      <a:lvl9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9pPr>
    </p:titleStyle>
    <p:bodyStyle>
      <a:lvl1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ffffff"/>
          </a:solidFill>
          <a:latin typeface="Corbel"/>
        </a:defRPr>
      </a:lvl1pPr>
      <a:lvl2pPr marL="730250" indent="-273050" rtl="0">
        <a:spcBef>
          <a:spcPct val="20000"/>
        </a:spcBef>
        <a:buClr>
          <a:srgbClr val="60b5cc"/>
        </a:buClr>
        <a:buSzPct val="90000"/>
        <a:buFont typeface="Wingdings"/>
        <a:buChar char=""/>
        <a:defRPr lang="en-US" sz="2800">
          <a:solidFill>
            <a:srgbClr val="ffffff"/>
          </a:solidFill>
          <a:latin typeface="Corbel"/>
        </a:defRPr>
      </a:lvl2pPr>
      <a:lvl3pPr marL="995362" indent="-228600" rtl="0">
        <a:spcBef>
          <a:spcPct val="20000"/>
        </a:spcBef>
        <a:buClr>
          <a:srgbClr val="E66C7D"/>
        </a:buClr>
        <a:buFont typeface="Arial"/>
        <a:buChar char="▪"/>
        <a:defRPr lang="en-US" sz="2400">
          <a:solidFill>
            <a:srgbClr val="ffffff"/>
          </a:solidFill>
          <a:latin typeface="Corbel"/>
        </a:defRPr>
      </a:lvl3pPr>
      <a:lvl4pPr marL="1216025" indent="-182562" rtl="0">
        <a:spcBef>
          <a:spcPct val="20000"/>
        </a:spcBef>
        <a:buClr>
          <a:srgbClr val="6BB76D"/>
        </a:buClr>
        <a:buFont typeface="Arial"/>
        <a:buChar char="▪"/>
        <a:defRPr lang="en-US" sz="2000">
          <a:solidFill>
            <a:srgbClr val="ffffff"/>
          </a:solidFill>
          <a:latin typeface="Corbel"/>
        </a:defRPr>
      </a:lvl4pPr>
      <a:lvl5pPr marL="1425575" indent="-182562" rtl="0">
        <a:spcBef>
          <a:spcPct val="20000"/>
        </a:spcBef>
        <a:buClr>
          <a:srgbClr val="E88651"/>
        </a:buClr>
        <a:buFont typeface="Wingdings 3"/>
        <a:buChar char=""/>
        <a:defRPr lang="en-US" sz="2000">
          <a:solidFill>
            <a:srgbClr val="ffffff"/>
          </a:solidFill>
          <a:latin typeface="Corbel"/>
        </a:defRPr>
      </a:lvl5pPr>
      <a:lvl6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ffffff"/>
          </a:solidFill>
          <a:latin typeface="Corbel"/>
        </a:defRPr>
      </a:lvl6pPr>
      <a:lvl7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ffffff"/>
          </a:solidFill>
          <a:latin typeface="Corbel"/>
        </a:defRPr>
      </a:lvl7pPr>
      <a:lvl8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ffffff"/>
          </a:solidFill>
          <a:latin typeface="Corbel"/>
        </a:defRPr>
      </a:lvl8pPr>
      <a:lvl9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ffffff"/>
          </a:solidFill>
          <a:latin typeface="Corbel"/>
        </a:defRPr>
      </a:lvl9pPr>
    </p:body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 w="48000"/>
          <a:effectLst>
            <a:outerShdw dist="9525" dir="2700000" algn="ctr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3" name=""/>
          <p:cNvSpPr/>
          <p:nvPr/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rgbClr val="000000"/>
          </a:solidFill>
          <a:ln w="48000"/>
        </p:spPr>
        <p:txBody>
          <a:bodyPr anchor="ctr"/>
          <a:lstStyle/>
          <a:p>
            <a:endParaRPr/>
          </a:p>
        </p:txBody>
      </p:sp>
      <p:sp>
        <p:nvSpPr>
          <p:cNvPr id="4" name=""/>
          <p:cNvSpPr/>
          <p:nvPr>
            <p:ph type="title" idx="0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ln/>
        </p:spPr>
        <p:txBody>
          <a:bodyPr rIns="45720" anchor="ctr"/>
          <a:lstStyle>
            <a:lvl1pPr/>
          </a:lstStyle>
          <a:p>
            <a:pPr lvl="0"/>
            <a:r>
              <a:rPr lang="en-US"/>
              <a:t>Click to edit Master title style</a:t>
            </a:r>
            <a:endParaRPr/>
          </a:p>
        </p:txBody>
      </p:sp>
      <p:sp>
        <p:nvSpPr>
          <p:cNvPr id="5" name=""/>
          <p:cNvSpPr/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/>
          <a:lstStyle>
            <a:lvl1pPr/>
            <a:lvl2pPr/>
            <a:lvl3pPr/>
            <a:lvl4pPr/>
            <a:lvl5pPr/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"/>
          <p:cNvSpPr/>
          <p:nvPr>
            <p:ph type="dt" sz="half" idx="2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ln/>
        </p:spPr>
        <p:txBody>
          <a:bodyPr lIns="109728" rIns="45720" bIns="0" anchor="b"/>
          <a:lstStyle/>
          <a:p>
            <a:endParaRPr/>
          </a:p>
        </p:txBody>
      </p:sp>
      <p:sp>
        <p:nvSpPr>
          <p:cNvPr id="7" name=""/>
          <p:cNvSpPr/>
          <p:nvPr>
            <p:ph type="ftr" sz="quarter" idx="3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ln/>
        </p:spPr>
        <p:txBody>
          <a:bodyPr lIns="45720" rIns="45720" bIns="0" anchor="b"/>
          <a:lstStyle/>
          <a:p>
            <a:endParaRPr/>
          </a:p>
        </p:txBody>
      </p:sp>
      <p:sp>
        <p:nvSpPr>
          <p:cNvPr id="8" name=""/>
          <p:cNvSpPr/>
          <p:nvPr>
            <p:ph type="sldNum" sz="quarter" idx="4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ln/>
        </p:spPr>
        <p:txBody>
          <a:bodyPr bIns="0" anchor="b"/>
          <a:lstStyle>
            <a:lvl1pPr algn="r">
              <a:defRPr lang="en-US" sz="1200">
                <a:solidFill>
                  <a:srgbClr val="3F3F3F"/>
                </a:solidFill>
              </a:defRPr>
            </a:lvl1pPr>
          </a:lstStyle>
          <a:p>
            <a:fld id="{18109A10-03E4-4BE3-B6BB-0FCEF851AF87}" type="slidenum">
              <a:t>&lt;#&gt;</a:t>
            </a:fld>
            <a:endParaRPr/>
          </a:p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0"/>
    <p:sldLayoutId r:id="rId26"/>
  </p:sldLayoutIdLst>
  <p:txStyles>
    <p:titleStyle>
      <a:lvl1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1pPr>
      <a:lvl2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2pPr>
      <a:lvl3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3pPr>
      <a:lvl4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4pPr>
      <a:lvl5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5pPr>
      <a:lvl6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6pPr>
      <a:lvl7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7pPr>
      <a:lvl8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8pPr>
      <a:lvl9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9pPr>
    </p:titleStyle>
    <p:bodyStyle>
      <a:lvl1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1pPr>
      <a:lvl2pPr marL="730250" indent="-273050" rtl="0">
        <a:spcBef>
          <a:spcPct val="20000"/>
        </a:spcBef>
        <a:buClr>
          <a:srgbClr val="60b5cc"/>
        </a:buClr>
        <a:buSzPct val="90000"/>
        <a:buFont typeface="Wingdings"/>
        <a:buChar char=""/>
        <a:defRPr lang="en-US" sz="2800">
          <a:solidFill>
            <a:srgbClr val="000000"/>
          </a:solidFill>
          <a:latin typeface="Corbel"/>
        </a:defRPr>
      </a:lvl2pPr>
      <a:lvl3pPr marL="995362" indent="-228600" rtl="0">
        <a:spcBef>
          <a:spcPct val="20000"/>
        </a:spcBef>
        <a:buClr>
          <a:srgbClr val="E66C7D"/>
        </a:buClr>
        <a:buFont typeface="Arial"/>
        <a:buChar char="▪"/>
        <a:defRPr lang="en-US" sz="2400">
          <a:solidFill>
            <a:srgbClr val="000000"/>
          </a:solidFill>
          <a:latin typeface="Corbel"/>
        </a:defRPr>
      </a:lvl3pPr>
      <a:lvl4pPr marL="1216025" indent="-182562" rtl="0">
        <a:spcBef>
          <a:spcPct val="20000"/>
        </a:spcBef>
        <a:buClr>
          <a:srgbClr val="6BB76D"/>
        </a:buClr>
        <a:buFont typeface="Arial"/>
        <a:buChar char="▪"/>
        <a:defRPr lang="en-US" sz="2000">
          <a:solidFill>
            <a:srgbClr val="000000"/>
          </a:solidFill>
          <a:latin typeface="Corbel"/>
        </a:defRPr>
      </a:lvl4pPr>
      <a:lvl5pPr marL="1425575" indent="-182562" rtl="0">
        <a:spcBef>
          <a:spcPct val="20000"/>
        </a:spcBef>
        <a:buClr>
          <a:srgbClr val="E88651"/>
        </a:buClr>
        <a:buFont typeface="Wingdings 3"/>
        <a:buChar char=""/>
        <a:defRPr lang="en-US" sz="2000">
          <a:solidFill>
            <a:srgbClr val="000000"/>
          </a:solidFill>
          <a:latin typeface="Corbel"/>
        </a:defRPr>
      </a:lvl5pPr>
      <a:lvl6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6pPr>
      <a:lvl7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7pPr>
      <a:lvl8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8pPr>
      <a:lvl9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9pPr>
    </p:body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0"/>
            <a:ext cx="9144000" cy="2601912"/>
          </a:xfrm>
          <a:prstGeom prst="rect">
            <a:avLst/>
          </a:prstGeom>
          <a:solidFill>
            <a:srgbClr val="000000"/>
          </a:solidFill>
          <a:ln w="48000"/>
        </p:spPr>
        <p:txBody>
          <a:bodyPr anchor="ctr"/>
          <a:lstStyle/>
          <a:p>
            <a:endParaRPr/>
          </a:p>
        </p:txBody>
      </p:sp>
      <p:sp>
        <p:nvSpPr>
          <p:cNvPr id="3" name=""/>
          <p:cNvSpPr/>
          <p:nvPr/>
        </p:nvSpPr>
        <p:spPr>
          <a:xfrm>
            <a:off x="0" y="2601912"/>
            <a:ext cx="9144000" cy="46037"/>
          </a:xfrm>
          <a:prstGeom prst="rect">
            <a:avLst/>
          </a:prstGeom>
          <a:solidFill>
            <a:srgbClr val="FFFFFF"/>
          </a:solidFill>
          <a:ln w="48000"/>
          <a:effectLst>
            <a:outerShdw dist="9525" dir="2700000" algn="ctr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4" name=""/>
          <p:cNvSpPr/>
          <p:nvPr>
            <p:ph type="title" idx="0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ln/>
        </p:spPr>
        <p:txBody>
          <a:bodyPr rIns="45720" anchor="ctr"/>
          <a:lstStyle>
            <a:lvl1pPr/>
          </a:lstStyle>
          <a:p>
            <a:pPr lvl="0"/>
            <a:r>
              <a:rPr lang="en-US"/>
              <a:t>Click to edit Master title style</a:t>
            </a:r>
            <a:endParaRPr/>
          </a:p>
        </p:txBody>
      </p:sp>
      <p:sp>
        <p:nvSpPr>
          <p:cNvPr id="5" name=""/>
          <p:cNvSpPr/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/>
          <a:lstStyle>
            <a:lvl1pPr/>
            <a:lvl2pPr/>
            <a:lvl3pPr/>
            <a:lvl4pPr/>
            <a:lvl5pPr/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"/>
          <p:cNvSpPr/>
          <p:nvPr>
            <p:ph type="dt" sz="half" idx="2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ln/>
        </p:spPr>
        <p:txBody>
          <a:bodyPr lIns="109728" rIns="45720" bIns="0" anchor="b"/>
          <a:lstStyle/>
          <a:p>
            <a:endParaRPr/>
          </a:p>
        </p:txBody>
      </p:sp>
      <p:sp>
        <p:nvSpPr>
          <p:cNvPr id="7" name=""/>
          <p:cNvSpPr/>
          <p:nvPr>
            <p:ph type="ftr" sz="quarter" idx="3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ln/>
        </p:spPr>
        <p:txBody>
          <a:bodyPr lIns="45720" rIns="45720" bIns="0" anchor="b"/>
          <a:lstStyle/>
          <a:p>
            <a:endParaRPr/>
          </a:p>
        </p:txBody>
      </p:sp>
      <p:sp>
        <p:nvSpPr>
          <p:cNvPr id="8" name=""/>
          <p:cNvSpPr/>
          <p:nvPr>
            <p:ph type="sldNum" sz="quarter" idx="4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ln/>
        </p:spPr>
        <p:txBody>
          <a:bodyPr bIns="0" anchor="b"/>
          <a:lstStyle>
            <a:lvl1pPr algn="r">
              <a:defRPr lang="en-US" sz="1200">
                <a:solidFill>
                  <a:srgbClr val="FFFFFF"/>
                </a:solidFill>
              </a:defRPr>
            </a:lvl1pPr>
          </a:lstStyle>
          <a:p>
            <a:fld id="{18109A10-03E4-4BE3-B6BB-0FCEF851AF87}" type="slidenum">
              <a:t>&lt;#&gt;</a:t>
            </a:fld>
            <a:endParaRPr/>
          </a:p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2"/>
  </p:sldLayoutIdLst>
  <p:txStyles>
    <p:titleStyle>
      <a:lvl1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1pPr>
      <a:lvl2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2pPr>
      <a:lvl3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3pPr>
      <a:lvl4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4pPr>
      <a:lvl5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5pPr>
      <a:lvl6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6pPr>
      <a:lvl7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7pPr>
      <a:lvl8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8pPr>
      <a:lvl9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9pPr>
    </p:titleStyle>
    <p:bodyStyle>
      <a:lvl1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ffffff"/>
          </a:solidFill>
          <a:latin typeface="Corbel"/>
        </a:defRPr>
      </a:lvl1pPr>
      <a:lvl2pPr marL="730250" indent="-273050" rtl="0">
        <a:spcBef>
          <a:spcPct val="20000"/>
        </a:spcBef>
        <a:buClr>
          <a:srgbClr val="60b5cc"/>
        </a:buClr>
        <a:buSzPct val="90000"/>
        <a:buFont typeface="Wingdings"/>
        <a:buChar char=""/>
        <a:defRPr lang="en-US" sz="2800">
          <a:solidFill>
            <a:srgbClr val="ffffff"/>
          </a:solidFill>
          <a:latin typeface="Corbel"/>
        </a:defRPr>
      </a:lvl2pPr>
      <a:lvl3pPr marL="995362" indent="-228600" rtl="0">
        <a:spcBef>
          <a:spcPct val="20000"/>
        </a:spcBef>
        <a:buClr>
          <a:srgbClr val="E66C7D"/>
        </a:buClr>
        <a:buFont typeface="Arial"/>
        <a:buChar char="▪"/>
        <a:defRPr lang="en-US" sz="2400">
          <a:solidFill>
            <a:srgbClr val="ffffff"/>
          </a:solidFill>
          <a:latin typeface="Corbel"/>
        </a:defRPr>
      </a:lvl3pPr>
      <a:lvl4pPr marL="1216025" indent="-182562" rtl="0">
        <a:spcBef>
          <a:spcPct val="20000"/>
        </a:spcBef>
        <a:buClr>
          <a:srgbClr val="6BB76D"/>
        </a:buClr>
        <a:buFont typeface="Arial"/>
        <a:buChar char="▪"/>
        <a:defRPr lang="en-US" sz="2000">
          <a:solidFill>
            <a:srgbClr val="ffffff"/>
          </a:solidFill>
          <a:latin typeface="Corbel"/>
        </a:defRPr>
      </a:lvl4pPr>
      <a:lvl5pPr marL="1425575" indent="-182562" rtl="0">
        <a:spcBef>
          <a:spcPct val="20000"/>
        </a:spcBef>
        <a:buClr>
          <a:srgbClr val="E88651"/>
        </a:buClr>
        <a:buFont typeface="Wingdings 3"/>
        <a:buChar char=""/>
        <a:defRPr lang="en-US" sz="2000">
          <a:solidFill>
            <a:srgbClr val="ffffff"/>
          </a:solidFill>
          <a:latin typeface="Corbel"/>
        </a:defRPr>
      </a:lvl5pPr>
      <a:lvl6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ffffff"/>
          </a:solidFill>
          <a:latin typeface="Corbel"/>
        </a:defRPr>
      </a:lvl6pPr>
      <a:lvl7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ffffff"/>
          </a:solidFill>
          <a:latin typeface="Corbel"/>
        </a:defRPr>
      </a:lvl7pPr>
      <a:lvl8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ffffff"/>
          </a:solidFill>
          <a:latin typeface="Corbel"/>
        </a:defRPr>
      </a:lvl8pPr>
      <a:lvl9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ffffff"/>
          </a:solidFill>
          <a:latin typeface="Corbel"/>
        </a:defRPr>
      </a:lvl9pPr>
    </p:body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title" idx="0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ln/>
        </p:spPr>
        <p:txBody>
          <a:bodyPr rIns="45720" anchor="ctr"/>
          <a:lstStyle>
            <a:lvl1pPr/>
          </a:lstStyle>
          <a:p>
            <a:pPr lv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"/>
          <p:cNvSpPr/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/>
          <a:lstStyle>
            <a:lvl1pPr/>
            <a:lvl2pPr/>
            <a:lvl3pPr/>
            <a:lvl4pPr/>
            <a:lvl5pPr/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"/>
          <p:cNvSpPr/>
          <p:nvPr>
            <p:ph type="dt" sz="half" idx="2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ln/>
        </p:spPr>
        <p:txBody>
          <a:bodyPr lIns="109728" rIns="45720" bIns="0" anchor="b"/>
          <a:lstStyle/>
          <a:p>
            <a:endParaRPr/>
          </a:p>
        </p:txBody>
      </p:sp>
      <p:sp>
        <p:nvSpPr>
          <p:cNvPr id="5" name=""/>
          <p:cNvSpPr/>
          <p:nvPr>
            <p:ph type="ftr" sz="quarter" idx="3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ln/>
        </p:spPr>
        <p:txBody>
          <a:bodyPr lIns="45720" rIns="45720" bIns="0" anchor="b"/>
          <a:lstStyle/>
          <a:p>
            <a:endParaRPr/>
          </a:p>
        </p:txBody>
      </p:sp>
      <p:sp>
        <p:nvSpPr>
          <p:cNvPr id="6" name=""/>
          <p:cNvSpPr/>
          <p:nvPr>
            <p:ph type="sldNum" sz="quarter" idx="4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ln/>
        </p:spPr>
        <p:txBody>
          <a:bodyPr bIns="0" anchor="b"/>
          <a:lstStyle>
            <a:lvl1pPr algn="r">
              <a:defRPr lang="en-US" sz="1200">
                <a:solidFill>
                  <a:srgbClr val="3F3F3F"/>
                </a:solidFill>
              </a:defRPr>
            </a:lvl1pPr>
          </a:lstStyle>
          <a:p>
            <a:fld id="{18109A10-03E4-4BE3-B6BB-0FCEF851AF87}" type="slidenum">
              <a:t>&lt;#&gt;</a:t>
            </a:fld>
            <a:endParaRPr/>
          </a:p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4"/>
  </p:sldLayoutIdLst>
  <p:txStyles>
    <p:titleStyle>
      <a:lvl1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1pPr>
      <a:lvl2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2pPr>
      <a:lvl3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3pPr>
      <a:lvl4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4pPr>
      <a:lvl5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5pPr>
      <a:lvl6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6pPr>
      <a:lvl7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7pPr>
      <a:lvl8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8pPr>
      <a:lvl9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9pPr>
    </p:titleStyle>
    <p:bodyStyle>
      <a:lvl1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1pPr>
      <a:lvl2pPr marL="730250" indent="-273050" rtl="0">
        <a:spcBef>
          <a:spcPct val="20000"/>
        </a:spcBef>
        <a:buClr>
          <a:srgbClr val="60b5cc"/>
        </a:buClr>
        <a:buSzPct val="90000"/>
        <a:buFont typeface="Wingdings"/>
        <a:buChar char=""/>
        <a:defRPr lang="en-US" sz="2800">
          <a:solidFill>
            <a:srgbClr val="000000"/>
          </a:solidFill>
          <a:latin typeface="Corbel"/>
        </a:defRPr>
      </a:lvl2pPr>
      <a:lvl3pPr marL="995362" indent="-228600" rtl="0">
        <a:spcBef>
          <a:spcPct val="20000"/>
        </a:spcBef>
        <a:buClr>
          <a:srgbClr val="E66C7D"/>
        </a:buClr>
        <a:buFont typeface="Arial"/>
        <a:buChar char="▪"/>
        <a:defRPr lang="en-US" sz="2400">
          <a:solidFill>
            <a:srgbClr val="000000"/>
          </a:solidFill>
          <a:latin typeface="Corbel"/>
        </a:defRPr>
      </a:lvl3pPr>
      <a:lvl4pPr marL="1216025" indent="-182562" rtl="0">
        <a:spcBef>
          <a:spcPct val="20000"/>
        </a:spcBef>
        <a:buClr>
          <a:srgbClr val="6BB76D"/>
        </a:buClr>
        <a:buFont typeface="Arial"/>
        <a:buChar char="▪"/>
        <a:defRPr lang="en-US" sz="2000">
          <a:solidFill>
            <a:srgbClr val="000000"/>
          </a:solidFill>
          <a:latin typeface="Corbel"/>
        </a:defRPr>
      </a:lvl4pPr>
      <a:lvl5pPr marL="1425575" indent="-182562" rtl="0">
        <a:spcBef>
          <a:spcPct val="20000"/>
        </a:spcBef>
        <a:buClr>
          <a:srgbClr val="E88651"/>
        </a:buClr>
        <a:buFont typeface="Wingdings 3"/>
        <a:buChar char=""/>
        <a:defRPr lang="en-US" sz="2000">
          <a:solidFill>
            <a:srgbClr val="000000"/>
          </a:solidFill>
          <a:latin typeface="Corbel"/>
        </a:defRPr>
      </a:lvl5pPr>
      <a:lvl6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6pPr>
      <a:lvl7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7pPr>
      <a:lvl8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8pPr>
      <a:lvl9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9pPr>
    </p:body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 w="48000"/>
          <a:effectLst>
            <a:outerShdw dist="9525" dir="2700000" algn="ctr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3" name=""/>
          <p:cNvSpPr/>
          <p:nvPr/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rgbClr val="000000"/>
          </a:solidFill>
          <a:ln w="48000"/>
        </p:spPr>
        <p:txBody>
          <a:bodyPr anchor="ctr"/>
          <a:lstStyle/>
          <a:p>
            <a:endParaRPr/>
          </a:p>
        </p:txBody>
      </p:sp>
      <p:sp>
        <p:nvSpPr>
          <p:cNvPr id="4" name=""/>
          <p:cNvSpPr/>
          <p:nvPr/>
        </p:nvSpPr>
        <p:spPr>
          <a:xfrm>
            <a:off x="2855912" y="0"/>
            <a:ext cx="46037" cy="1454150"/>
          </a:xfrm>
          <a:prstGeom prst="rect">
            <a:avLst/>
          </a:prstGeom>
          <a:solidFill>
            <a:srgbClr val="FFFFFF"/>
          </a:solidFill>
          <a:ln w="48000"/>
        </p:spPr>
        <p:txBody>
          <a:bodyPr anchor="ctr"/>
          <a:lstStyle/>
          <a:p>
            <a:endParaRPr/>
          </a:p>
        </p:txBody>
      </p:sp>
      <p:sp>
        <p:nvSpPr>
          <p:cNvPr id="5" name=""/>
          <p:cNvSpPr/>
          <p:nvPr/>
        </p:nvSpPr>
        <p:spPr>
          <a:xfrm>
            <a:off x="2855912" y="0"/>
            <a:ext cx="46037" cy="1454150"/>
          </a:xfrm>
          <a:prstGeom prst="rect">
            <a:avLst/>
          </a:prstGeom>
          <a:solidFill>
            <a:srgbClr val="FFFFFF"/>
          </a:solidFill>
          <a:ln w="48000"/>
        </p:spPr>
        <p:txBody>
          <a:bodyPr anchor="ctr"/>
          <a:lstStyle/>
          <a:p>
            <a:endParaRPr/>
          </a:p>
        </p:txBody>
      </p:sp>
      <p:sp>
        <p:nvSpPr>
          <p:cNvPr id="6" name=""/>
          <p:cNvSpPr/>
          <p:nvPr>
            <p:ph type="title" idx="0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ln/>
        </p:spPr>
        <p:txBody>
          <a:bodyPr rIns="45720" anchor="ctr"/>
          <a:lstStyle>
            <a:lvl1pPr/>
          </a:lstStyle>
          <a:p>
            <a:pPr lvl="0"/>
            <a:r>
              <a:rPr lang="en-US"/>
              <a:t>Click to edit Master title style</a:t>
            </a:r>
            <a:endParaRPr/>
          </a:p>
        </p:txBody>
      </p:sp>
      <p:sp>
        <p:nvSpPr>
          <p:cNvPr id="7" name=""/>
          <p:cNvSpPr/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/>
          <a:lstStyle>
            <a:lvl1pPr/>
            <a:lvl2pPr/>
            <a:lvl3pPr/>
            <a:lvl4pPr/>
            <a:lvl5pPr/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"/>
          <p:cNvSpPr/>
          <p:nvPr>
            <p:ph type="dt" sz="half" idx="2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ln/>
        </p:spPr>
        <p:txBody>
          <a:bodyPr lIns="109728" rIns="45720" bIns="0" anchor="b"/>
          <a:lstStyle/>
          <a:p>
            <a:endParaRPr/>
          </a:p>
        </p:txBody>
      </p:sp>
      <p:sp>
        <p:nvSpPr>
          <p:cNvPr id="9" name=""/>
          <p:cNvSpPr/>
          <p:nvPr>
            <p:ph type="ftr" sz="quarter" idx="3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ln/>
        </p:spPr>
        <p:txBody>
          <a:bodyPr lIns="45720" rIns="45720" bIns="0" anchor="b"/>
          <a:lstStyle/>
          <a:p>
            <a:endParaRPr/>
          </a:p>
        </p:txBody>
      </p:sp>
      <p:sp>
        <p:nvSpPr>
          <p:cNvPr id="10" name=""/>
          <p:cNvSpPr/>
          <p:nvPr>
            <p:ph type="sldNum" sz="quarter" idx="4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ln/>
        </p:spPr>
        <p:txBody>
          <a:bodyPr bIns="0" anchor="b"/>
          <a:lstStyle>
            <a:lvl1pPr algn="r">
              <a:defRPr lang="en-US" sz="1200">
                <a:solidFill>
                  <a:srgbClr val="3F3F3F"/>
                </a:solidFill>
              </a:defRPr>
            </a:lvl1pPr>
          </a:lstStyle>
          <a:p>
            <a:fld id="{18109A10-03E4-4BE3-B6BB-0FCEF851AF87}" type="slidenum">
              <a:t>&lt;#&gt;</a:t>
            </a:fld>
            <a:endParaRPr/>
          </a:p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6"/>
  </p:sldLayoutIdLst>
  <p:txStyles>
    <p:titleStyle>
      <a:lvl1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1pPr>
      <a:lvl2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2pPr>
      <a:lvl3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3pPr>
      <a:lvl4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4pPr>
      <a:lvl5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5pPr>
      <a:lvl6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6pPr>
      <a:lvl7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7pPr>
      <a:lvl8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8pPr>
      <a:lvl9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9pPr>
    </p:titleStyle>
    <p:bodyStyle>
      <a:lvl1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1pPr>
      <a:lvl2pPr marL="730250" indent="-273050" rtl="0">
        <a:spcBef>
          <a:spcPct val="20000"/>
        </a:spcBef>
        <a:buClr>
          <a:srgbClr val="60b5cc"/>
        </a:buClr>
        <a:buSzPct val="90000"/>
        <a:buFont typeface="Wingdings"/>
        <a:buChar char=""/>
        <a:defRPr lang="en-US" sz="2800">
          <a:solidFill>
            <a:srgbClr val="000000"/>
          </a:solidFill>
          <a:latin typeface="Corbel"/>
        </a:defRPr>
      </a:lvl2pPr>
      <a:lvl3pPr marL="995362" indent="-228600" rtl="0">
        <a:spcBef>
          <a:spcPct val="20000"/>
        </a:spcBef>
        <a:buClr>
          <a:srgbClr val="E66C7D"/>
        </a:buClr>
        <a:buFont typeface="Arial"/>
        <a:buChar char="▪"/>
        <a:defRPr lang="en-US" sz="2400">
          <a:solidFill>
            <a:srgbClr val="000000"/>
          </a:solidFill>
          <a:latin typeface="Corbel"/>
        </a:defRPr>
      </a:lvl3pPr>
      <a:lvl4pPr marL="1216025" indent="-182562" rtl="0">
        <a:spcBef>
          <a:spcPct val="20000"/>
        </a:spcBef>
        <a:buClr>
          <a:srgbClr val="6BB76D"/>
        </a:buClr>
        <a:buFont typeface="Arial"/>
        <a:buChar char="▪"/>
        <a:defRPr lang="en-US" sz="2000">
          <a:solidFill>
            <a:srgbClr val="000000"/>
          </a:solidFill>
          <a:latin typeface="Corbel"/>
        </a:defRPr>
      </a:lvl4pPr>
      <a:lvl5pPr marL="1425575" indent="-182562" rtl="0">
        <a:spcBef>
          <a:spcPct val="20000"/>
        </a:spcBef>
        <a:buClr>
          <a:srgbClr val="E88651"/>
        </a:buClr>
        <a:buFont typeface="Wingdings 3"/>
        <a:buChar char=""/>
        <a:defRPr lang="en-US" sz="2000">
          <a:solidFill>
            <a:srgbClr val="000000"/>
          </a:solidFill>
          <a:latin typeface="Corbel"/>
        </a:defRPr>
      </a:lvl5pPr>
      <a:lvl6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6pPr>
      <a:lvl7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7pPr>
      <a:lvl8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8pPr>
      <a:lvl9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9pPr>
    </p:body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 w="48000"/>
          <a:effectLst>
            <a:outerShdw dist="9525" dir="2700000" algn="ctr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3" name=""/>
          <p:cNvSpPr/>
          <p:nvPr/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rgbClr val="000000"/>
          </a:solidFill>
          <a:ln w="48000"/>
        </p:spPr>
        <p:txBody>
          <a:bodyPr anchor="ctr"/>
          <a:lstStyle/>
          <a:p>
            <a:endParaRPr/>
          </a:p>
        </p:txBody>
      </p:sp>
      <p:sp>
        <p:nvSpPr>
          <p:cNvPr id="4" name=""/>
          <p:cNvSpPr/>
          <p:nvPr/>
        </p:nvSpPr>
        <p:spPr>
          <a:xfrm>
            <a:off x="2855912" y="0"/>
            <a:ext cx="46037" cy="6858000"/>
          </a:xfrm>
          <a:prstGeom prst="rect">
            <a:avLst/>
          </a:prstGeom>
          <a:solidFill>
            <a:srgbClr val="FFFFFF"/>
          </a:solidFill>
          <a:ln w="48000"/>
        </p:spPr>
        <p:txBody>
          <a:bodyPr anchor="ctr"/>
          <a:lstStyle/>
          <a:p>
            <a:endParaRPr/>
          </a:p>
        </p:txBody>
      </p:sp>
      <p:sp>
        <p:nvSpPr>
          <p:cNvPr id="5" name=""/>
          <p:cNvSpPr/>
          <p:nvPr/>
        </p:nvSpPr>
        <p:spPr>
          <a:xfrm>
            <a:off x="2855912" y="0"/>
            <a:ext cx="46037" cy="6858000"/>
          </a:xfrm>
          <a:prstGeom prst="rect">
            <a:avLst/>
          </a:prstGeom>
          <a:solidFill>
            <a:srgbClr val="FFFFFF"/>
          </a:solidFill>
          <a:ln w="48000"/>
        </p:spPr>
        <p:txBody>
          <a:bodyPr anchor="ctr"/>
          <a:lstStyle/>
          <a:p>
            <a:endParaRPr/>
          </a:p>
        </p:txBody>
      </p:sp>
      <p:sp>
        <p:nvSpPr>
          <p:cNvPr id="6" name=""/>
          <p:cNvSpPr/>
          <p:nvPr>
            <p:ph type="title" idx="0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ln/>
        </p:spPr>
        <p:txBody>
          <a:bodyPr rIns="45720" anchor="ctr"/>
          <a:lstStyle>
            <a:lvl1pPr/>
          </a:lstStyle>
          <a:p>
            <a:pPr lvl="0"/>
            <a:r>
              <a:rPr lang="en-US"/>
              <a:t>Click to edit Master title style</a:t>
            </a:r>
            <a:endParaRPr/>
          </a:p>
        </p:txBody>
      </p:sp>
      <p:sp>
        <p:nvSpPr>
          <p:cNvPr id="7" name=""/>
          <p:cNvSpPr/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/>
          <a:lstStyle>
            <a:lvl1pPr/>
            <a:lvl2pPr/>
            <a:lvl3pPr/>
            <a:lvl4pPr/>
            <a:lvl5pPr/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"/>
          <p:cNvSpPr/>
          <p:nvPr>
            <p:ph type="dt" sz="half" idx="2"/>
          </p:nvPr>
        </p:nvSpPr>
        <p:spPr>
          <a:xfrm>
            <a:off x="165100" y="1169987"/>
            <a:ext cx="2522537" cy="201612"/>
          </a:xfrm>
          <a:prstGeom prst="rect">
            <a:avLst/>
          </a:prstGeom>
          <a:ln/>
        </p:spPr>
        <p:txBody>
          <a:bodyPr lIns="109728" rIns="45720" bIns="0" anchor="b"/>
          <a:lstStyle/>
          <a:p>
            <a:endParaRPr/>
          </a:p>
        </p:txBody>
      </p:sp>
      <p:sp>
        <p:nvSpPr>
          <p:cNvPr id="9" name=""/>
          <p:cNvSpPr/>
          <p:nvPr>
            <p:ph type="ftr" sz="quarter" idx="3"/>
          </p:nvPr>
        </p:nvSpPr>
        <p:spPr>
          <a:xfrm>
            <a:off x="3035300" y="1169987"/>
            <a:ext cx="5194300" cy="201612"/>
          </a:xfrm>
          <a:prstGeom prst="rect">
            <a:avLst/>
          </a:prstGeom>
          <a:ln/>
        </p:spPr>
        <p:txBody>
          <a:bodyPr lIns="45720" rIns="45720" bIns="0" anchor="b"/>
          <a:lstStyle/>
          <a:p>
            <a:endParaRPr/>
          </a:p>
        </p:txBody>
      </p:sp>
      <p:sp>
        <p:nvSpPr>
          <p:cNvPr id="10" name=""/>
          <p:cNvSpPr/>
          <p:nvPr>
            <p:ph type="sldNum" sz="quarter" idx="4"/>
          </p:nvPr>
        </p:nvSpPr>
        <p:spPr>
          <a:xfrm>
            <a:off x="8339137" y="1169987"/>
            <a:ext cx="733425" cy="201612"/>
          </a:xfrm>
          <a:prstGeom prst="rect">
            <a:avLst/>
          </a:prstGeom>
          <a:ln/>
        </p:spPr>
        <p:txBody>
          <a:bodyPr bIns="0" anchor="b"/>
          <a:lstStyle>
            <a:lvl1pPr algn="r">
              <a:defRPr lang="en-US" sz="1200">
                <a:solidFill>
                  <a:srgbClr val="3F3F3F"/>
                </a:solidFill>
              </a:defRPr>
            </a:lvl1pPr>
          </a:lstStyle>
          <a:p>
            <a:fld id="{18109A10-03E4-4BE3-B6BB-0FCEF851AF87}" type="slidenum">
              <a:t>&lt;#&gt;</a:t>
            </a:fld>
            <a:endParaRPr/>
          </a:p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8"/>
  </p:sldLayoutIdLst>
  <p:txStyles>
    <p:titleStyle>
      <a:lvl1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1pPr>
      <a:lvl2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2pPr>
      <a:lvl3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3pPr>
      <a:lvl4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4pPr>
      <a:lvl5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5pPr>
      <a:lvl6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6pPr>
      <a:lvl7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7pPr>
      <a:lvl8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8pPr>
      <a:lvl9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9pPr>
    </p:titleStyle>
    <p:bodyStyle>
      <a:lvl1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1pPr>
      <a:lvl2pPr marL="730250" indent="-273050" rtl="0">
        <a:spcBef>
          <a:spcPct val="20000"/>
        </a:spcBef>
        <a:buClr>
          <a:srgbClr val="60b5cc"/>
        </a:buClr>
        <a:buSzPct val="90000"/>
        <a:buFont typeface="Wingdings"/>
        <a:buChar char=""/>
        <a:defRPr lang="en-US" sz="2800">
          <a:solidFill>
            <a:srgbClr val="000000"/>
          </a:solidFill>
          <a:latin typeface="Corbel"/>
        </a:defRPr>
      </a:lvl2pPr>
      <a:lvl3pPr marL="995362" indent="-228600" rtl="0">
        <a:spcBef>
          <a:spcPct val="20000"/>
        </a:spcBef>
        <a:buClr>
          <a:srgbClr val="E66C7D"/>
        </a:buClr>
        <a:buFont typeface="Arial"/>
        <a:buChar char="▪"/>
        <a:defRPr lang="en-US" sz="2400">
          <a:solidFill>
            <a:srgbClr val="000000"/>
          </a:solidFill>
          <a:latin typeface="Corbel"/>
        </a:defRPr>
      </a:lvl3pPr>
      <a:lvl4pPr marL="1216025" indent="-182562" rtl="0">
        <a:spcBef>
          <a:spcPct val="20000"/>
        </a:spcBef>
        <a:buClr>
          <a:srgbClr val="6BB76D"/>
        </a:buClr>
        <a:buFont typeface="Arial"/>
        <a:buChar char="▪"/>
        <a:defRPr lang="en-US" sz="2000">
          <a:solidFill>
            <a:srgbClr val="000000"/>
          </a:solidFill>
          <a:latin typeface="Corbel"/>
        </a:defRPr>
      </a:lvl4pPr>
      <a:lvl5pPr marL="1425575" indent="-182562" rtl="0">
        <a:spcBef>
          <a:spcPct val="20000"/>
        </a:spcBef>
        <a:buClr>
          <a:srgbClr val="E88651"/>
        </a:buClr>
        <a:buFont typeface="Wingdings 3"/>
        <a:buChar char=""/>
        <a:defRPr lang="en-US" sz="2000">
          <a:solidFill>
            <a:srgbClr val="000000"/>
          </a:solidFill>
          <a:latin typeface="Corbel"/>
        </a:defRPr>
      </a:lvl5pPr>
      <a:lvl6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6pPr>
      <a:lvl7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7pPr>
      <a:lvl8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8pPr>
      <a:lvl9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9pPr>
    </p:body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6599237" y="0"/>
            <a:ext cx="46037" cy="6858000"/>
          </a:xfrm>
          <a:prstGeom prst="rect">
            <a:avLst/>
          </a:prstGeom>
          <a:solidFill>
            <a:srgbClr val="FFFFFF"/>
          </a:solidFill>
          <a:ln w="48000"/>
          <a:effectLst>
            <a:outerShdw dist="9525" dir="8100000" algn="ctr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3" name=""/>
          <p:cNvSpPr/>
          <p:nvPr/>
        </p:nvSpPr>
        <p:spPr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/>
        </p:spPr>
        <p:txBody>
          <a:bodyPr anchor="ctr"/>
          <a:lstStyle/>
          <a:p>
            <a:endParaRPr/>
          </a:p>
        </p:txBody>
      </p:sp>
      <p:sp>
        <p:nvSpPr>
          <p:cNvPr id="4" name=""/>
          <p:cNvSpPr/>
          <p:nvPr>
            <p:ph type="title" idx="0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ln/>
        </p:spPr>
        <p:txBody>
          <a:bodyPr rIns="45720" anchor="ctr"/>
          <a:lstStyle>
            <a:lvl1pPr/>
          </a:lstStyle>
          <a:p>
            <a:pPr lvl="0"/>
            <a:r>
              <a:rPr lang="en-US"/>
              <a:t>Click to edit Master title style</a:t>
            </a:r>
            <a:endParaRPr/>
          </a:p>
        </p:txBody>
      </p:sp>
      <p:sp>
        <p:nvSpPr>
          <p:cNvPr id="5" name=""/>
          <p:cNvSpPr/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/>
          <a:lstStyle>
            <a:lvl1pPr/>
            <a:lvl2pPr/>
            <a:lvl3pPr/>
            <a:lvl4pPr/>
            <a:lvl5pPr/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"/>
          <p:cNvSpPr/>
          <p:nvPr>
            <p:ph type="dt" sz="half" idx="2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ln/>
        </p:spPr>
        <p:txBody>
          <a:bodyPr lIns="109728" rIns="45720" bIns="0" anchor="b"/>
          <a:lstStyle/>
          <a:p>
            <a:endParaRPr/>
          </a:p>
        </p:txBody>
      </p:sp>
      <p:sp>
        <p:nvSpPr>
          <p:cNvPr id="7" name=""/>
          <p:cNvSpPr/>
          <p:nvPr>
            <p:ph type="ftr" sz="quarter" idx="3"/>
          </p:nvPr>
        </p:nvSpPr>
        <p:spPr>
          <a:xfrm>
            <a:off x="2640012" y="6376987"/>
            <a:ext cx="3836987" cy="365125"/>
          </a:xfrm>
          <a:prstGeom prst="rect">
            <a:avLst/>
          </a:prstGeom>
          <a:ln/>
        </p:spPr>
        <p:txBody>
          <a:bodyPr lIns="45720" rIns="45720" bIns="0" anchor="b"/>
          <a:lstStyle/>
          <a:p>
            <a:endParaRPr/>
          </a:p>
        </p:txBody>
      </p:sp>
      <p:sp>
        <p:nvSpPr>
          <p:cNvPr id="8" name=""/>
          <p:cNvSpPr/>
          <p:nvPr>
            <p:ph type="sldNum" sz="quarter" idx="4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ln/>
        </p:spPr>
        <p:txBody>
          <a:bodyPr bIns="0" anchor="b"/>
          <a:lstStyle>
            <a:lvl1pPr algn="r">
              <a:defRPr lang="en-US" sz="1200">
                <a:solidFill>
                  <a:srgbClr val="3F3F3F"/>
                </a:solidFill>
              </a:defRPr>
            </a:lvl1pPr>
          </a:lstStyle>
          <a:p>
            <a:fld id="{18109A10-03E4-4BE3-B6BB-0FCEF851AF87}" type="slidenum">
              <a:t>&lt;#&gt;</a:t>
            </a:fld>
            <a:endParaRPr/>
          </a:p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20"/>
  </p:sldLayoutIdLst>
  <p:txStyles>
    <p:titleStyle>
      <a:lvl1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1pPr>
      <a:lvl2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2pPr>
      <a:lvl3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3pPr>
      <a:lvl4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4pPr>
      <a:lvl5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5pPr>
      <a:lvl6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6pPr>
      <a:lvl7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7pPr>
      <a:lvl8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8pPr>
      <a:lvl9pPr marL="0" indent="0" algn="l" defTabSz="914400" rtl="0" fontAlgn="base">
        <a:spcBef>
          <a:spcPct val="0"/>
        </a:spcBef>
        <a:spcAft>
          <a:spcPct val="0"/>
        </a:spcAft>
        <a:defRPr lang="en-US" sz="4500" b="1">
          <a:solidFill>
            <a:srgbClr val="FFC800"/>
          </a:solidFill>
          <a:latin typeface="Corbel"/>
        </a:defRPr>
      </a:lvl9pPr>
    </p:titleStyle>
    <p:bodyStyle>
      <a:lvl1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1pPr>
      <a:lvl2pPr marL="730250" indent="-273050" rtl="0">
        <a:spcBef>
          <a:spcPct val="20000"/>
        </a:spcBef>
        <a:buClr>
          <a:srgbClr val="60b5cc"/>
        </a:buClr>
        <a:buSzPct val="90000"/>
        <a:buFont typeface="Wingdings"/>
        <a:buChar char=""/>
        <a:defRPr lang="en-US" sz="2800">
          <a:solidFill>
            <a:srgbClr val="000000"/>
          </a:solidFill>
          <a:latin typeface="Corbel"/>
        </a:defRPr>
      </a:lvl2pPr>
      <a:lvl3pPr marL="995362" indent="-228600" rtl="0">
        <a:spcBef>
          <a:spcPct val="20000"/>
        </a:spcBef>
        <a:buClr>
          <a:srgbClr val="E66C7D"/>
        </a:buClr>
        <a:buFont typeface="Arial"/>
        <a:buChar char="▪"/>
        <a:defRPr lang="en-US" sz="2400">
          <a:solidFill>
            <a:srgbClr val="000000"/>
          </a:solidFill>
          <a:latin typeface="Corbel"/>
        </a:defRPr>
      </a:lvl3pPr>
      <a:lvl4pPr marL="1216025" indent="-182562" rtl="0">
        <a:spcBef>
          <a:spcPct val="20000"/>
        </a:spcBef>
        <a:buClr>
          <a:srgbClr val="6BB76D"/>
        </a:buClr>
        <a:buFont typeface="Arial"/>
        <a:buChar char="▪"/>
        <a:defRPr lang="en-US" sz="2000">
          <a:solidFill>
            <a:srgbClr val="000000"/>
          </a:solidFill>
          <a:latin typeface="Corbel"/>
        </a:defRPr>
      </a:lvl4pPr>
      <a:lvl5pPr marL="1425575" indent="-182562" rtl="0">
        <a:spcBef>
          <a:spcPct val="20000"/>
        </a:spcBef>
        <a:buClr>
          <a:srgbClr val="E88651"/>
        </a:buClr>
        <a:buFont typeface="Wingdings 3"/>
        <a:buChar char=""/>
        <a:defRPr lang="en-US" sz="2000">
          <a:solidFill>
            <a:srgbClr val="000000"/>
          </a:solidFill>
          <a:latin typeface="Corbel"/>
        </a:defRPr>
      </a:lvl5pPr>
      <a:lvl6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6pPr>
      <a:lvl7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7pPr>
      <a:lvl8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8pPr>
      <a:lvl9pPr marL="438150" indent="-319087" algn="l" defTabSz="914400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/>
        <a:buChar char=""/>
        <a:defRPr lang="en-US" sz="3200">
          <a:solidFill>
            <a:srgbClr val="000000"/>
          </a:solidFill>
          <a:latin typeface="Corbel"/>
        </a:defRPr>
      </a:lvl9pPr>
    </p:bodyStyle>
  </p:txStyles>
</p:sldMaster>
</file>

<file path=ppt/slides/_rels/slide1.xml.rels>&#65279;<?xml version="1.0" encoding="utf-8"?><Relationships xmlns="http://schemas.openxmlformats.org/package/2006/relationships"><Relationship Id="rId23" Type="http://schemas.openxmlformats.org/officeDocument/2006/relationships/image" Target="/ppt/media/image1.png" /><Relationship Id="rId24" Type="http://schemas.openxmlformats.org/officeDocument/2006/relationships/image" Target="/ppt/media/image2.png" /><Relationship Id="rId22" Type="http://schemas.openxmlformats.org/officeDocument/2006/relationships/slideLayout" Target="/ppt/slideLayouts/slideLayout12.xml" /></Relationships>
</file>

<file path=ppt/slides/_rels/slide10.xml.rels>&#65279;<?xml version="1.0" encoding="utf-8"?><Relationships xmlns="http://schemas.openxmlformats.org/package/2006/relationships"><Relationship Id="rId26" Type="http://schemas.openxmlformats.org/officeDocument/2006/relationships/slideLayout" Target="/ppt/slideLayouts/slideLayout13.xml" /></Relationships>
</file>

<file path=ppt/slides/_rels/slide11.xml.rels>&#65279;<?xml version="1.0" encoding="utf-8"?><Relationships xmlns="http://schemas.openxmlformats.org/package/2006/relationships"><Relationship Id="rId56" Type="http://schemas.openxmlformats.org/officeDocument/2006/relationships/image" Target="/ppt/media/image23.png" /><Relationship Id="rId26" Type="http://schemas.openxmlformats.org/officeDocument/2006/relationships/slideLayout" Target="/ppt/slideLayouts/slideLayout13.xml" /></Relationships>
</file>

<file path=ppt/slides/_rels/slide12.xml.rels>&#65279;<?xml version="1.0" encoding="utf-8"?><Relationships xmlns="http://schemas.openxmlformats.org/package/2006/relationships"><Relationship Id="rId58" Type="http://schemas.openxmlformats.org/officeDocument/2006/relationships/image" Target="/ppt/media/image24.png" /><Relationship Id="rId26" Type="http://schemas.openxmlformats.org/officeDocument/2006/relationships/slideLayout" Target="/ppt/slideLayouts/slideLayout13.xml" /></Relationships>
</file>

<file path=ppt/slides/_rels/slide13.xml.rels>&#65279;<?xml version="1.0" encoding="utf-8"?><Relationships xmlns="http://schemas.openxmlformats.org/package/2006/relationships"><Relationship Id="rId60" Type="http://schemas.openxmlformats.org/officeDocument/2006/relationships/image" Target="/ppt/media/image25.png" /><Relationship Id="rId61" Type="http://schemas.openxmlformats.org/officeDocument/2006/relationships/image" Target="/ppt/media/image26.png" /><Relationship Id="rId62" Type="http://schemas.openxmlformats.org/officeDocument/2006/relationships/image" Target="/ppt/media/image27.wmf" /><Relationship Id="rId63" Type="http://schemas.openxmlformats.org/officeDocument/2006/relationships/image" Target="/ppt/media/image28.wmf" /><Relationship Id="rId26" Type="http://schemas.openxmlformats.org/officeDocument/2006/relationships/slideLayout" Target="/ppt/slideLayouts/slideLayout13.xml" /></Relationships>
</file>

<file path=ppt/slides/_rels/slide14.xml.rels>&#65279;<?xml version="1.0" encoding="utf-8"?><Relationships xmlns="http://schemas.openxmlformats.org/package/2006/relationships"><Relationship Id="rId65" Type="http://schemas.openxmlformats.org/officeDocument/2006/relationships/image" Target="/ppt/media/image29.png" /><Relationship Id="rId26" Type="http://schemas.openxmlformats.org/officeDocument/2006/relationships/slideLayout" Target="/ppt/slideLayouts/slideLayout13.xml" /></Relationships>
</file>

<file path=ppt/slides/_rels/slide15.xml.rels>&#65279;<?xml version="1.0" encoding="utf-8"?><Relationships xmlns="http://schemas.openxmlformats.org/package/2006/relationships"><Relationship Id="rId67" Type="http://schemas.openxmlformats.org/officeDocument/2006/relationships/image" Target="/ppt/media/image30.png" /><Relationship Id="rId68" Type="http://schemas.openxmlformats.org/officeDocument/2006/relationships/image" Target="/ppt/media/image31.png" /><Relationship Id="rId69" Type="http://schemas.openxmlformats.org/officeDocument/2006/relationships/image" Target="/ppt/media/image32.png" /><Relationship Id="rId26" Type="http://schemas.openxmlformats.org/officeDocument/2006/relationships/slideLayout" Target="/ppt/slideLayouts/slideLayout13.xml" /></Relationships>
</file>

<file path=ppt/slides/_rels/slide16.xml.rels>&#65279;<?xml version="1.0" encoding="utf-8"?><Relationships xmlns="http://schemas.openxmlformats.org/package/2006/relationships"><Relationship Id="rId26" Type="http://schemas.openxmlformats.org/officeDocument/2006/relationships/slideLayout" Target="/ppt/slideLayouts/slideLayout13.xml" /></Relationships>
</file>

<file path=ppt/slides/_rels/slide17.xml.rels>&#65279;<?xml version="1.0" encoding="utf-8"?><Relationships xmlns="http://schemas.openxmlformats.org/package/2006/relationships"><Relationship Id="rId26" Type="http://schemas.openxmlformats.org/officeDocument/2006/relationships/slideLayout" Target="/ppt/slideLayouts/slideLayout13.xml" /></Relationships>
</file>

<file path=ppt/slides/_rels/slide18.xml.rels>&#65279;<?xml version="1.0" encoding="utf-8"?><Relationships xmlns="http://schemas.openxmlformats.org/package/2006/relationships"><Relationship Id="rId73" Type="http://schemas.openxmlformats.org/officeDocument/2006/relationships/image" Target="/ppt/media/image33.png" /><Relationship Id="rId74" Type="http://schemas.openxmlformats.org/officeDocument/2006/relationships/image" Target="/ppt/media/image34.jpg" /><Relationship Id="rId26" Type="http://schemas.openxmlformats.org/officeDocument/2006/relationships/slideLayout" Target="/ppt/slideLayouts/slideLayout13.xml" /></Relationships>
</file>

<file path=ppt/slides/_rels/slide19.xml.rels>&#65279;<?xml version="1.0" encoding="utf-8"?><Relationships xmlns="http://schemas.openxmlformats.org/package/2006/relationships"><Relationship Id="rId76" Type="http://schemas.openxmlformats.org/officeDocument/2006/relationships/image" Target="/ppt/media/image35.png" /><Relationship Id="rId77" Type="http://schemas.openxmlformats.org/officeDocument/2006/relationships/image" Target="/ppt/media/image36.png" /><Relationship Id="rId26" Type="http://schemas.openxmlformats.org/officeDocument/2006/relationships/slideLayout" Target="/ppt/slideLayouts/slideLayout13.xml" /></Relationships>
</file>

<file path=ppt/slides/_rels/slide2.xml.rels>&#65279;<?xml version="1.0" encoding="utf-8"?><Relationships xmlns="http://schemas.openxmlformats.org/package/2006/relationships"><Relationship Id="rId27" Type="http://schemas.openxmlformats.org/officeDocument/2006/relationships/image" Target="/ppt/media/image3.png" /><Relationship Id="rId28" Type="http://schemas.openxmlformats.org/officeDocument/2006/relationships/image" Target="/ppt/media/image4.png" /><Relationship Id="rId26" Type="http://schemas.openxmlformats.org/officeDocument/2006/relationships/slideLayout" Target="/ppt/slideLayouts/slideLayout13.xml" /></Relationships>
</file>

<file path=ppt/slides/_rels/slide20.xml.rels>&#65279;<?xml version="1.0" encoding="utf-8"?><Relationships xmlns="http://schemas.openxmlformats.org/package/2006/relationships"><Relationship Id="rId79" Type="http://schemas.openxmlformats.org/officeDocument/2006/relationships/image" Target="/ppt/media/image37.png" /><Relationship Id="rId26" Type="http://schemas.openxmlformats.org/officeDocument/2006/relationships/slideLayout" Target="/ppt/slideLayouts/slideLayout13.xml" /></Relationships>
</file>

<file path=ppt/slides/_rels/slide21.xml.rels>&#65279;<?xml version="1.0" encoding="utf-8"?><Relationships xmlns="http://schemas.openxmlformats.org/package/2006/relationships"><Relationship Id="rId81" Type="http://schemas.openxmlformats.org/officeDocument/2006/relationships/image" Target="/ppt/media/image38.png" /><Relationship Id="rId82" Type="http://schemas.openxmlformats.org/officeDocument/2006/relationships/image" Target="/ppt/media/image39.png" /><Relationship Id="rId26" Type="http://schemas.openxmlformats.org/officeDocument/2006/relationships/slideLayout" Target="/ppt/slideLayouts/slideLayout13.xml" /></Relationships>
</file>

<file path=ppt/slides/_rels/slide22.xml.rels>&#65279;<?xml version="1.0" encoding="utf-8"?><Relationships xmlns="http://schemas.openxmlformats.org/package/2006/relationships"><Relationship Id="rId84" Type="http://schemas.openxmlformats.org/officeDocument/2006/relationships/image" Target="/ppt/media/image40.jpg" /><Relationship Id="rId85" Type="http://schemas.openxmlformats.org/officeDocument/2006/relationships/image" Target="/ppt/media/image41.png" /><Relationship Id="rId26" Type="http://schemas.openxmlformats.org/officeDocument/2006/relationships/slideLayout" Target="/ppt/slideLayouts/slideLayout13.xml" /></Relationships>
</file>

<file path=ppt/slides/_rels/slide23.xml.rels>&#65279;<?xml version="1.0" encoding="utf-8"?><Relationships xmlns="http://schemas.openxmlformats.org/package/2006/relationships"><Relationship Id="rId87" Type="http://schemas.openxmlformats.org/officeDocument/2006/relationships/image" Target="/ppt/media/image42.jpg" /><Relationship Id="rId88" Type="http://schemas.openxmlformats.org/officeDocument/2006/relationships/image" Target="/ppt/media/image43.png" /><Relationship Id="rId26" Type="http://schemas.openxmlformats.org/officeDocument/2006/relationships/slideLayout" Target="/ppt/slideLayouts/slideLayout13.xml" /></Relationships>
</file>

<file path=ppt/slides/_rels/slide24.xml.rels>&#65279;<?xml version="1.0" encoding="utf-8"?><Relationships xmlns="http://schemas.openxmlformats.org/package/2006/relationships"><Relationship Id="rId90" Type="http://schemas.openxmlformats.org/officeDocument/2006/relationships/image" Target="/ppt/media/image44.png" /><Relationship Id="rId91" Type="http://schemas.openxmlformats.org/officeDocument/2006/relationships/image" Target="/ppt/media/image45.png" /><Relationship Id="rId26" Type="http://schemas.openxmlformats.org/officeDocument/2006/relationships/slideLayout" Target="/ppt/slideLayouts/slideLayout13.xml" /></Relationships>
</file>

<file path=ppt/slides/_rels/slide25.xml.rels>&#65279;<?xml version="1.0" encoding="utf-8"?><Relationships xmlns="http://schemas.openxmlformats.org/package/2006/relationships"><Relationship Id="rId93" Type="http://schemas.openxmlformats.org/officeDocument/2006/relationships/image" Target="/ppt/media/image46.png" /><Relationship Id="rId94" Type="http://schemas.openxmlformats.org/officeDocument/2006/relationships/image" Target="/ppt/media/image47.jpg" /><Relationship Id="rId26" Type="http://schemas.openxmlformats.org/officeDocument/2006/relationships/slideLayout" Target="/ppt/slideLayouts/slideLayout13.xml" /></Relationships>
</file>

<file path=ppt/slides/_rels/slide26.xml.rels>&#65279;<?xml version="1.0" encoding="utf-8"?><Relationships xmlns="http://schemas.openxmlformats.org/package/2006/relationships"><Relationship Id="rId96" Type="http://schemas.openxmlformats.org/officeDocument/2006/relationships/image" Target="/ppt/media/image48.png" /><Relationship Id="rId97" Type="http://schemas.openxmlformats.org/officeDocument/2006/relationships/image" Target="/ppt/media/image49.png" /><Relationship Id="rId98" Type="http://schemas.openxmlformats.org/officeDocument/2006/relationships/image" Target="/ppt/media/image50.png" /><Relationship Id="rId99" Type="http://schemas.openxmlformats.org/officeDocument/2006/relationships/image" Target="/ppt/media/image51.png" /><Relationship Id="rId100" Type="http://schemas.openxmlformats.org/officeDocument/2006/relationships/image" Target="/ppt/media/image52.png" /><Relationship Id="rId26" Type="http://schemas.openxmlformats.org/officeDocument/2006/relationships/slideLayout" Target="/ppt/slideLayouts/slideLayout13.xml" /></Relationships>
</file>

<file path=ppt/slides/_rels/slide27.xml.rels>&#65279;<?xml version="1.0" encoding="utf-8"?><Relationships xmlns="http://schemas.openxmlformats.org/package/2006/relationships"><Relationship Id="rId102" Type="http://schemas.openxmlformats.org/officeDocument/2006/relationships/image" Target="/ppt/media/image53.png" /><Relationship Id="rId26" Type="http://schemas.openxmlformats.org/officeDocument/2006/relationships/slideLayout" Target="/ppt/slideLayouts/slideLayout13.xml" /></Relationships>
</file>

<file path=ppt/slides/_rels/slide28.xml.rels>&#65279;<?xml version="1.0" encoding="utf-8"?><Relationships xmlns="http://schemas.openxmlformats.org/package/2006/relationships"><Relationship Id="rId104" Type="http://schemas.openxmlformats.org/officeDocument/2006/relationships/image" Target="/ppt/media/image54.png" /><Relationship Id="rId105" Type="http://schemas.openxmlformats.org/officeDocument/2006/relationships/image" Target="/ppt/media/image55.png" /><Relationship Id="rId106" Type="http://schemas.openxmlformats.org/officeDocument/2006/relationships/image" Target="/ppt/media/image56.png" /><Relationship Id="rId107" Type="http://schemas.openxmlformats.org/officeDocument/2006/relationships/image" Target="/ppt/media/image57.png" /><Relationship Id="rId26" Type="http://schemas.openxmlformats.org/officeDocument/2006/relationships/slideLayout" Target="/ppt/slideLayouts/slideLayout13.xml" /></Relationships>
</file>

<file path=ppt/slides/_rels/slide29.xml.rels>&#65279;<?xml version="1.0" encoding="utf-8"?><Relationships xmlns="http://schemas.openxmlformats.org/package/2006/relationships"><Relationship Id="rId109" Type="http://schemas.openxmlformats.org/officeDocument/2006/relationships/image" Target="/ppt/media/image58.jpg" /><Relationship Id="rId110" Type="http://schemas.openxmlformats.org/officeDocument/2006/relationships/image" Target="/ppt/media/image59.png" /><Relationship Id="rId26" Type="http://schemas.openxmlformats.org/officeDocument/2006/relationships/slideLayout" Target="/ppt/slideLayouts/slideLayout13.xml" /></Relationships>
</file>

<file path=ppt/slides/_rels/slide3.xml.rels>&#65279;<?xml version="1.0" encoding="utf-8"?><Relationships xmlns="http://schemas.openxmlformats.org/package/2006/relationships"><Relationship Id="rId30" Type="http://schemas.openxmlformats.org/officeDocument/2006/relationships/image" Target="/ppt/media/image5.png" /><Relationship Id="rId31" Type="http://schemas.openxmlformats.org/officeDocument/2006/relationships/image" Target="/ppt/media/image6.png" /><Relationship Id="rId26" Type="http://schemas.openxmlformats.org/officeDocument/2006/relationships/slideLayout" Target="/ppt/slideLayouts/slideLayout13.xml" /></Relationships>
</file>

<file path=ppt/slides/_rels/slide30.xml.rels>&#65279;<?xml version="1.0" encoding="utf-8"?><Relationships xmlns="http://schemas.openxmlformats.org/package/2006/relationships"><Relationship Id="rId112" Type="http://schemas.openxmlformats.org/officeDocument/2006/relationships/image" Target="/ppt/media/image60.png" /><Relationship Id="rId113" Type="http://schemas.openxmlformats.org/officeDocument/2006/relationships/image" Target="/ppt/media/image61.jpg" /><Relationship Id="rId114" Type="http://schemas.openxmlformats.org/officeDocument/2006/relationships/image" Target="/ppt/media/image62.jpg" /><Relationship Id="rId26" Type="http://schemas.openxmlformats.org/officeDocument/2006/relationships/slideLayout" Target="/ppt/slideLayouts/slideLayout13.xml" /></Relationships>
</file>

<file path=ppt/slides/_rels/slide31.xml.rels>&#65279;<?xml version="1.0" encoding="utf-8"?><Relationships xmlns="http://schemas.openxmlformats.org/package/2006/relationships"><Relationship Id="rId116" Type="http://schemas.openxmlformats.org/officeDocument/2006/relationships/image" Target="/ppt/media/image63.jpg" /><Relationship Id="rId117" Type="http://schemas.openxmlformats.org/officeDocument/2006/relationships/image" Target="/ppt/media/image64.png" /><Relationship Id="rId26" Type="http://schemas.openxmlformats.org/officeDocument/2006/relationships/slideLayout" Target="/ppt/slideLayouts/slideLayout13.xml" /></Relationships>
</file>

<file path=ppt/slides/_rels/slide32.xml.rels>&#65279;<?xml version="1.0" encoding="utf-8"?><Relationships xmlns="http://schemas.openxmlformats.org/package/2006/relationships"><Relationship Id="rId119" Type="http://schemas.openxmlformats.org/officeDocument/2006/relationships/image" Target="/ppt/media/image65.jpg" /><Relationship Id="rId120" Type="http://schemas.openxmlformats.org/officeDocument/2006/relationships/image" Target="/ppt/media/image66.png" /><Relationship Id="rId26" Type="http://schemas.openxmlformats.org/officeDocument/2006/relationships/slideLayout" Target="/ppt/slideLayouts/slideLayout13.xml" /></Relationships>
</file>

<file path=ppt/slides/_rels/slide33.xml.rels>&#65279;<?xml version="1.0" encoding="utf-8"?><Relationships xmlns="http://schemas.openxmlformats.org/package/2006/relationships"><Relationship Id="rId122" Type="http://schemas.openxmlformats.org/officeDocument/2006/relationships/image" Target="/ppt/media/image67.png" /><Relationship Id="rId123" Type="http://schemas.openxmlformats.org/officeDocument/2006/relationships/image" Target="/ppt/media/image68.png" /><Relationship Id="rId26" Type="http://schemas.openxmlformats.org/officeDocument/2006/relationships/slideLayout" Target="/ppt/slideLayouts/slideLayout13.xml" /></Relationships>
</file>

<file path=ppt/slides/_rels/slide34.xml.rels>&#65279;<?xml version="1.0" encoding="utf-8"?><Relationships xmlns="http://schemas.openxmlformats.org/package/2006/relationships"><Relationship Id="rId125" Type="http://schemas.openxmlformats.org/officeDocument/2006/relationships/image" Target="/ppt/media/image69.png" /><Relationship Id="rId26" Type="http://schemas.openxmlformats.org/officeDocument/2006/relationships/slideLayout" Target="/ppt/slideLayouts/slideLayout13.xml" /></Relationships>
</file>

<file path=ppt/slides/_rels/slide35.xml.rels>&#65279;<?xml version="1.0" encoding="utf-8"?><Relationships xmlns="http://schemas.openxmlformats.org/package/2006/relationships"><Relationship Id="rId127" Type="http://schemas.openxmlformats.org/officeDocument/2006/relationships/image" Target="/ppt/media/image70.jpg" /><Relationship Id="rId128" Type="http://schemas.openxmlformats.org/officeDocument/2006/relationships/image" Target="/ppt/media/image71.png" /><Relationship Id="rId26" Type="http://schemas.openxmlformats.org/officeDocument/2006/relationships/slideLayout" Target="/ppt/slideLayouts/slideLayout13.xml" /></Relationships>
</file>

<file path=ppt/slides/_rels/slide36.xml.rels>&#65279;<?xml version="1.0" encoding="utf-8"?><Relationships xmlns="http://schemas.openxmlformats.org/package/2006/relationships"><Relationship Id="rId130" Type="http://schemas.openxmlformats.org/officeDocument/2006/relationships/image" Target="/ppt/media/image72.png" /><Relationship Id="rId131" Type="http://schemas.openxmlformats.org/officeDocument/2006/relationships/image" Target="/ppt/media/image73.png" /><Relationship Id="rId132" Type="http://schemas.openxmlformats.org/officeDocument/2006/relationships/image" Target="/ppt/media/image74.png" /><Relationship Id="rId26" Type="http://schemas.openxmlformats.org/officeDocument/2006/relationships/slideLayout" Target="/ppt/slideLayouts/slideLayout13.xml" /></Relationships>
</file>

<file path=ppt/slides/_rels/slide37.xml.rels>&#65279;<?xml version="1.0" encoding="utf-8"?><Relationships xmlns="http://schemas.openxmlformats.org/package/2006/relationships"><Relationship Id="rId134" Type="http://schemas.openxmlformats.org/officeDocument/2006/relationships/image" Target="/ppt/media/image75.png" /><Relationship Id="rId135" Type="http://schemas.openxmlformats.org/officeDocument/2006/relationships/image" Target="/ppt/media/image76.jpg" /><Relationship Id="rId26" Type="http://schemas.openxmlformats.org/officeDocument/2006/relationships/slideLayout" Target="/ppt/slideLayouts/slideLayout13.xml" /></Relationships>
</file>

<file path=ppt/slides/_rels/slide38.xml.rels>&#65279;<?xml version="1.0" encoding="utf-8"?><Relationships xmlns="http://schemas.openxmlformats.org/package/2006/relationships"><Relationship Id="rId137" Type="http://schemas.openxmlformats.org/officeDocument/2006/relationships/image" Target="/ppt/media/image77.png" /><Relationship Id="rId138" Type="http://schemas.openxmlformats.org/officeDocument/2006/relationships/image" Target="/ppt/media/image78.png" /><Relationship Id="rId26" Type="http://schemas.openxmlformats.org/officeDocument/2006/relationships/slideLayout" Target="/ppt/slideLayouts/slideLayout13.xml" /></Relationships>
</file>

<file path=ppt/slides/_rels/slide39.xml.rels>&#65279;<?xml version="1.0" encoding="utf-8"?><Relationships xmlns="http://schemas.openxmlformats.org/package/2006/relationships"><Relationship Id="rId140" Type="http://schemas.openxmlformats.org/officeDocument/2006/relationships/image" Target="/ppt/media/image79.png" /><Relationship Id="rId141" Type="http://schemas.openxmlformats.org/officeDocument/2006/relationships/image" Target="/ppt/media/image80.jpg" /><Relationship Id="rId26" Type="http://schemas.openxmlformats.org/officeDocument/2006/relationships/slideLayout" Target="/ppt/slideLayouts/slideLayout13.xml" /></Relationships>
</file>

<file path=ppt/slides/_rels/slide4.xml.rels>&#65279;<?xml version="1.0" encoding="utf-8"?><Relationships xmlns="http://schemas.openxmlformats.org/package/2006/relationships"><Relationship Id="rId33" Type="http://schemas.openxmlformats.org/officeDocument/2006/relationships/image" Target="/ppt/media/image7.jpg" /><Relationship Id="rId26" Type="http://schemas.openxmlformats.org/officeDocument/2006/relationships/slideLayout" Target="/ppt/slideLayouts/slideLayout13.xml" /></Relationships>
</file>

<file path=ppt/slides/_rels/slide40.xml.rels>&#65279;<?xml version="1.0" encoding="utf-8"?><Relationships xmlns="http://schemas.openxmlformats.org/package/2006/relationships"><Relationship Id="rId143" Type="http://schemas.openxmlformats.org/officeDocument/2006/relationships/image" Target="/ppt/media/image81.jpg" /><Relationship Id="rId144" Type="http://schemas.openxmlformats.org/officeDocument/2006/relationships/image" Target="/ppt/media/image82.png" /><Relationship Id="rId26" Type="http://schemas.openxmlformats.org/officeDocument/2006/relationships/slideLayout" Target="/ppt/slideLayouts/slideLayout13.xml" /></Relationships>
</file>

<file path=ppt/slides/_rels/slide41.xml.rels>&#65279;<?xml version="1.0" encoding="utf-8"?><Relationships xmlns="http://schemas.openxmlformats.org/package/2006/relationships"><Relationship Id="rId146" Type="http://schemas.openxmlformats.org/officeDocument/2006/relationships/image" Target="/ppt/media/image83.jpg" /><Relationship Id="rId147" Type="http://schemas.openxmlformats.org/officeDocument/2006/relationships/image" Target="/ppt/media/image84.png" /><Relationship Id="rId26" Type="http://schemas.openxmlformats.org/officeDocument/2006/relationships/slideLayout" Target="/ppt/slideLayouts/slideLayout13.xml" /></Relationships>
</file>

<file path=ppt/slides/_rels/slide42.xml.rels>&#65279;<?xml version="1.0" encoding="utf-8"?><Relationships xmlns="http://schemas.openxmlformats.org/package/2006/relationships"><Relationship Id="rId149" Type="http://schemas.openxmlformats.org/officeDocument/2006/relationships/image" Target="/ppt/media/image85.png" /><Relationship Id="rId150" Type="http://schemas.openxmlformats.org/officeDocument/2006/relationships/image" Target="/ppt/media/image86.jpg" /><Relationship Id="rId151" Type="http://schemas.openxmlformats.org/officeDocument/2006/relationships/image" Target="/ppt/media/image87.jpg" /><Relationship Id="rId26" Type="http://schemas.openxmlformats.org/officeDocument/2006/relationships/slideLayout" Target="/ppt/slideLayouts/slideLayout13.xml" /></Relationships>
</file>

<file path=ppt/slides/_rels/slide43.xml.rels>&#65279;<?xml version="1.0" encoding="utf-8"?><Relationships xmlns="http://schemas.openxmlformats.org/package/2006/relationships"><Relationship Id="rId153" Type="http://schemas.openxmlformats.org/officeDocument/2006/relationships/image" Target="/ppt/media/image88.png" /><Relationship Id="rId154" Type="http://schemas.openxmlformats.org/officeDocument/2006/relationships/image" Target="/ppt/media/image89.jpg" /><Relationship Id="rId26" Type="http://schemas.openxmlformats.org/officeDocument/2006/relationships/slideLayout" Target="/ppt/slideLayouts/slideLayout13.xml" /></Relationships>
</file>

<file path=ppt/slides/_rels/slide5.xml.rels>&#65279;<?xml version="1.0" encoding="utf-8"?><Relationships xmlns="http://schemas.openxmlformats.org/package/2006/relationships"><Relationship Id="rId35" Type="http://schemas.openxmlformats.org/officeDocument/2006/relationships/image" Target="/ppt/media/image8.png" /><Relationship Id="rId36" Type="http://schemas.openxmlformats.org/officeDocument/2006/relationships/image" Target="/ppt/media/image9.png" /><Relationship Id="rId37" Type="http://schemas.openxmlformats.org/officeDocument/2006/relationships/image" Target="/ppt/media/image10.jpg" /><Relationship Id="rId26" Type="http://schemas.openxmlformats.org/officeDocument/2006/relationships/slideLayout" Target="/ppt/slideLayouts/slideLayout13.xml" /></Relationships>
</file>

<file path=ppt/slides/_rels/slide6.xml.rels>&#65279;<?xml version="1.0" encoding="utf-8"?><Relationships xmlns="http://schemas.openxmlformats.org/package/2006/relationships"><Relationship Id="rId39" Type="http://schemas.openxmlformats.org/officeDocument/2006/relationships/image" Target="/ppt/media/image11.png" /><Relationship Id="rId40" Type="http://schemas.openxmlformats.org/officeDocument/2006/relationships/image" Target="/ppt/media/image12.png" /><Relationship Id="rId26" Type="http://schemas.openxmlformats.org/officeDocument/2006/relationships/slideLayout" Target="/ppt/slideLayouts/slideLayout13.xml" /></Relationships>
</file>

<file path=ppt/slides/_rels/slide7.xml.rels>&#65279;<?xml version="1.0" encoding="utf-8"?><Relationships xmlns="http://schemas.openxmlformats.org/package/2006/relationships"><Relationship Id="rId42" Type="http://schemas.openxmlformats.org/officeDocument/2006/relationships/image" Target="/ppt/media/image13.png" /><Relationship Id="rId43" Type="http://schemas.openxmlformats.org/officeDocument/2006/relationships/image" Target="/ppt/media/image14.png" /><Relationship Id="rId26" Type="http://schemas.openxmlformats.org/officeDocument/2006/relationships/slideLayout" Target="/ppt/slideLayouts/slideLayout13.xml" /></Relationships>
</file>

<file path=ppt/slides/_rels/slide8.xml.rels>&#65279;<?xml version="1.0" encoding="utf-8"?><Relationships xmlns="http://schemas.openxmlformats.org/package/2006/relationships"><Relationship Id="rId45" Type="http://schemas.openxmlformats.org/officeDocument/2006/relationships/image" Target="/ppt/media/image15.png" /><Relationship Id="rId46" Type="http://schemas.openxmlformats.org/officeDocument/2006/relationships/image" Target="/ppt/media/image16.png" /><Relationship Id="rId26" Type="http://schemas.openxmlformats.org/officeDocument/2006/relationships/slideLayout" Target="/ppt/slideLayouts/slideLayout13.xml" /></Relationships>
</file>

<file path=ppt/slides/_rels/slide9.xml.rels>&#65279;<?xml version="1.0" encoding="utf-8"?><Relationships xmlns="http://schemas.openxmlformats.org/package/2006/relationships"><Relationship Id="rId48" Type="http://schemas.openxmlformats.org/officeDocument/2006/relationships/image" Target="/ppt/media/image17.png" /><Relationship Id="rId49" Type="http://schemas.openxmlformats.org/officeDocument/2006/relationships/image" Target="/ppt/media/image18.png" /><Relationship Id="rId50" Type="http://schemas.openxmlformats.org/officeDocument/2006/relationships/image" Target="/ppt/media/image19.png" /><Relationship Id="rId51" Type="http://schemas.openxmlformats.org/officeDocument/2006/relationships/image" Target="/ppt/media/image20.png" /><Relationship Id="rId52" Type="http://schemas.openxmlformats.org/officeDocument/2006/relationships/image" Target="/ppt/media/image21.png" /><Relationship Id="rId53" Type="http://schemas.openxmlformats.org/officeDocument/2006/relationships/image" Target="/ppt/media/image22.png" /><Relationship Id="rId26" Type="http://schemas.openxmlformats.org/officeDocument/2006/relationships/slideLayout" Target="/ppt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" descr="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304800" y="4267200"/>
            <a:ext cx="8077200" cy="1676400"/>
          </a:xfrm>
          <a:prstGeom prst="rect">
            <a:avLst/>
          </a:prstGeom>
          <a:noFill/>
          <a:ln/>
        </p:spPr>
      </p:pic>
      <p:pic>
        <p:nvPicPr>
          <p:cNvPr id="2" name="" descr="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3657600" y="1066800"/>
            <a:ext cx="5486400" cy="4170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/>
        </p:nvSpPr>
        <p:spPr>
          <a:xfrm>
            <a:off x="381000" y="3657600"/>
            <a:ext cx="2362200" cy="523875"/>
          </a:xfrm>
          <a:prstGeom prst="rect">
            <a:avLst/>
          </a:prstGeom>
          <a:ln/>
        </p:spPr>
        <p:txBody>
          <a:bodyPr/>
          <a:lstStyle/>
          <a:p>
            <a:pPr indent="0" algn="l" defTabSz="914400"/>
            <a:r>
              <a:rPr lang="en-US" sz="2800">
                <a:solidFill>
                  <a:srgbClr val="ffffff"/>
                </a:solidFill>
                <a:latin typeface="Corbel"/>
              </a:rPr>
              <a:t>Unit 4.3.0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225425" y="209550"/>
            <a:ext cx="8545512" cy="6862762"/>
          </a:xfrm>
          <a:prstGeom prst="rect">
            <a:avLst/>
          </a:prstGeom>
          <a:ln/>
        </p:spPr>
        <p:txBody>
          <a:bodyPr anchor="ctr"/>
          <a:lstStyle/>
          <a:p>
            <a:pPr indent="0" algn="l" defTabSz="914400"/>
            <a:r>
              <a:rPr lang="en-US" sz="2000" b="1" u="sng">
                <a:solidFill>
                  <a:srgbClr val="f0ad00"/>
                </a:solidFill>
                <a:latin typeface="Verdana"/>
              </a:rPr>
              <a:t>Problems with the traditional file approach</a:t>
            </a:r>
            <a:r>
              <a:rPr lang="en-US" sz="2000" b="1">
                <a:solidFill>
                  <a:srgbClr val="f0ad00"/>
                </a:solidFill>
                <a:latin typeface="Verdana"/>
              </a:rPr>
              <a:t>:-</a:t>
            </a:r>
            <a:endParaRPr/>
          </a:p>
          <a:p>
            <a:pPr indent="0" algn="l" defTabSz="914400"/>
            <a:endParaRPr lang="en-US" sz="2000">
              <a:solidFill>
                <a:srgbClr val="000000"/>
              </a:solidFill>
              <a:latin typeface="Corbel"/>
            </a:endParaRPr>
          </a:p>
          <a:p>
            <a:pPr indent="0" algn="l" defTabSz="914400">
              <a:buChar char="•"/>
            </a:pPr>
            <a:r>
              <a:rPr lang="en-US" sz="1900" u="sng">
                <a:solidFill>
                  <a:srgbClr val="f0ad00"/>
                </a:solidFill>
                <a:latin typeface="Verdana"/>
              </a:rPr>
              <a:t>Data redundancy</a:t>
            </a:r>
            <a:r>
              <a:rPr lang="en-US" sz="1900">
                <a:solidFill>
                  <a:srgbClr val="f0ad00"/>
                </a:solidFill>
                <a:latin typeface="Verdana"/>
              </a:rPr>
              <a:t> - same data duplicated in many different files</a:t>
            </a:r>
            <a:endParaRPr/>
          </a:p>
          <a:p>
            <a:pPr indent="0" algn="l" defTabSz="914400"/>
            <a:r>
              <a:rPr lang="en-US" sz="1900">
                <a:solidFill>
                  <a:srgbClr val="000000"/>
                </a:solidFill>
                <a:latin typeface="Verdana"/>
              </a:rPr>
              <a:t> </a:t>
            </a:r>
            <a:endParaRPr/>
          </a:p>
          <a:p>
            <a:pPr indent="0" algn="l" defTabSz="914400">
              <a:buChar char="•"/>
            </a:pPr>
            <a:r>
              <a:rPr lang="en-US" sz="1900" u="sng">
                <a:solidFill>
                  <a:srgbClr val="000000"/>
                </a:solidFill>
                <a:latin typeface="Verdana"/>
              </a:rPr>
              <a:t>Data inconsistency</a:t>
            </a:r>
            <a:r>
              <a:rPr lang="en-US" sz="1900">
                <a:solidFill>
                  <a:srgbClr val="000000"/>
                </a:solidFill>
                <a:latin typeface="Verdana"/>
              </a:rPr>
              <a:t> - when the same items of data are held in </a:t>
            </a:r>
            <a:endParaRPr/>
          </a:p>
          <a:p>
            <a:pPr indent="0" algn="l" defTabSz="914400"/>
            <a:r>
              <a:rPr lang="en-US" sz="1900">
                <a:solidFill>
                  <a:srgbClr val="000000"/>
                </a:solidFill>
                <a:latin typeface="Verdana"/>
              </a:rPr>
              <a:t> several different files, the data should be updated in each file  </a:t>
            </a:r>
            <a:endParaRPr/>
          </a:p>
          <a:p>
            <a:pPr indent="0" algn="l" defTabSz="914400"/>
            <a:r>
              <a:rPr lang="en-US" sz="1900">
                <a:solidFill>
                  <a:srgbClr val="000000"/>
                </a:solidFill>
                <a:latin typeface="Verdana"/>
              </a:rPr>
              <a:t> when it changes (if not -&gt; data inconsistency) </a:t>
            </a:r>
            <a:endParaRPr/>
          </a:p>
          <a:p>
            <a:pPr indent="0" algn="l" defTabSz="914400">
              <a:buChar char="•"/>
            </a:pPr>
            <a:endParaRPr lang="en-US" sz="1900" u="sng">
              <a:solidFill>
                <a:srgbClr val="000000"/>
              </a:solidFill>
              <a:latin typeface="Verdana"/>
            </a:endParaRPr>
          </a:p>
          <a:p>
            <a:pPr indent="0" algn="l" defTabSz="914400">
              <a:buChar char="•"/>
            </a:pPr>
            <a:r>
              <a:rPr lang="en-US" sz="1900" u="sng">
                <a:solidFill>
                  <a:srgbClr val="000000"/>
                </a:solidFill>
                <a:latin typeface="Verdana"/>
              </a:rPr>
              <a:t>Program-data dependence</a:t>
            </a:r>
            <a:r>
              <a:rPr lang="en-US" sz="1900">
                <a:solidFill>
                  <a:srgbClr val="000000"/>
                </a:solidFill>
                <a:latin typeface="Verdana"/>
              </a:rPr>
              <a:t> - file format (i.e. which data fields </a:t>
            </a:r>
            <a:endParaRPr/>
          </a:p>
          <a:p>
            <a:pPr indent="0" algn="l" defTabSz="914400"/>
            <a:r>
              <a:rPr lang="en-US" sz="1900">
                <a:solidFill>
                  <a:srgbClr val="000000"/>
                </a:solidFill>
                <a:latin typeface="Verdana"/>
              </a:rPr>
              <a:t> constitute a record) must be specified in each program. </a:t>
            </a:r>
            <a:endParaRPr/>
          </a:p>
          <a:p>
            <a:pPr indent="0" algn="l" defTabSz="914400"/>
            <a:r>
              <a:rPr lang="en-US" sz="1900">
                <a:solidFill>
                  <a:srgbClr val="000000"/>
                </a:solidFill>
                <a:latin typeface="Verdana"/>
              </a:rPr>
              <a:t> Changes to the format of the data fields mean that every file </a:t>
            </a:r>
            <a:endParaRPr/>
          </a:p>
          <a:p>
            <a:pPr indent="0" algn="l" defTabSz="914400"/>
            <a:r>
              <a:rPr lang="en-US" sz="1900">
                <a:solidFill>
                  <a:srgbClr val="000000"/>
                </a:solidFill>
                <a:latin typeface="Verdana"/>
              </a:rPr>
              <a:t> which uses that program has to be changed. </a:t>
            </a:r>
            <a:endParaRPr/>
          </a:p>
          <a:p>
            <a:pPr indent="0" algn="l" defTabSz="914400">
              <a:buChar char="•"/>
            </a:pPr>
            <a:endParaRPr lang="en-US" sz="1900" u="sng">
              <a:solidFill>
                <a:srgbClr val="000000"/>
              </a:solidFill>
              <a:latin typeface="Verdana"/>
            </a:endParaRPr>
          </a:p>
          <a:p>
            <a:pPr indent="0" algn="l" defTabSz="914400">
              <a:buChar char="•"/>
            </a:pPr>
            <a:r>
              <a:rPr lang="en-US" sz="1900" u="sng">
                <a:solidFill>
                  <a:srgbClr val="000000"/>
                </a:solidFill>
                <a:latin typeface="Verdana"/>
              </a:rPr>
              <a:t>Lack of flexibility</a:t>
            </a:r>
            <a:r>
              <a:rPr lang="en-US" sz="1900">
                <a:solidFill>
                  <a:srgbClr val="000000"/>
                </a:solidFill>
                <a:latin typeface="Verdana"/>
              </a:rPr>
              <a:t> - for non-routine data it could take weeks to </a:t>
            </a:r>
            <a:endParaRPr/>
          </a:p>
          <a:p>
            <a:pPr indent="0" algn="l" defTabSz="914400"/>
            <a:r>
              <a:rPr lang="en-US" sz="1900">
                <a:solidFill>
                  <a:srgbClr val="000000"/>
                </a:solidFill>
                <a:latin typeface="Verdana"/>
              </a:rPr>
              <a:t> assemble data from various files and write new programs to   </a:t>
            </a:r>
            <a:endParaRPr/>
          </a:p>
          <a:p>
            <a:pPr indent="0" algn="l" defTabSz="914400"/>
            <a:r>
              <a:rPr lang="en-US" sz="1900">
                <a:solidFill>
                  <a:srgbClr val="000000"/>
                </a:solidFill>
                <a:latin typeface="Verdana"/>
              </a:rPr>
              <a:t> produce the required reports </a:t>
            </a:r>
            <a:endParaRPr/>
          </a:p>
          <a:p>
            <a:pPr indent="0" algn="l" defTabSz="914400">
              <a:buChar char="•"/>
            </a:pPr>
            <a:endParaRPr lang="en-US" sz="1900" u="sng">
              <a:solidFill>
                <a:srgbClr val="000000"/>
              </a:solidFill>
              <a:latin typeface="Verdana"/>
            </a:endParaRPr>
          </a:p>
          <a:p>
            <a:pPr indent="0" algn="l" defTabSz="914400">
              <a:buChar char="•"/>
            </a:pPr>
            <a:r>
              <a:rPr lang="en-US" sz="1900" u="sng">
                <a:solidFill>
                  <a:srgbClr val="000000"/>
                </a:solidFill>
                <a:latin typeface="Verdana"/>
              </a:rPr>
              <a:t>Non-sharable data</a:t>
            </a:r>
            <a:r>
              <a:rPr lang="en-US" sz="1900">
                <a:solidFill>
                  <a:srgbClr val="000000"/>
                </a:solidFill>
                <a:latin typeface="Verdana"/>
              </a:rPr>
              <a:t> - if two departments need the same data, </a:t>
            </a:r>
            <a:endParaRPr/>
          </a:p>
          <a:p>
            <a:pPr indent="0" algn="l" defTabSz="914400"/>
            <a:r>
              <a:rPr lang="en-US" sz="1900">
                <a:solidFill>
                  <a:srgbClr val="000000"/>
                </a:solidFill>
                <a:latin typeface="Verdana"/>
              </a:rPr>
              <a:t> either a second copy of the data would be made (-&gt; data </a:t>
            </a:r>
            <a:endParaRPr/>
          </a:p>
          <a:p>
            <a:pPr indent="0" algn="l" defTabSz="914400"/>
            <a:r>
              <a:rPr lang="en-US" sz="1900">
                <a:solidFill>
                  <a:srgbClr val="000000"/>
                </a:solidFill>
                <a:latin typeface="Verdana"/>
              </a:rPr>
              <a:t> inconsistency) or the same file used (adding extra fields would  </a:t>
            </a:r>
            <a:endParaRPr/>
          </a:p>
          <a:p>
            <a:pPr indent="0" algn="l" defTabSz="914400"/>
            <a:r>
              <a:rPr lang="en-US" sz="1900">
                <a:solidFill>
                  <a:srgbClr val="000000"/>
                </a:solidFill>
                <a:latin typeface="Verdana"/>
              </a:rPr>
              <a:t> mean programs would need to be changed to reflect the new </a:t>
            </a:r>
            <a:endParaRPr/>
          </a:p>
          <a:p>
            <a:pPr indent="0" algn="l" defTabSz="914400"/>
            <a:r>
              <a:rPr lang="en-US" sz="1900">
                <a:solidFill>
                  <a:srgbClr val="000000"/>
                </a:solidFill>
                <a:latin typeface="Verdana"/>
              </a:rPr>
              <a:t> file structure)</a:t>
            </a:r>
            <a:endParaRPr/>
          </a:p>
          <a:p>
            <a:pPr indent="0" algn="l" defTabSz="914400"/>
            <a:endParaRPr lang="en-US" sz="2000">
              <a:solidFill>
                <a:srgbClr val="000000"/>
              </a:solidFill>
              <a:latin typeface="Corbe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" descr="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2700">
                <a:solidFill>
                  <a:srgbClr val="000000"/>
                </a:solidFill>
                <a:latin typeface="Corbel"/>
              </a:rPr>
              <a:t>A relational database consists of a number of separate tables</a:t>
            </a:r>
            <a:endParaRPr/>
          </a:p>
          <a:p>
            <a:pPr indent="-319087" algn="l" defTabSz="914400"/>
            <a:r>
              <a:rPr lang="en-US" sz="2700">
                <a:solidFill>
                  <a:srgbClr val="000000"/>
                </a:solidFill>
                <a:latin typeface="Corbel"/>
              </a:rPr>
              <a:t>For example a payroll table and a staff table</a:t>
            </a:r>
            <a:endParaRPr/>
          </a:p>
          <a:p>
            <a:pPr indent="-319087" algn="l" defTabSz="914400"/>
            <a:r>
              <a:rPr lang="en-US" sz="2700">
                <a:solidFill>
                  <a:srgbClr val="000000"/>
                </a:solidFill>
                <a:latin typeface="Corbel"/>
              </a:rPr>
              <a:t>Tables are linked to each other…</a:t>
            </a:r>
            <a:endParaRPr/>
          </a:p>
          <a:p>
            <a:pPr indent="-319087" algn="l" defTabSz="914400"/>
            <a:r>
              <a:rPr lang="en-US" sz="2700">
                <a:solidFill>
                  <a:srgbClr val="000000"/>
                </a:solidFill>
                <a:latin typeface="Corbel"/>
              </a:rPr>
              <a:t>… using a key field</a:t>
            </a:r>
            <a:endParaRPr/>
          </a:p>
          <a:p>
            <a:pPr indent="-319087" algn="l" defTabSz="914400"/>
            <a:r>
              <a:rPr lang="en-US" sz="2700">
                <a:solidFill>
                  <a:srgbClr val="000000"/>
                </a:solidFill>
                <a:latin typeface="Corbel"/>
              </a:rPr>
              <a:t>For example the employee ID</a:t>
            </a:r>
            <a:endParaRPr/>
          </a:p>
          <a:p>
            <a:pPr indent="-319087" algn="l" defTabSz="914400"/>
            <a:r>
              <a:rPr lang="en-US" sz="2700">
                <a:solidFill>
                  <a:srgbClr val="000000"/>
                </a:solidFill>
                <a:latin typeface="Corbel"/>
              </a:rPr>
              <a:t>This field is part of other table(s)</a:t>
            </a:r>
            <a:endParaRPr/>
          </a:p>
          <a:p>
            <a:pPr indent="-319087" algn="l" defTabSz="914400"/>
            <a:r>
              <a:rPr lang="en-US" sz="2700">
                <a:solidFill>
                  <a:srgbClr val="000000"/>
                </a:solidFill>
                <a:latin typeface="Corbel"/>
              </a:rPr>
              <a:t>Data from one table combined with data from other table(s) when producing reports.</a:t>
            </a:r>
            <a:endParaRPr/>
          </a:p>
          <a:p>
            <a:pPr indent="-319087" algn="l" defTabSz="914400"/>
            <a:r>
              <a:rPr lang="en-US" sz="2700">
                <a:solidFill>
                  <a:srgbClr val="000000"/>
                </a:solidFill>
                <a:latin typeface="Corbel"/>
              </a:rPr>
              <a:t>Can select different fields from each table for output</a:t>
            </a:r>
            <a:endParaRPr/>
          </a:p>
          <a:p>
            <a:pPr indent="-319087" algn="l" defTabSz="914400"/>
            <a:r>
              <a:rPr lang="en-US" sz="2700">
                <a:solidFill>
                  <a:srgbClr val="000000"/>
                </a:solidFill>
                <a:latin typeface="Corbel"/>
              </a:rPr>
              <a:t>SQL is used for queries and producing reports</a:t>
            </a:r>
            <a:endParaRPr/>
          </a:p>
          <a:p>
            <a:pPr indent="-319087" algn="l" defTabSz="914400"/>
            <a:endParaRPr lang="en-US" sz="2700">
              <a:solidFill>
                <a:srgbClr val="000000"/>
              </a:solidFill>
              <a:latin typeface="Corbe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1609725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/>
          <a:lstStyle/>
          <a:p>
            <a:pPr algn="ctr" fontAlgn="auto"/>
            <a:endParaRPr/>
          </a:p>
        </p:txBody>
      </p:sp>
      <p:pic>
        <p:nvPicPr>
          <p:cNvPr id="24" name="" descr="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>
          <a:xfrm>
            <a:off x="0" y="1047750"/>
            <a:ext cx="9144000" cy="396875"/>
          </a:xfrm>
          <a:prstGeom prst="rect">
            <a:avLst/>
          </a:prstGeom>
          <a:noFill/>
        </p:spPr>
      </p:pic>
      <p:sp>
        <p:nvSpPr>
          <p:cNvPr id="3" name=""/>
          <p:cNvSpPr/>
          <p:nvPr/>
        </p:nvSpPr>
        <p:spPr>
          <a:xfrm>
            <a:off x="0" y="1609725"/>
            <a:ext cx="9144000" cy="5934075"/>
          </a:xfrm>
          <a:prstGeom prst="rect">
            <a:avLst/>
          </a:prstGeom>
          <a:ln/>
        </p:spPr>
        <p:txBody>
          <a:bodyPr/>
          <a:lstStyle/>
          <a:p>
            <a:pPr marL="457200" indent="-457200" algn="l" defTabSz="914400">
              <a:buAutoNum type="arabicPeriod"/>
            </a:pPr>
            <a:r>
              <a:rPr lang="en-US" sz="1800">
                <a:solidFill>
                  <a:srgbClr val="CC3300"/>
                </a:solidFill>
                <a:latin typeface="Corbel"/>
              </a:rPr>
              <a:t>Tables are designed to </a:t>
            </a:r>
            <a:r>
              <a:rPr lang="en-US" sz="1800" u="sng">
                <a:solidFill>
                  <a:srgbClr val="CC3300"/>
                </a:solidFill>
                <a:latin typeface="Corbel"/>
              </a:rPr>
              <a:t>reduce duplicate data</a:t>
            </a:r>
            <a:r>
              <a:rPr lang="en-US" sz="1800">
                <a:solidFill>
                  <a:srgbClr val="CC3300"/>
                </a:solidFill>
                <a:latin typeface="Corbel"/>
              </a:rPr>
              <a:t> to a minimum and therefore remove any redundant data </a:t>
            </a:r>
            <a:endParaRPr/>
          </a:p>
          <a:p>
            <a:pPr marL="457200" indent="-457200" algn="l" defTabSz="914400">
              <a:buAutoNum type="arabicPeriod"/>
            </a:pPr>
            <a:r>
              <a:rPr lang="en-US" sz="1800">
                <a:solidFill>
                  <a:srgbClr val="000000"/>
                </a:solidFill>
                <a:latin typeface="Corbel"/>
              </a:rPr>
              <a:t> No redundant data means </a:t>
            </a:r>
            <a:r>
              <a:rPr lang="en-US" sz="1800" u="sng">
                <a:solidFill>
                  <a:srgbClr val="000000"/>
                </a:solidFill>
                <a:latin typeface="Corbel"/>
              </a:rPr>
              <a:t>data only has to be input once</a:t>
            </a:r>
            <a:r>
              <a:rPr lang="en-US" sz="1800">
                <a:solidFill>
                  <a:srgbClr val="000000"/>
                </a:solidFill>
                <a:latin typeface="Corbel"/>
              </a:rPr>
              <a:t> ensuring faster data entry and </a:t>
            </a:r>
            <a:r>
              <a:rPr lang="en-US" sz="1800" u="sng">
                <a:solidFill>
                  <a:srgbClr val="000000"/>
                </a:solidFill>
                <a:latin typeface="Corbel"/>
              </a:rPr>
              <a:t>consistency of data </a:t>
            </a:r>
            <a:endParaRPr/>
          </a:p>
          <a:p>
            <a:pPr marL="457200" indent="-457200" algn="l" defTabSz="914400">
              <a:buAutoNum type="arabicPeriod"/>
            </a:pPr>
            <a:r>
              <a:rPr lang="en-US" sz="1800">
                <a:solidFill>
                  <a:srgbClr val="CC3300"/>
                </a:solidFill>
                <a:latin typeface="Corbel"/>
              </a:rPr>
              <a:t>Changes in the structure of the database do not affect programming that accesses other parts of the database. This is called </a:t>
            </a:r>
            <a:r>
              <a:rPr lang="en-US" sz="1800" u="sng">
                <a:solidFill>
                  <a:srgbClr val="CC3300"/>
                </a:solidFill>
                <a:latin typeface="Corbel"/>
              </a:rPr>
              <a:t>Data Independence</a:t>
            </a:r>
            <a:r>
              <a:rPr lang="en-US" sz="1800">
                <a:solidFill>
                  <a:srgbClr val="CC3300"/>
                </a:solidFill>
                <a:latin typeface="Corbel"/>
              </a:rPr>
              <a:t> from the program. Eg Adding a new field called Gender to the Borrower table doesn’t mean you have to reprogram the Loans Report. (You </a:t>
            </a:r>
            <a:r>
              <a:rPr lang="en-US" sz="1800" i="1">
                <a:solidFill>
                  <a:srgbClr val="CC3300"/>
                </a:solidFill>
                <a:latin typeface="Corbel"/>
              </a:rPr>
              <a:t>would</a:t>
            </a:r>
            <a:r>
              <a:rPr lang="en-US" sz="1800">
                <a:solidFill>
                  <a:srgbClr val="CC3300"/>
                </a:solidFill>
                <a:latin typeface="Corbel"/>
              </a:rPr>
              <a:t> have to do this on a flat file)</a:t>
            </a:r>
            <a:endParaRPr/>
          </a:p>
          <a:p>
            <a:pPr marL="457200" indent="-457200" algn="l" defTabSz="914400">
              <a:buAutoNum type="arabicPeriod"/>
            </a:pPr>
            <a:r>
              <a:rPr lang="en-US" sz="1800">
                <a:solidFill>
                  <a:srgbClr val="000000"/>
                </a:solidFill>
                <a:latin typeface="Corbel"/>
              </a:rPr>
              <a:t> Data Pool can be </a:t>
            </a:r>
            <a:r>
              <a:rPr lang="en-US" sz="1800" u="sng">
                <a:solidFill>
                  <a:srgbClr val="000000"/>
                </a:solidFill>
                <a:latin typeface="Corbel"/>
              </a:rPr>
              <a:t>accessed by several different applications</a:t>
            </a:r>
            <a:endParaRPr/>
          </a:p>
          <a:p>
            <a:pPr marL="457200" indent="-457200" algn="l" defTabSz="914400">
              <a:buAutoNum type="arabicPeriod"/>
            </a:pPr>
            <a:r>
              <a:rPr lang="en-US" sz="1800">
                <a:solidFill>
                  <a:srgbClr val="000000"/>
                </a:solidFill>
                <a:latin typeface="Corbel"/>
              </a:rPr>
              <a:t> </a:t>
            </a:r>
            <a:r>
              <a:rPr lang="en-US" sz="1800">
                <a:solidFill>
                  <a:srgbClr val="CC3300"/>
                </a:solidFill>
                <a:latin typeface="Corbel"/>
              </a:rPr>
              <a:t>Information held more than once (Key fields acting as links between tables) are </a:t>
            </a:r>
            <a:r>
              <a:rPr lang="en-US" sz="1800" u="sng">
                <a:solidFill>
                  <a:srgbClr val="CC3300"/>
                </a:solidFill>
                <a:latin typeface="Corbel"/>
              </a:rPr>
              <a:t>automatically updated</a:t>
            </a:r>
            <a:r>
              <a:rPr lang="en-US" sz="1800">
                <a:solidFill>
                  <a:srgbClr val="CC3300"/>
                </a:solidFill>
                <a:latin typeface="Corbel"/>
              </a:rPr>
              <a:t> by the system</a:t>
            </a:r>
            <a:endParaRPr/>
          </a:p>
          <a:p>
            <a:pPr marL="457200" indent="-457200" algn="l" defTabSz="914400">
              <a:buAutoNum type="arabicPeriod"/>
            </a:pPr>
            <a:r>
              <a:rPr lang="en-US" sz="1800">
                <a:solidFill>
                  <a:srgbClr val="000000"/>
                </a:solidFill>
                <a:latin typeface="Corbel"/>
              </a:rPr>
              <a:t> </a:t>
            </a:r>
            <a:r>
              <a:rPr lang="en-US" sz="1800" u="sng">
                <a:solidFill>
                  <a:srgbClr val="000000"/>
                </a:solidFill>
                <a:latin typeface="Corbel"/>
              </a:rPr>
              <a:t>Increased productivity</a:t>
            </a:r>
            <a:r>
              <a:rPr lang="en-US" sz="1800">
                <a:solidFill>
                  <a:srgbClr val="000000"/>
                </a:solidFill>
                <a:latin typeface="Corbel"/>
              </a:rPr>
              <a:t> as users can use report generators to customise reports to meet particular needs.</a:t>
            </a:r>
            <a:endParaRPr/>
          </a:p>
          <a:p>
            <a:pPr marL="457200" indent="-457200" algn="l" defTabSz="914400">
              <a:buAutoNum type="arabicPeriod"/>
            </a:pPr>
            <a:r>
              <a:rPr lang="en-US" sz="1800">
                <a:solidFill>
                  <a:srgbClr val="000000"/>
                </a:solidFill>
                <a:latin typeface="Corbel"/>
              </a:rPr>
              <a:t> </a:t>
            </a:r>
            <a:r>
              <a:rPr lang="en-US" sz="1800" u="sng">
                <a:solidFill>
                  <a:srgbClr val="CC3300"/>
                </a:solidFill>
                <a:latin typeface="Corbel"/>
              </a:rPr>
              <a:t>Different access rights available</a:t>
            </a:r>
            <a:r>
              <a:rPr lang="en-US" sz="1800">
                <a:solidFill>
                  <a:srgbClr val="CC3300"/>
                </a:solidFill>
                <a:latin typeface="Corbel"/>
              </a:rPr>
              <a:t> for different parts of database</a:t>
            </a:r>
            <a:endParaRPr/>
          </a:p>
        </p:txBody>
      </p:sp>
    </p:spTree>
  </p:cSld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1323975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/>
          <a:lstStyle/>
          <a:p>
            <a:pPr algn="ctr" fontAlgn="auto"/>
            <a:endParaRPr/>
          </a:p>
        </p:txBody>
      </p:sp>
      <p:pic>
        <p:nvPicPr>
          <p:cNvPr id="25" name="" descr="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>
          <a:xfrm>
            <a:off x="0" y="762000"/>
            <a:ext cx="9144000" cy="396875"/>
          </a:xfrm>
          <a:prstGeom prst="rect">
            <a:avLst/>
          </a:prstGeom>
          <a:noFill/>
        </p:spPr>
      </p:pic>
      <p:sp>
        <p:nvSpPr>
          <p:cNvPr id="3" name=""/>
          <p:cNvSpPr/>
          <p:nvPr/>
        </p:nvSpPr>
        <p:spPr>
          <a:xfrm>
            <a:off x="0" y="1501775"/>
            <a:ext cx="5784850" cy="5386387"/>
          </a:xfrm>
          <a:prstGeom prst="rect">
            <a:avLst/>
          </a:prstGeom>
          <a:ln/>
        </p:spPr>
        <p:txBody>
          <a:bodyPr/>
          <a:lstStyle/>
          <a:p>
            <a:pPr marL="457200" indent="-457200" algn="l" defTabSz="914400">
              <a:spcBef>
                <a:spcPct val="50000"/>
              </a:spcBef>
              <a:buAutoNum type="arabicPeriod"/>
            </a:pPr>
            <a:r>
              <a:rPr lang="en-US" sz="1800">
                <a:solidFill>
                  <a:srgbClr val="000000"/>
                </a:solidFill>
                <a:latin typeface="Corbel"/>
              </a:rPr>
              <a:t>As all data for a range of applications is held in one place there are </a:t>
            </a:r>
            <a:r>
              <a:rPr lang="en-US" sz="1800">
                <a:solidFill>
                  <a:srgbClr val="CC3300"/>
                </a:solidFill>
                <a:latin typeface="Corbel"/>
              </a:rPr>
              <a:t>greater security and confidentiality issues</a:t>
            </a:r>
            <a:r>
              <a:rPr lang="en-US" sz="1800">
                <a:solidFill>
                  <a:srgbClr val="000000"/>
                </a:solidFill>
                <a:latin typeface="Corbel"/>
              </a:rPr>
              <a:t>. </a:t>
            </a:r>
            <a:endParaRPr/>
          </a:p>
          <a:p>
            <a:pPr lvl="1" marL="914400" indent="-457200">
              <a:spcBef>
                <a:spcPct val="50000"/>
              </a:spcBef>
              <a:buChar char="•"/>
            </a:pPr>
            <a:r>
              <a:rPr lang="en-US"/>
              <a:t>Eg Many users need to view and update different combinations of tables or records or fields in a database.</a:t>
            </a:r>
            <a:endParaRPr/>
          </a:p>
          <a:p>
            <a:pPr lvl="1" marL="914400" indent="-457200">
              <a:spcBef>
                <a:spcPct val="50000"/>
              </a:spcBef>
              <a:buChar char="•"/>
            </a:pPr>
            <a:r>
              <a:rPr lang="en-US"/>
              <a:t>Eg Very important to back up this data as all data will be lost if a natural disaster occurs.</a:t>
            </a:r>
            <a:endParaRPr/>
          </a:p>
          <a:p>
            <a:pPr marL="457200" indent="-457200" algn="l" defTabSz="914400">
              <a:spcBef>
                <a:spcPct val="50000"/>
              </a:spcBef>
              <a:buAutoNum type="arabicPeriod"/>
            </a:pPr>
            <a:r>
              <a:rPr lang="en-US" sz="1800">
                <a:solidFill>
                  <a:srgbClr val="CC3300"/>
                </a:solidFill>
                <a:latin typeface="Corbel"/>
              </a:rPr>
              <a:t>Backup and restoration processes are more complex</a:t>
            </a:r>
            <a:r>
              <a:rPr lang="en-US" sz="1800">
                <a:solidFill>
                  <a:srgbClr val="000000"/>
                </a:solidFill>
                <a:latin typeface="Corbel"/>
              </a:rPr>
              <a:t> for databases than flat files</a:t>
            </a:r>
            <a:endParaRPr/>
          </a:p>
        </p:txBody>
      </p:sp>
      <p:pic>
        <p:nvPicPr>
          <p:cNvPr id="26" name="" descr=""/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>
          <a:xfrm>
            <a:off x="5997575" y="3652837"/>
            <a:ext cx="2389187" cy="1825625"/>
          </a:xfrm>
          <a:prstGeom prst="rect">
            <a:avLst/>
          </a:prstGeom>
          <a:noFill/>
          <a:ln/>
        </p:spPr>
      </p:pic>
      <p:pic>
        <p:nvPicPr>
          <p:cNvPr id="27" name="" descr=""/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>
          <a:xfrm>
            <a:off x="6499225" y="5518150"/>
            <a:ext cx="1246187" cy="1312862"/>
          </a:xfrm>
          <a:prstGeom prst="rect">
            <a:avLst/>
          </a:prstGeom>
          <a:noFill/>
          <a:ln/>
        </p:spPr>
      </p:pic>
      <p:pic>
        <p:nvPicPr>
          <p:cNvPr id="28" name="" descr="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>
          <a:xfrm>
            <a:off x="6276975" y="1914525"/>
            <a:ext cx="1603375" cy="1616075"/>
          </a:xfrm>
          <a:prstGeom prst="rect">
            <a:avLst/>
          </a:prstGeom>
          <a:noFill/>
          <a:ln/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" descr=""/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>
          <a:xfrm>
            <a:off x="665162" y="195262"/>
            <a:ext cx="7772400" cy="1139825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465137" y="1563687"/>
            <a:ext cx="8366125" cy="5140325"/>
          </a:xfrm>
          <a:prstGeom prst="rect">
            <a:avLst/>
          </a:prstGeom>
          <a:ln/>
        </p:spPr>
        <p:txBody>
          <a:bodyPr lIns="54864" tIns="91440" rIns="91440" bIns="45720" wrap="square" anchor="ctr"/>
          <a:lstStyle/>
          <a:p>
            <a:pPr marL="0" indent="0" algn="l" defTabSz="914400">
              <a:buNone/>
            </a:pPr>
            <a:r>
              <a:rPr lang="en-US" sz="2500">
                <a:solidFill>
                  <a:srgbClr val="000000"/>
                </a:solidFill>
                <a:latin typeface="Verdana"/>
              </a:rPr>
              <a:t>A relationship is a link or association between entities</a:t>
            </a:r>
            <a:endParaRPr/>
          </a:p>
          <a:p>
            <a:pPr marL="0" indent="0" algn="l" defTabSz="914400">
              <a:buNone/>
            </a:pPr>
            <a:endParaRPr lang="en-US" sz="2500">
              <a:solidFill>
                <a:srgbClr val="000000"/>
              </a:solidFill>
              <a:latin typeface="Verdana"/>
            </a:endParaRPr>
          </a:p>
          <a:p>
            <a:pPr marL="0" indent="0" algn="l" defTabSz="914400">
              <a:buNone/>
            </a:pPr>
            <a:r>
              <a:rPr lang="en-US" sz="2500">
                <a:solidFill>
                  <a:srgbClr val="000000"/>
                </a:solidFill>
                <a:latin typeface="Verdana"/>
              </a:rPr>
              <a:t>The links (relationships) may be...</a:t>
            </a:r>
            <a:endParaRPr/>
          </a:p>
          <a:p>
            <a:pPr marL="0" indent="0" algn="l" defTabSz="914400">
              <a:buNone/>
            </a:pPr>
            <a:endParaRPr lang="en-US" sz="2500">
              <a:solidFill>
                <a:srgbClr val="000000"/>
              </a:solidFill>
              <a:latin typeface="Corbel"/>
            </a:endParaRPr>
          </a:p>
          <a:p>
            <a:pPr marL="0" indent="0" algn="l" defTabSz="914400"/>
            <a:r>
              <a:rPr lang="en-US" sz="2500">
                <a:solidFill>
                  <a:srgbClr val="008040"/>
                </a:solidFill>
                <a:latin typeface="Verdana"/>
              </a:rPr>
              <a:t>one-to-one</a:t>
            </a:r>
            <a:br>
              <a:rPr lang="en-US" sz="2500">
                <a:solidFill>
                  <a:srgbClr val="000000"/>
                </a:solidFill>
                <a:latin typeface="Verdana"/>
              </a:rPr>
            </a:br>
            <a:r>
              <a:rPr lang="en-US" sz="2500">
                <a:solidFill>
                  <a:srgbClr val="000000"/>
                </a:solidFill>
                <a:latin typeface="Verdana"/>
              </a:rPr>
              <a:t>  Products and bar-codes in a supermarket. </a:t>
            </a:r>
            <a:endParaRPr/>
          </a:p>
          <a:p>
            <a:pPr marL="0" indent="0" algn="l" defTabSz="914400"/>
            <a:r>
              <a:rPr lang="en-US" sz="2500">
                <a:solidFill>
                  <a:srgbClr val="008040"/>
                </a:solidFill>
                <a:latin typeface="Verdana"/>
              </a:rPr>
              <a:t>one-to-many</a:t>
            </a:r>
            <a:br>
              <a:rPr lang="en-US" sz="2500">
                <a:solidFill>
                  <a:srgbClr val="000000"/>
                </a:solidFill>
                <a:latin typeface="Verdana"/>
              </a:rPr>
            </a:br>
            <a:r>
              <a:rPr lang="en-US" sz="2500">
                <a:solidFill>
                  <a:srgbClr val="000000"/>
                </a:solidFill>
                <a:latin typeface="Verdana"/>
              </a:rPr>
              <a:t>  One video club member may loan a number </a:t>
            </a:r>
            <a:endParaRPr/>
          </a:p>
          <a:p>
            <a:pPr marL="0" indent="0" algn="l" defTabSz="914400"/>
            <a:r>
              <a:rPr lang="en-US" sz="2500">
                <a:solidFill>
                  <a:srgbClr val="000000"/>
                </a:solidFill>
                <a:latin typeface="Verdana"/>
              </a:rPr>
              <a:t>  of videos. </a:t>
            </a:r>
            <a:endParaRPr/>
          </a:p>
          <a:p>
            <a:pPr marL="0" indent="0" algn="l" defTabSz="914400">
              <a:buNone/>
            </a:pPr>
            <a:r>
              <a:rPr lang="en-US" sz="2500">
                <a:solidFill>
                  <a:srgbClr val="008040"/>
                </a:solidFill>
                <a:latin typeface="Verdana"/>
              </a:rPr>
              <a:t>many-to-many</a:t>
            </a:r>
            <a:br>
              <a:rPr lang="en-US" sz="2500">
                <a:solidFill>
                  <a:srgbClr val="000000"/>
                </a:solidFill>
                <a:latin typeface="Verdana"/>
              </a:rPr>
            </a:br>
            <a:r>
              <a:rPr lang="en-US" sz="2500">
                <a:solidFill>
                  <a:srgbClr val="000000"/>
                </a:solidFill>
                <a:latin typeface="Verdana"/>
              </a:rPr>
              <a:t>  Pupils and Teachers in a school.</a:t>
            </a:r>
            <a:endParaRPr/>
          </a:p>
          <a:p>
            <a:pPr marL="0" indent="0" algn="l" defTabSz="914400"/>
            <a:endParaRPr lang="en-US" sz="2500">
              <a:solidFill>
                <a:srgbClr val="000000"/>
              </a:solidFill>
              <a:latin typeface="Corbe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149225"/>
            <a:ext cx="9144000" cy="1016000"/>
          </a:xfrm>
          <a:prstGeom prst="rect">
            <a:avLst/>
          </a:prstGeom>
          <a:ln/>
        </p:spPr>
        <p:txBody>
          <a:bodyPr anchor="ctr"/>
          <a:lstStyle/>
          <a:p>
            <a:pPr indent="0" algn="l" defTabSz="914400"/>
            <a:r>
              <a:rPr lang="en-US" sz="2000" b="1" u="sng">
                <a:solidFill>
                  <a:srgbClr val="f0ad00"/>
                </a:solidFill>
                <a:latin typeface="Verdana"/>
              </a:rPr>
              <a:t>Entity-relationship diagram</a:t>
            </a:r>
            <a:r>
              <a:rPr lang="en-US" sz="2000" b="1">
                <a:solidFill>
                  <a:srgbClr val="f0ad00"/>
                </a:solidFill>
                <a:latin typeface="Verdana"/>
              </a:rPr>
              <a:t> </a:t>
            </a:r>
            <a:r>
              <a:rPr lang="en-US" sz="2000">
                <a:solidFill>
                  <a:srgbClr val="f0ad00"/>
                </a:solidFill>
                <a:latin typeface="Verdana"/>
              </a:rPr>
              <a:t>- diagrammatic way of representing the relationship between entities in a database.</a:t>
            </a:r>
            <a:endParaRPr/>
          </a:p>
          <a:p>
            <a:pPr indent="0" algn="l" defTabSz="914400"/>
            <a:r>
              <a:rPr lang="en-US" sz="2000">
                <a:solidFill>
                  <a:srgbClr val="000000"/>
                </a:solidFill>
                <a:latin typeface="Verdana"/>
              </a:rPr>
              <a:t>An </a:t>
            </a:r>
            <a:r>
              <a:rPr lang="en-US" sz="2000" b="1">
                <a:solidFill>
                  <a:srgbClr val="000000"/>
                </a:solidFill>
                <a:latin typeface="Verdana"/>
              </a:rPr>
              <a:t>entity-relationship diagram</a:t>
            </a:r>
            <a:r>
              <a:rPr lang="en-US" sz="2000">
                <a:solidFill>
                  <a:srgbClr val="000000"/>
                </a:solidFill>
                <a:latin typeface="Verdana"/>
              </a:rPr>
              <a:t> shows the </a:t>
            </a:r>
            <a:r>
              <a:rPr lang="en-US" sz="2000" b="1">
                <a:solidFill>
                  <a:srgbClr val="000000"/>
                </a:solidFill>
                <a:latin typeface="Verdana"/>
              </a:rPr>
              <a:t>links</a:t>
            </a:r>
            <a:r>
              <a:rPr lang="en-US" sz="2000">
                <a:solidFill>
                  <a:srgbClr val="000000"/>
                </a:solidFill>
                <a:latin typeface="Verdana"/>
              </a:rPr>
              <a:t> between tables.</a:t>
            </a:r>
            <a:endParaRPr/>
          </a:p>
        </p:txBody>
      </p:sp>
      <p:graphicFrame>
        <p:nvGraphicFramePr>
          <p:cNvPr id="3" name=""/>
          <p:cNvGraphicFramePr>
            <a:graphicFrameLocks noGrp="1"/>
          </p:cNvGraphicFramePr>
          <p:nvPr/>
        </p:nvGraphicFramePr>
        <p:xfrm>
          <a:off x="241300" y="1533525"/>
          <a:ext cx="8253412" cy="5381625"/>
        </p:xfrm>
        <a:graphic>
          <a:graphicData uri="http://schemas.openxmlformats.org/drawingml/2006/table">
            <a:tbl>
              <a:tblPr/>
              <a:tblGrid>
                <a:gridCol w="2127250"/>
                <a:gridCol w="6126162"/>
              </a:tblGrid>
              <a:tr h="1022350">
                <a:tc>
                  <a:txBody>
                    <a:bodyPr/>
                    <a:lstStyle/>
                    <a:p>
                      <a:pPr indent="0" algn="l" defTabSz="914400"/>
                      <a:r>
                        <a:rPr lang="en-US" sz="2000" b="1">
                          <a:solidFill>
                            <a:srgbClr val="000000"/>
                          </a:solidFill>
                          <a:latin typeface="Corbel"/>
                        </a:rPr>
                        <a:t>One-to-one</a:t>
                      </a:r>
                      <a:endParaRPr/>
                    </a:p>
                  </a:txBody>
                  <a:tcPr marL="9525" marT="9526" marR="9525" marB="95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defTabSz="914400"/>
                      <a:r>
                        <a:rPr lang="en-US" sz="2000" b="1">
                          <a:solidFill>
                            <a:srgbClr val="000000"/>
                          </a:solidFill>
                          <a:latin typeface="Corbel"/>
                        </a:rPr>
                        <a:t>E.g.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orbel"/>
                        </a:rPr>
                        <a:t>Products in a supermarket each have a unique barcode number.</a:t>
                      </a:r>
                      <a:endParaRPr/>
                    </a:p>
                  </a:txBody>
                  <a:tcPr marL="9525" marT="9526" marR="9525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41337">
                <a:tc>
                  <a:txBody>
                    <a:bodyPr/>
                    <a:lstStyle/>
                    <a:p>
                      <a:endParaRPr/>
                    </a:p>
                  </a:txBody>
                  <a:tcPr marL="9525" marT="9526" marR="9525" marB="95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525" marT="9526" marR="9525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41337">
                <a:tc>
                  <a:txBody>
                    <a:bodyPr/>
                    <a:lstStyle/>
                    <a:p>
                      <a:endParaRPr/>
                    </a:p>
                  </a:txBody>
                  <a:tcPr marL="9525" marT="9526" marR="9525" marB="95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525" marT="9526" marR="9525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indent="0" algn="l" defTabSz="914400"/>
                      <a:r>
                        <a:rPr lang="en-US" sz="2000" b="1">
                          <a:solidFill>
                            <a:srgbClr val="000000"/>
                          </a:solidFill>
                          <a:latin typeface="Corbel"/>
                        </a:rPr>
                        <a:t>One-to-many</a:t>
                      </a:r>
                      <a:endParaRPr/>
                    </a:p>
                  </a:txBody>
                  <a:tcPr marL="9525" marT="9526" marR="9525" marB="95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defTabSz="914400"/>
                      <a:r>
                        <a:rPr lang="en-US" sz="2000" b="1">
                          <a:solidFill>
                            <a:srgbClr val="000000"/>
                          </a:solidFill>
                          <a:latin typeface="Corbel"/>
                        </a:rPr>
                        <a:t>E.g.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Corbel"/>
                        </a:rPr>
                        <a:t>A video club member may hire out a number of videos.</a:t>
                      </a:r>
                      <a:endParaRPr/>
                    </a:p>
                  </a:txBody>
                  <a:tcPr marL="9525" marT="9526" marR="9525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41337">
                <a:tc>
                  <a:txBody>
                    <a:bodyPr/>
                    <a:lstStyle/>
                    <a:p>
                      <a:endParaRPr/>
                    </a:p>
                  </a:txBody>
                  <a:tcPr marL="9525" marT="9526" marR="9525" marB="95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525" marT="9526" marR="9525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41337">
                <a:tc>
                  <a:txBody>
                    <a:bodyPr/>
                    <a:lstStyle/>
                    <a:p>
                      <a:endParaRPr/>
                    </a:p>
                  </a:txBody>
                  <a:tcPr marL="9525" marT="9526" marR="9525" marB="95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525" marT="9526" marR="9525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indent="0" algn="l" defTabSz="914400"/>
                      <a:r>
                        <a:rPr lang="en-US" sz="2000" b="1">
                          <a:solidFill>
                            <a:srgbClr val="000000"/>
                          </a:solidFill>
                          <a:latin typeface="Corbel"/>
                        </a:rPr>
                        <a:t>Many-to-many</a:t>
                      </a:r>
                      <a:endParaRPr/>
                    </a:p>
                  </a:txBody>
                  <a:tcPr marL="9525" marT="9526" marR="9525" marB="95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defTabSz="914400"/>
                      <a:r>
                        <a:rPr lang="en-US" sz="2000">
                          <a:solidFill>
                            <a:srgbClr val="000000"/>
                          </a:solidFill>
                          <a:latin typeface="Corbel"/>
                        </a:rPr>
                        <a:t>Teachers and pupils in a school. Each teacher teaches many pupils and each pupil has many teachers.</a:t>
                      </a:r>
                      <a:endParaRPr/>
                    </a:p>
                  </a:txBody>
                  <a:tcPr marL="9525" marT="9526" marR="9525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41337">
                <a:tc>
                  <a:txBody>
                    <a:bodyPr/>
                    <a:lstStyle/>
                    <a:p>
                      <a:endParaRPr/>
                    </a:p>
                  </a:txBody>
                  <a:tcPr marL="9525" marT="9526" marR="9525" marB="95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525" marT="9526" marR="9525" marB="95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pic>
        <p:nvPicPr>
          <p:cNvPr id="30" name="" descr="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>
          <a:xfrm>
            <a:off x="2562225" y="2427287"/>
            <a:ext cx="4424362" cy="890587"/>
          </a:xfrm>
          <a:prstGeom prst="rect">
            <a:avLst/>
          </a:prstGeom>
          <a:noFill/>
          <a:ln/>
        </p:spPr>
      </p:pic>
      <p:pic>
        <p:nvPicPr>
          <p:cNvPr id="31" name="" descr=""/>
          <p:cNvPicPr>
            <a:picLocks noChangeAspect="1" noChangeArrowheads="1"/>
          </p:cNvPicPr>
          <p:nvPr/>
        </p:nvPicPr>
        <p:blipFill>
          <a:blip r:embed="rId68"/>
          <a:srcRect/>
          <a:stretch>
            <a:fillRect/>
          </a:stretch>
        </p:blipFill>
        <p:spPr>
          <a:xfrm>
            <a:off x="2911475" y="4357687"/>
            <a:ext cx="4184650" cy="842962"/>
          </a:xfrm>
          <a:prstGeom prst="rect">
            <a:avLst/>
          </a:prstGeom>
          <a:noFill/>
          <a:ln/>
        </p:spPr>
      </p:pic>
      <p:pic>
        <p:nvPicPr>
          <p:cNvPr id="32" name="" descr="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>
          <a:xfrm>
            <a:off x="3500437" y="6061075"/>
            <a:ext cx="4224337" cy="781050"/>
          </a:xfrm>
          <a:prstGeom prst="rect">
            <a:avLst/>
          </a:prstGeom>
          <a:noFill/>
          <a:ln/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/>
          </p:nvPr>
        </p:nvSpPr>
        <p:spPr>
          <a:xfrm>
            <a:off x="698500" y="0"/>
            <a:ext cx="7772400" cy="6348412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>
              <a:buNone/>
            </a:pPr>
            <a:r>
              <a:rPr lang="en-US" sz="2600" b="1">
                <a:solidFill>
                  <a:srgbClr val="f0ad00"/>
                </a:solidFill>
                <a:latin typeface="Arial"/>
              </a:rPr>
              <a:t>DBMS</a:t>
            </a:r>
            <a:endParaRPr/>
          </a:p>
          <a:p>
            <a:pPr indent="-319087" algn="l" defTabSz="914400">
              <a:buNone/>
            </a:pPr>
            <a:r>
              <a:rPr lang="en-US" sz="2600">
                <a:solidFill>
                  <a:srgbClr val="f0ad00"/>
                </a:solidFill>
                <a:latin typeface="Arial"/>
              </a:rPr>
              <a:t>The </a:t>
            </a:r>
            <a:r>
              <a:rPr lang="en-US" sz="2600" b="1">
                <a:solidFill>
                  <a:srgbClr val="f0ad00"/>
                </a:solidFill>
                <a:latin typeface="Arial"/>
              </a:rPr>
              <a:t>DBMS</a:t>
            </a:r>
            <a:r>
              <a:rPr lang="en-US" sz="2600">
                <a:solidFill>
                  <a:srgbClr val="f0ad00"/>
                </a:solidFill>
                <a:latin typeface="Arial"/>
              </a:rPr>
              <a:t> (Database Management System) is a program which allows the user access to data.</a:t>
            </a:r>
            <a:endParaRPr/>
          </a:p>
          <a:p>
            <a:pPr indent="-319087" algn="l" defTabSz="914400">
              <a:buNone/>
            </a:pPr>
            <a:endParaRPr lang="en-US" sz="3200">
              <a:solidFill>
                <a:srgbClr val="000000"/>
              </a:solidFill>
              <a:latin typeface="Arial"/>
            </a:endParaRPr>
          </a:p>
          <a:p>
            <a:pPr indent="-319087" algn="l" defTabSz="914400">
              <a:buNone/>
            </a:pPr>
            <a:r>
              <a:rPr lang="en-US" sz="3200">
                <a:solidFill>
                  <a:srgbClr val="000000"/>
                </a:solidFill>
                <a:latin typeface="Arial"/>
              </a:rPr>
              <a:t>It must...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Arial"/>
              </a:rPr>
              <a:t>allow users  to </a:t>
            </a:r>
            <a:r>
              <a:rPr lang="en-US" sz="3200" b="1">
                <a:solidFill>
                  <a:srgbClr val="000000"/>
                </a:solidFill>
                <a:latin typeface="Arial"/>
              </a:rPr>
              <a:t>create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 and </a:t>
            </a:r>
            <a:r>
              <a:rPr lang="en-US" sz="3200" b="1">
                <a:solidFill>
                  <a:srgbClr val="000000"/>
                </a:solidFill>
                <a:latin typeface="Arial"/>
              </a:rPr>
              <a:t>edit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 the data and provide facilities to </a:t>
            </a:r>
            <a:r>
              <a:rPr lang="en-US" sz="3200" b="1">
                <a:solidFill>
                  <a:srgbClr val="000000"/>
                </a:solidFill>
                <a:latin typeface="Arial"/>
              </a:rPr>
              <a:t>search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 the data using a </a:t>
            </a:r>
            <a:r>
              <a:rPr lang="en-US" sz="3200" b="1">
                <a:solidFill>
                  <a:srgbClr val="000000"/>
                </a:solidFill>
                <a:latin typeface="Arial"/>
              </a:rPr>
              <a:t>query language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. 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Arial"/>
              </a:rPr>
              <a:t>allow other </a:t>
            </a:r>
            <a:r>
              <a:rPr lang="en-US" sz="3200" b="1">
                <a:solidFill>
                  <a:srgbClr val="000000"/>
                </a:solidFill>
                <a:latin typeface="Arial"/>
              </a:rPr>
              <a:t>applications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 to use the data. 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Arial"/>
              </a:rPr>
              <a:t>create and maintain the </a:t>
            </a:r>
            <a:r>
              <a:rPr lang="en-US" sz="3200" b="1">
                <a:solidFill>
                  <a:srgbClr val="000000"/>
                </a:solidFill>
                <a:latin typeface="Arial"/>
              </a:rPr>
              <a:t>data dictionary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 indent="-319087" algn="l" defTabSz="914400"/>
            <a:endParaRPr lang="en-US" sz="3200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/>
          </p:nvPr>
        </p:nvSpPr>
        <p:spPr>
          <a:xfrm>
            <a:off x="708025" y="1531937"/>
            <a:ext cx="7772400" cy="5022850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2800">
                <a:solidFill>
                  <a:srgbClr val="000000"/>
                </a:solidFill>
                <a:latin typeface="Arial"/>
              </a:rPr>
              <a:t>maintain the </a:t>
            </a:r>
            <a:r>
              <a:rPr lang="en-US" sz="2800" b="1">
                <a:solidFill>
                  <a:srgbClr val="000000"/>
                </a:solidFill>
                <a:latin typeface="Arial"/>
              </a:rPr>
              <a:t>integrity</a:t>
            </a:r>
            <a:r>
              <a:rPr lang="en-US" sz="2800">
                <a:solidFill>
                  <a:srgbClr val="000000"/>
                </a:solidFill>
                <a:latin typeface="Arial"/>
              </a:rPr>
              <a:t> of the database. On a multi-access system, this is done by </a:t>
            </a:r>
            <a:r>
              <a:rPr lang="en-US" sz="2800" b="1">
                <a:solidFill>
                  <a:srgbClr val="000000"/>
                </a:solidFill>
                <a:latin typeface="Arial"/>
              </a:rPr>
              <a:t>locking</a:t>
            </a:r>
            <a:r>
              <a:rPr lang="en-US" sz="2800">
                <a:solidFill>
                  <a:srgbClr val="000000"/>
                </a:solidFill>
                <a:latin typeface="Arial"/>
              </a:rPr>
              <a:t> a record or table when a user is editing it. This means that another user is unable to edit it at the same time. When the data is saved it is unlocked. </a:t>
            </a:r>
            <a:endParaRPr/>
          </a:p>
          <a:p>
            <a:pPr indent="-319087" algn="l" defTabSz="914400"/>
            <a:r>
              <a:rPr lang="en-US" sz="2800">
                <a:solidFill>
                  <a:srgbClr val="000000"/>
                </a:solidFill>
                <a:latin typeface="Arial"/>
              </a:rPr>
              <a:t>check </a:t>
            </a:r>
            <a:r>
              <a:rPr lang="en-US" sz="2800" b="1">
                <a:solidFill>
                  <a:srgbClr val="000000"/>
                </a:solidFill>
                <a:latin typeface="Arial"/>
              </a:rPr>
              <a:t>passwords</a:t>
            </a:r>
            <a:r>
              <a:rPr lang="en-US" sz="2800">
                <a:solidFill>
                  <a:srgbClr val="000000"/>
                </a:solidFill>
                <a:latin typeface="Arial"/>
              </a:rPr>
              <a:t> of individual users and only allow that user access to certain parts of the database. </a:t>
            </a:r>
            <a:endParaRPr/>
          </a:p>
          <a:p>
            <a:pPr indent="-319087" algn="l" defTabSz="914400"/>
            <a:r>
              <a:rPr lang="en-US" sz="2800">
                <a:solidFill>
                  <a:srgbClr val="000000"/>
                </a:solidFill>
                <a:latin typeface="Arial"/>
              </a:rPr>
              <a:t>ensure that </a:t>
            </a:r>
            <a:r>
              <a:rPr lang="en-US" sz="2800" b="1">
                <a:solidFill>
                  <a:srgbClr val="000000"/>
                </a:solidFill>
                <a:latin typeface="Arial"/>
              </a:rPr>
              <a:t>recovery</a:t>
            </a:r>
            <a:r>
              <a:rPr lang="en-US" sz="2800">
                <a:solidFill>
                  <a:srgbClr val="000000"/>
                </a:solidFill>
                <a:latin typeface="Arial"/>
              </a:rPr>
              <a:t> is possible if the database is corrupted. </a:t>
            </a:r>
            <a:endParaRPr/>
          </a:p>
          <a:p>
            <a:pPr indent="-319087" algn="l" defTabSz="914400"/>
            <a:endParaRPr lang="en-US" sz="3200">
              <a:solidFill>
                <a:srgbClr val="000000"/>
              </a:solidFill>
              <a:latin typeface="Corbe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" descr=""/>
          <p:cNvPicPr>
            <a:picLocks noChangeAspect="1" noChangeArrowheads="1"/>
          </p:cNvPicPr>
          <p:nvPr/>
        </p:nvPicPr>
        <p:blipFill>
          <a:blip r:embed="rId73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241300" y="1700212"/>
            <a:ext cx="8289925" cy="4386262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marL="96837" indent="22225" algn="l" defTabSz="914400">
              <a:buNone/>
            </a:pPr>
            <a:r>
              <a:rPr lang="en-US" sz="3200">
                <a:solidFill>
                  <a:srgbClr val="000000"/>
                </a:solidFill>
                <a:latin typeface="Corbel"/>
              </a:rPr>
              <a:t>There are four types of file organization that you need to know about:</a:t>
            </a:r>
            <a:endParaRPr/>
          </a:p>
          <a:p>
            <a:pPr marL="96837" indent="22225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Serial</a:t>
            </a:r>
            <a:endParaRPr/>
          </a:p>
          <a:p>
            <a:pPr marL="96837" indent="22225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Sequential</a:t>
            </a:r>
            <a:endParaRPr/>
          </a:p>
          <a:p>
            <a:pPr marL="96837" indent="22225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Indexed Sequential</a:t>
            </a:r>
            <a:endParaRPr/>
          </a:p>
          <a:p>
            <a:pPr marL="96837" indent="22225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Direct 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/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Random Access</a:t>
            </a:r>
            <a:endParaRPr/>
          </a:p>
        </p:txBody>
      </p:sp>
      <p:pic>
        <p:nvPicPr>
          <p:cNvPr id="34" name="" descr=""/>
          <p:cNvPicPr>
            <a:picLocks noChangeAspect="1" noChangeArrowheads="1"/>
          </p:cNvPicPr>
          <p:nvPr/>
        </p:nvPicPr>
        <p:blipFill>
          <a:blip r:embed="rId74"/>
          <a:srcRect/>
          <a:stretch>
            <a:fillRect/>
          </a:stretch>
        </p:blipFill>
        <p:spPr>
          <a:xfrm>
            <a:off x="4738687" y="3673475"/>
            <a:ext cx="4173537" cy="2906712"/>
          </a:xfrm>
          <a:prstGeom prst="rect">
            <a:avLst/>
          </a:prstGeom>
          <a:noFill/>
          <a:ln/>
        </p:spPr>
      </p:pic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" descr=""/>
          <p:cNvPicPr>
            <a:picLocks noChangeAspect="1" noChangeArrowheads="1"/>
          </p:cNvPicPr>
          <p:nvPr/>
        </p:nvPicPr>
        <p:blipFill>
          <a:blip r:embed="rId76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207962" y="1652587"/>
            <a:ext cx="6962775" cy="5205412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marL="96837" indent="0" algn="l" defTabSz="914400">
              <a:buNone/>
            </a:pPr>
            <a:r>
              <a:rPr lang="en-US" sz="3200">
                <a:solidFill>
                  <a:srgbClr val="000000"/>
                </a:solidFill>
                <a:latin typeface="Corbel"/>
              </a:rPr>
              <a:t>A 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serial file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 is one in which the records have been stored in the order in which they have arisen. They have not been sorted into any particular order.</a:t>
            </a:r>
            <a:endParaRPr/>
          </a:p>
          <a:p>
            <a:pPr marL="96837" indent="0" algn="l" defTabSz="914400">
              <a:buNone/>
            </a:pPr>
            <a:endParaRPr lang="en-US" sz="3200">
              <a:solidFill>
                <a:srgbClr val="000000"/>
              </a:solidFill>
              <a:latin typeface="Corbel"/>
            </a:endParaRPr>
          </a:p>
          <a:p>
            <a:pPr marL="96837" indent="0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A 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shopping list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 is an example                     of a non-computerised serial file.</a:t>
            </a:r>
            <a:endParaRPr/>
          </a:p>
          <a:p>
            <a:pPr lvl="2" indent="-228600"/>
            <a:r>
              <a:rPr lang="en-US" sz="2800"/>
              <a:t>A collection of records</a:t>
            </a:r>
            <a:endParaRPr/>
          </a:p>
          <a:p>
            <a:pPr lvl="2" indent="-228600"/>
            <a:r>
              <a:rPr lang="en-US" sz="2800"/>
              <a:t>No particular sequence</a:t>
            </a:r>
            <a:endParaRPr/>
          </a:p>
          <a:p>
            <a:pPr marL="96837" indent="0" algn="l" defTabSz="914400"/>
            <a:endParaRPr lang="en-US" sz="3200">
              <a:solidFill>
                <a:srgbClr val="000000"/>
              </a:solidFill>
              <a:latin typeface="Corbel"/>
            </a:endParaRPr>
          </a:p>
          <a:p>
            <a:pPr marL="96837" indent="0" algn="l" defTabSz="914400"/>
            <a:endParaRPr lang="en-US" sz="320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36" name="" descr=""/>
          <p:cNvPicPr>
            <a:picLocks noChangeAspect="1" noChangeArrowheads="1"/>
          </p:cNvPicPr>
          <p:nvPr/>
        </p:nvPicPr>
        <p:blipFill>
          <a:blip r:embed="rId77"/>
          <a:srcRect/>
          <a:stretch>
            <a:fillRect/>
          </a:stretch>
        </p:blipFill>
        <p:spPr>
          <a:xfrm>
            <a:off x="6107112" y="3182937"/>
            <a:ext cx="3036887" cy="3565525"/>
          </a:xfrm>
          <a:prstGeom prst="rect">
            <a:avLst/>
          </a:prstGeom>
          <a:noFill/>
          <a:ln/>
        </p:spPr>
      </p:pic>
    </p:spTree>
  </p:cSld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ut(false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ut(false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ut(false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ut(false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7620000" y="304800"/>
            <a:ext cx="914400" cy="762000"/>
          </a:xfrm>
          <a:prstGeom prst="ellipse">
            <a:avLst/>
          </a:prstGeom>
          <a:solidFill>
            <a:schemeClr val="bg1"/>
          </a:solidFill>
          <a:ln w="48000">
            <a:solidFill>
              <a:srgbClr val="B07E00"/>
            </a:solidFill>
          </a:ln>
        </p:spPr>
        <p:txBody>
          <a:bodyPr anchor="ctr"/>
          <a:lstStyle/>
          <a:p>
            <a:endParaRPr/>
          </a:p>
        </p:txBody>
      </p:sp>
      <p:pic>
        <p:nvPicPr>
          <p:cNvPr id="3" name="" descr="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3" name=""/>
          <p:cNvSpPr/>
          <p:nvPr>
            <p:ph/>
          </p:nvPr>
        </p:nvSpPr>
        <p:spPr>
          <a:xfrm>
            <a:off x="0" y="1524000"/>
            <a:ext cx="9144000" cy="5334000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Candidates should have an understanding of how organizations use ICT, including </a:t>
            </a:r>
            <a:endParaRPr/>
          </a:p>
          <a:p>
            <a:pPr lvl="1" indent="-273050"/>
            <a:r>
              <a:rPr lang="en-US" sz="2800"/>
              <a:t>sequential file systems (batch processing e.g. payroll);</a:t>
            </a:r>
            <a:endParaRPr/>
          </a:p>
          <a:p>
            <a:pPr lvl="1" indent="-273050"/>
            <a:r>
              <a:rPr lang="en-US" sz="2800"/>
              <a:t>Indexed sequential &amp; random access files (e.g. . payroll and personnel records.</a:t>
            </a:r>
            <a:endParaRPr/>
          </a:p>
          <a:p>
            <a:pPr lvl="1" indent="-273050"/>
            <a:r>
              <a:rPr lang="en-US" sz="2800"/>
              <a:t>Relational database systems (e.g. customer database linked to sales records)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You should be able to describe these systems, giving the hardware and software requirements and examples of where they are used.</a:t>
            </a:r>
            <a:endParaRPr/>
          </a:p>
          <a:p>
            <a:pPr lvl="1" indent="-273050"/>
            <a:endParaRPr lang="en-US" sz="2800"/>
          </a:p>
        </p:txBody>
      </p:sp>
      <p:pic>
        <p:nvPicPr>
          <p:cNvPr id="4" name="" descr="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>
          <a:xfrm>
            <a:off x="7435850" y="196850"/>
            <a:ext cx="1295400" cy="1284287"/>
          </a:xfrm>
          <a:prstGeom prst="rect">
            <a:avLst/>
          </a:prstGeom>
          <a:noFill/>
          <a:ln/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>
            <a:picLocks noChangeAspect="1" noChangeArrowheads="1"/>
          </p:cNvPicPr>
          <p:nvPr/>
        </p:nvPicPr>
        <p:blipFill>
          <a:blip r:embed="rId79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249237" y="1774825"/>
            <a:ext cx="8686800" cy="4625975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An 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example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 of a serial file is an 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unsorted transaction file (more on this in a minute 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)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.</a:t>
            </a:r>
            <a:endParaRPr/>
          </a:p>
          <a:p>
            <a:pPr indent="-319087" algn="l" defTabSz="914400"/>
            <a:endParaRPr lang="en-US" sz="3200">
              <a:solidFill>
                <a:srgbClr val="000000"/>
              </a:solidFill>
              <a:latin typeface="Corbel"/>
            </a:endParaRPr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Cannot be used as master 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Used as temporary transaction file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Records stored in the order received</a:t>
            </a:r>
            <a:endParaRPr/>
          </a:p>
          <a:p>
            <a:pPr indent="-319087" algn="l" defTabSz="914400"/>
            <a:endParaRPr lang="en-US" sz="3200">
              <a:solidFill>
                <a:srgbClr val="000000"/>
              </a:solidFill>
              <a:latin typeface="Corbe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>
            <a:picLocks noChangeAspect="1" noChangeArrowheads="1"/>
          </p:cNvPicPr>
          <p:nvPr/>
        </p:nvPicPr>
        <p:blipFill>
          <a:blip r:embed="rId81"/>
          <a:srcRect/>
          <a:stretch>
            <a:fillRect/>
          </a:stretch>
        </p:blipFill>
        <p:spPr>
          <a:xfrm>
            <a:off x="2519362" y="2708275"/>
            <a:ext cx="4170362" cy="4149725"/>
          </a:xfrm>
          <a:prstGeom prst="rect">
            <a:avLst/>
          </a:prstGeom>
          <a:noFill/>
          <a:ln/>
        </p:spPr>
      </p:pic>
      <p:pic>
        <p:nvPicPr>
          <p:cNvPr id="39" name="" descr=""/>
          <p:cNvPicPr>
            <a:picLocks noChangeAspect="1" noChangeArrowheads="1"/>
          </p:cNvPicPr>
          <p:nvPr/>
        </p:nvPicPr>
        <p:blipFill>
          <a:blip r:embed="rId82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A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 sequential file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 is one in which the records are stored in 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sorted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 order of one or more key fields. 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>
            <a:picLocks noChangeAspect="1" noChangeArrowheads="1"/>
          </p:cNvPicPr>
          <p:nvPr/>
        </p:nvPicPr>
        <p:blipFill>
          <a:blip r:embed="rId84"/>
          <a:srcRect/>
          <a:stretch>
            <a:fillRect/>
          </a:stretch>
        </p:blipFill>
        <p:spPr>
          <a:xfrm>
            <a:off x="4459287" y="3379787"/>
            <a:ext cx="3465512" cy="3478212"/>
          </a:xfrm>
          <a:prstGeom prst="rect">
            <a:avLst/>
          </a:prstGeom>
          <a:noFill/>
          <a:ln/>
        </p:spPr>
      </p:pic>
      <p:pic>
        <p:nvPicPr>
          <p:cNvPr id="41" name="" descr=""/>
          <p:cNvPicPr>
            <a:picLocks noChangeAspect="1" noChangeArrowheads="1"/>
          </p:cNvPicPr>
          <p:nvPr/>
        </p:nvPicPr>
        <p:blipFill>
          <a:blip r:embed="rId85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0" y="1555750"/>
            <a:ext cx="9144000" cy="4845050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Sequential access means that data is accessed in a predetermined, ordered sequence. 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Sequential access is sometimes the only way of accessing the data, for example if it is on a tape. 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>
            <a:picLocks noChangeAspect="1" noChangeArrowheads="1"/>
          </p:cNvPicPr>
          <p:nvPr/>
        </p:nvPicPr>
        <p:blipFill>
          <a:blip r:embed="rId87"/>
          <a:srcRect/>
          <a:stretch>
            <a:fillRect/>
          </a:stretch>
        </p:blipFill>
        <p:spPr>
          <a:xfrm>
            <a:off x="6694487" y="3833812"/>
            <a:ext cx="2449512" cy="2559050"/>
          </a:xfrm>
          <a:prstGeom prst="rect">
            <a:avLst/>
          </a:prstGeom>
          <a:noFill/>
          <a:ln/>
        </p:spPr>
      </p:pic>
      <p:pic>
        <p:nvPicPr>
          <p:cNvPr id="43" name="" descr=""/>
          <p:cNvPicPr>
            <a:picLocks noChangeAspect="1" noChangeArrowheads="1"/>
          </p:cNvPicPr>
          <p:nvPr/>
        </p:nvPicPr>
        <p:blipFill>
          <a:blip r:embed="rId88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0" y="1555750"/>
            <a:ext cx="7218362" cy="4845050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Corbel"/>
              </a:rPr>
              <a:t>It may also be the access method we need to use if  the application requires processing a sequence of data elements in order. </a:t>
            </a:r>
            <a:endParaRPr/>
          </a:p>
          <a:p>
            <a:pPr indent="-319087" algn="l" defTabSz="914400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Corbel"/>
              </a:rPr>
              <a:t>Records are usually stored on tape and processed one after the other – for example when utility companies issue  bills, or when businesses produce pay slips for their workers at the end of each month.</a:t>
            </a:r>
            <a:endParaRPr/>
          </a:p>
        </p:txBody>
      </p:sp>
    </p:spTree>
  </p:cSld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>
            <a:picLocks noChangeAspect="1" noChangeArrowheads="1"/>
          </p:cNvPicPr>
          <p:nvPr/>
        </p:nvPicPr>
        <p:blipFill>
          <a:blip r:embed="rId90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endParaRPr/>
          </a:p>
        </p:txBody>
      </p:sp>
      <p:pic>
        <p:nvPicPr>
          <p:cNvPr id="45" name="" descr=""/>
          <p:cNvPicPr>
            <a:picLocks noChangeAspect="1" noChangeArrowheads="1"/>
          </p:cNvPicPr>
          <p:nvPr/>
        </p:nvPicPr>
        <p:blipFill>
          <a:blip r:embed="rId91"/>
          <a:srcRect/>
          <a:stretch>
            <a:fillRect/>
          </a:stretch>
        </p:blipFill>
        <p:spPr>
          <a:xfrm>
            <a:off x="304800" y="1828800"/>
            <a:ext cx="9874250" cy="3810000"/>
          </a:xfrm>
          <a:prstGeom prst="rect">
            <a:avLst/>
          </a:prstGeom>
          <a:noFill/>
          <a:ln/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>
            <a:picLocks noChangeAspect="1" noChangeArrowheads="1"/>
          </p:cNvPicPr>
          <p:nvPr/>
        </p:nvPicPr>
        <p:blipFill>
          <a:blip r:embed="rId93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A collection of records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Stored in key sequence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Adding/deleting record requires making new file (so that the sequence is maintained)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Used as master files</a:t>
            </a:r>
            <a:endParaRPr/>
          </a:p>
        </p:txBody>
      </p:sp>
      <p:pic>
        <p:nvPicPr>
          <p:cNvPr id="47" name="" descr=""/>
          <p:cNvPicPr>
            <a:picLocks noChangeAspect="1" noChangeArrowheads="1"/>
          </p:cNvPicPr>
          <p:nvPr/>
        </p:nvPicPr>
        <p:blipFill>
          <a:blip r:embed="rId94"/>
          <a:srcRect/>
          <a:stretch>
            <a:fillRect/>
          </a:stretch>
        </p:blipFill>
        <p:spPr>
          <a:xfrm>
            <a:off x="5245100" y="3897312"/>
            <a:ext cx="3594100" cy="2673350"/>
          </a:xfrm>
          <a:prstGeom prst="rect">
            <a:avLst/>
          </a:prstGeom>
          <a:noFill/>
          <a:ln/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>
            <a:picLocks noChangeAspect="1" noChangeArrowheads="1"/>
          </p:cNvPicPr>
          <p:nvPr/>
        </p:nvPicPr>
        <p:blipFill>
          <a:blip r:embed="rId96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Serial files are often used as transaction files.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Sequential files are used as master files.</a:t>
            </a:r>
            <a:endParaRPr/>
          </a:p>
          <a:p>
            <a:pPr lvl="1" indent="-273050"/>
            <a:r>
              <a:rPr lang="en-US" sz="2800"/>
              <a:t>A company’s master file might hold all the data about every employee</a:t>
            </a:r>
            <a:endParaRPr/>
          </a:p>
        </p:txBody>
      </p:sp>
      <p:pic>
        <p:nvPicPr>
          <p:cNvPr id="49" name="" descr=""/>
          <p:cNvPicPr>
            <a:picLocks noChangeAspect="1" noChangeArrowheads="1"/>
          </p:cNvPicPr>
          <p:nvPr/>
        </p:nvPicPr>
        <p:blipFill>
          <a:blip r:embed="rId97"/>
          <a:srcRect r="42082"/>
          <a:stretch>
            <a:fillRect/>
          </a:stretch>
        </p:blipFill>
        <p:spPr>
          <a:xfrm>
            <a:off x="620712" y="3903662"/>
            <a:ext cx="2074862" cy="2438400"/>
          </a:xfrm>
          <a:prstGeom prst="rect">
            <a:avLst/>
          </a:prstGeom>
          <a:noFill/>
          <a:ln/>
        </p:spPr>
      </p:pic>
      <p:pic>
        <p:nvPicPr>
          <p:cNvPr id="50" name="" descr=""/>
          <p:cNvPicPr>
            <a:picLocks noChangeAspect="1" noChangeArrowheads="1"/>
          </p:cNvPicPr>
          <p:nvPr/>
        </p:nvPicPr>
        <p:blipFill>
          <a:blip r:embed="rId98"/>
          <a:srcRect r="42082"/>
          <a:stretch>
            <a:fillRect/>
          </a:stretch>
        </p:blipFill>
        <p:spPr>
          <a:xfrm>
            <a:off x="2489200" y="3895725"/>
            <a:ext cx="2074862" cy="2438400"/>
          </a:xfrm>
          <a:prstGeom prst="rect">
            <a:avLst/>
          </a:prstGeom>
          <a:noFill/>
          <a:ln/>
        </p:spPr>
      </p:pic>
      <p:pic>
        <p:nvPicPr>
          <p:cNvPr id="51" name="" descr=""/>
          <p:cNvPicPr>
            <a:picLocks noChangeAspect="1" noChangeArrowheads="1"/>
          </p:cNvPicPr>
          <p:nvPr/>
        </p:nvPicPr>
        <p:blipFill>
          <a:blip r:embed="rId99"/>
          <a:srcRect r="42082"/>
          <a:stretch>
            <a:fillRect/>
          </a:stretch>
        </p:blipFill>
        <p:spPr>
          <a:xfrm>
            <a:off x="4519612" y="3919537"/>
            <a:ext cx="2073275" cy="2438400"/>
          </a:xfrm>
          <a:prstGeom prst="rect">
            <a:avLst/>
          </a:prstGeom>
          <a:noFill/>
          <a:ln/>
        </p:spPr>
      </p:pic>
      <p:pic>
        <p:nvPicPr>
          <p:cNvPr id="52" name="" descr=""/>
          <p:cNvPicPr>
            <a:picLocks noChangeAspect="1" noChangeArrowheads="1"/>
          </p:cNvPicPr>
          <p:nvPr/>
        </p:nvPicPr>
        <p:blipFill>
          <a:blip r:embed="rId100"/>
          <a:srcRect r="42082"/>
          <a:stretch>
            <a:fillRect/>
          </a:stretch>
        </p:blipFill>
        <p:spPr>
          <a:xfrm>
            <a:off x="6403975" y="3944937"/>
            <a:ext cx="2074862" cy="2438400"/>
          </a:xfrm>
          <a:prstGeom prst="rect">
            <a:avLst/>
          </a:prstGeom>
          <a:noFill/>
          <a:ln/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>
            <a:picLocks noChangeAspect="1" noChangeArrowheads="1"/>
          </p:cNvPicPr>
          <p:nvPr/>
        </p:nvPicPr>
        <p:blipFill>
          <a:blip r:embed="rId102"/>
          <a:srcRect l="15670" r="11691" b="4798"/>
          <a:stretch>
            <a:fillRect/>
          </a:stretch>
        </p:blipFill>
        <p:spPr>
          <a:xfrm>
            <a:off x="2438400" y="2438400"/>
            <a:ext cx="4524375" cy="4419600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0" y="1604962"/>
            <a:ext cx="8686800" cy="4795837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lvl="1" marL="438150" indent="-319087">
              <a:spcBef>
                <a:spcPct val="0"/>
              </a:spcBef>
              <a:buClr>
                <a:srgbClr val="000000"/>
              </a:buClr>
              <a:buSzPct val="80000"/>
              <a:buFont typeface="Wingdings 2"/>
              <a:buChar char=""/>
            </a:pPr>
            <a:r>
              <a:rPr lang="en-US" sz="2800"/>
              <a:t>A transaction file might hold a list of all the employees who have gotten married this month and changed their names.</a:t>
            </a:r>
            <a:endParaRPr/>
          </a:p>
          <a:p>
            <a:pPr indent="-319087" algn="l" defTabSz="914400"/>
            <a:endParaRPr lang="en-US" sz="3200">
              <a:solidFill>
                <a:srgbClr val="000000"/>
              </a:solidFill>
              <a:latin typeface="Corbe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title"/>
          </p:nvPr>
        </p:nvSpPr>
        <p:spPr>
          <a:xfrm>
            <a:off x="457200" y="155575"/>
            <a:ext cx="8229600" cy="1252537"/>
          </a:xfrm>
          <a:prstGeom prst="rect">
            <a:avLst/>
          </a:prstGeom>
          <a:ln/>
        </p:spPr>
        <p:txBody>
          <a:bodyPr lIns="91440" rIns="45720" wrap="square" anchor="ctr"/>
          <a:lstStyle/>
          <a:p>
            <a:endParaRPr/>
          </a:p>
        </p:txBody>
      </p:sp>
      <p:sp>
        <p:nvSpPr>
          <p:cNvPr id="3" name=""/>
          <p:cNvSpPr/>
          <p:nvPr>
            <p:ph/>
          </p:nvPr>
        </p:nvSpPr>
        <p:spPr>
          <a:xfrm>
            <a:off x="207962" y="1652587"/>
            <a:ext cx="8478837" cy="4748212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The master file would be read one record at a time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The transaction file would be used to update the master file </a:t>
            </a:r>
            <a:endParaRPr/>
          </a:p>
        </p:txBody>
      </p:sp>
      <p:grpSp>
        <p:nvGrpSpPr>
          <p:cNvPr id="4" name=""/>
          <p:cNvGrpSpPr/>
          <p:nvPr/>
        </p:nvGrpSpPr>
        <p:grpSpPr>
          <a:xfrm>
            <a:off x="0" y="3689350"/>
            <a:ext cx="2074862" cy="2652712"/>
            <a:chOff x="0" y="3689684"/>
            <a:chExt cx="2074278" cy="2652796"/>
          </a:xfrm>
        </p:grpSpPr>
        <p:sp>
          <p:nvSpPr>
            <p:cNvPr id="5" name=""/>
            <p:cNvSpPr/>
            <p:nvPr/>
          </p:nvSpPr>
          <p:spPr>
            <a:xfrm>
              <a:off x="0" y="2324"/>
              <a:ext cx="1307" cy="1671"/>
            </a:xfrm>
            <a:prstGeom prst="rect">
              <a:avLst/>
            </a:prstGeom>
            <a:ln/>
          </p:spPr>
          <p:txBody>
            <a:bodyPr/>
            <a:lstStyle/>
            <a:p>
              <a:pPr algn="ctr" fontAlgn="auto"/>
              <a:endParaRPr/>
            </a:p>
          </p:txBody>
        </p:sp>
        <p:pic>
          <p:nvPicPr>
            <p:cNvPr id="54" name="" descr=""/>
            <p:cNvPicPr>
              <a:picLocks noChangeAspect="1" noChangeArrowheads="1"/>
            </p:cNvPicPr>
            <p:nvPr/>
          </p:nvPicPr>
          <p:blipFill>
            <a:blip r:embed="rId104"/>
            <a:srcRect r="42082"/>
            <a:stretch>
              <a:fillRect/>
            </a:stretch>
          </p:blipFill>
          <p:spPr>
            <a:xfrm>
              <a:off x="0" y="3689684"/>
              <a:ext cx="2074278" cy="2652796"/>
            </a:xfrm>
            <a:prstGeom prst="rect">
              <a:avLst/>
            </a:prstGeom>
            <a:noFill/>
            <a:ln/>
          </p:spPr>
        </p:pic>
        <p:sp>
          <p:nvSpPr>
            <p:cNvPr id="6" name=""/>
            <p:cNvSpPr/>
            <p:nvPr/>
          </p:nvSpPr>
          <p:spPr>
            <a:xfrm rot="5400000">
              <a:off x="429780" y="4065698"/>
              <a:ext cx="369332" cy="2095445"/>
            </a:xfrm>
            <a:prstGeom prst="rect">
              <a:avLst/>
            </a:prstGeom>
            <a:ln/>
          </p:spPr>
          <p:txBody>
            <a:bodyPr wrap="none"/>
            <a:lstStyle/>
            <a:p>
              <a:pPr indent="0" algn="l" defTabSz="914400"/>
              <a:r>
                <a:rPr lang="en-US" sz="1800">
                  <a:solidFill>
                    <a:srgbClr val="000000"/>
                  </a:solidFill>
                  <a:latin typeface="Corbel"/>
                </a:rPr>
                <a:t>Hermione Granger</a:t>
              </a:r>
              <a:endParaRPr/>
            </a:p>
          </p:txBody>
        </p:sp>
      </p:grpSp>
      <p:grpSp>
        <p:nvGrpSpPr>
          <p:cNvPr id="7" name=""/>
          <p:cNvGrpSpPr/>
          <p:nvPr/>
        </p:nvGrpSpPr>
        <p:grpSpPr>
          <a:xfrm>
            <a:off x="2265362" y="3762375"/>
            <a:ext cx="2073275" cy="2652712"/>
            <a:chOff x="2265111" y="3761873"/>
            <a:chExt cx="2074278" cy="2652796"/>
          </a:xfrm>
        </p:grpSpPr>
        <p:sp>
          <p:nvSpPr>
            <p:cNvPr id="8" name=""/>
            <p:cNvSpPr/>
            <p:nvPr/>
          </p:nvSpPr>
          <p:spPr>
            <a:xfrm>
              <a:off x="1427" y="2370"/>
              <a:ext cx="1306" cy="1671"/>
            </a:xfrm>
            <a:prstGeom prst="rect">
              <a:avLst/>
            </a:prstGeom>
            <a:ln/>
          </p:spPr>
          <p:txBody>
            <a:bodyPr/>
            <a:lstStyle/>
            <a:p>
              <a:pPr algn="ctr" fontAlgn="auto"/>
              <a:endParaRPr/>
            </a:p>
          </p:txBody>
        </p:sp>
        <p:pic>
          <p:nvPicPr>
            <p:cNvPr id="55" name="" descr=""/>
            <p:cNvPicPr>
              <a:picLocks noChangeAspect="1" noChangeArrowheads="1"/>
            </p:cNvPicPr>
            <p:nvPr/>
          </p:nvPicPr>
          <p:blipFill>
            <a:blip r:embed="rId105"/>
            <a:srcRect r="42082"/>
            <a:stretch>
              <a:fillRect/>
            </a:stretch>
          </p:blipFill>
          <p:spPr>
            <a:xfrm>
              <a:off x="2265111" y="3761873"/>
              <a:ext cx="2074278" cy="2652796"/>
            </a:xfrm>
            <a:prstGeom prst="rect">
              <a:avLst/>
            </a:prstGeom>
            <a:noFill/>
            <a:ln/>
          </p:spPr>
        </p:pic>
        <p:sp>
          <p:nvSpPr>
            <p:cNvPr id="9" name=""/>
            <p:cNvSpPr/>
            <p:nvPr/>
          </p:nvSpPr>
          <p:spPr>
            <a:xfrm rot="5400000">
              <a:off x="2686872" y="4276152"/>
              <a:ext cx="369332" cy="1706621"/>
            </a:xfrm>
            <a:prstGeom prst="rect">
              <a:avLst/>
            </a:prstGeom>
            <a:ln/>
          </p:spPr>
          <p:txBody>
            <a:bodyPr wrap="none"/>
            <a:lstStyle/>
            <a:p>
              <a:pPr indent="0" algn="l" defTabSz="914400"/>
              <a:r>
                <a:rPr lang="en-US" sz="1800">
                  <a:solidFill>
                    <a:srgbClr val="000000"/>
                  </a:solidFill>
                  <a:latin typeface="Corbel"/>
                </a:rPr>
                <a:t>Cheryl Tweedy</a:t>
              </a:r>
              <a:endParaRPr/>
            </a:p>
          </p:txBody>
        </p:sp>
      </p:grpSp>
      <p:grpSp>
        <p:nvGrpSpPr>
          <p:cNvPr id="10" name=""/>
          <p:cNvGrpSpPr/>
          <p:nvPr/>
        </p:nvGrpSpPr>
        <p:grpSpPr>
          <a:xfrm>
            <a:off x="4656137" y="3778250"/>
            <a:ext cx="2073275" cy="2652712"/>
            <a:chOff x="4655385" y="3777915"/>
            <a:chExt cx="2074278" cy="2652796"/>
          </a:xfrm>
        </p:grpSpPr>
        <p:sp>
          <p:nvSpPr>
            <p:cNvPr id="11" name=""/>
            <p:cNvSpPr/>
            <p:nvPr/>
          </p:nvSpPr>
          <p:spPr>
            <a:xfrm>
              <a:off x="2933" y="2380"/>
              <a:ext cx="1306" cy="1671"/>
            </a:xfrm>
            <a:prstGeom prst="rect">
              <a:avLst/>
            </a:prstGeom>
            <a:ln/>
          </p:spPr>
          <p:txBody>
            <a:bodyPr/>
            <a:lstStyle/>
            <a:p>
              <a:pPr algn="ctr" fontAlgn="auto"/>
              <a:endParaRPr/>
            </a:p>
          </p:txBody>
        </p:sp>
        <p:pic>
          <p:nvPicPr>
            <p:cNvPr id="56" name="" descr=""/>
            <p:cNvPicPr>
              <a:picLocks noChangeAspect="1" noChangeArrowheads="1"/>
            </p:cNvPicPr>
            <p:nvPr/>
          </p:nvPicPr>
          <p:blipFill>
            <a:blip r:embed="rId106"/>
            <a:srcRect r="42082"/>
            <a:stretch>
              <a:fillRect/>
            </a:stretch>
          </p:blipFill>
          <p:spPr>
            <a:xfrm>
              <a:off x="4655385" y="3777915"/>
              <a:ext cx="2074278" cy="2652796"/>
            </a:xfrm>
            <a:prstGeom prst="rect">
              <a:avLst/>
            </a:prstGeom>
            <a:noFill/>
            <a:ln/>
          </p:spPr>
        </p:pic>
        <p:sp>
          <p:nvSpPr>
            <p:cNvPr id="12" name=""/>
            <p:cNvSpPr/>
            <p:nvPr/>
          </p:nvSpPr>
          <p:spPr>
            <a:xfrm rot="5400000">
              <a:off x="5061104" y="4264470"/>
              <a:ext cx="369332" cy="1697901"/>
            </a:xfrm>
            <a:prstGeom prst="rect">
              <a:avLst/>
            </a:prstGeom>
            <a:ln/>
          </p:spPr>
          <p:txBody>
            <a:bodyPr wrap="none"/>
            <a:lstStyle/>
            <a:p>
              <a:pPr indent="0" algn="l" defTabSz="914400"/>
              <a:r>
                <a:rPr lang="en-US" sz="1800">
                  <a:solidFill>
                    <a:srgbClr val="000000"/>
                  </a:solidFill>
                  <a:latin typeface="Corbel"/>
                </a:rPr>
                <a:t>Britney Spears</a:t>
              </a:r>
              <a:endParaRPr/>
            </a:p>
          </p:txBody>
        </p:sp>
      </p:grpSp>
      <p:grpSp>
        <p:nvGrpSpPr>
          <p:cNvPr id="13" name=""/>
          <p:cNvGrpSpPr/>
          <p:nvPr/>
        </p:nvGrpSpPr>
        <p:grpSpPr>
          <a:xfrm>
            <a:off x="6877050" y="3762375"/>
            <a:ext cx="2074862" cy="2652712"/>
            <a:chOff x="6877217" y="3761873"/>
            <a:chExt cx="2074278" cy="2652796"/>
          </a:xfrm>
        </p:grpSpPr>
        <p:sp>
          <p:nvSpPr>
            <p:cNvPr id="14" name=""/>
            <p:cNvSpPr/>
            <p:nvPr/>
          </p:nvSpPr>
          <p:spPr>
            <a:xfrm>
              <a:off x="4332" y="2370"/>
              <a:ext cx="1307" cy="1671"/>
            </a:xfrm>
            <a:prstGeom prst="rect">
              <a:avLst/>
            </a:prstGeom>
            <a:ln/>
          </p:spPr>
          <p:txBody>
            <a:bodyPr/>
            <a:lstStyle/>
            <a:p>
              <a:pPr algn="ctr" fontAlgn="auto"/>
              <a:endParaRPr/>
            </a:p>
          </p:txBody>
        </p:sp>
        <p:pic>
          <p:nvPicPr>
            <p:cNvPr id="57" name="" descr=""/>
            <p:cNvPicPr>
              <a:picLocks noChangeAspect="1" noChangeArrowheads="1"/>
            </p:cNvPicPr>
            <p:nvPr/>
          </p:nvPicPr>
          <p:blipFill>
            <a:blip r:embed="rId107"/>
            <a:srcRect r="42082"/>
            <a:stretch>
              <a:fillRect/>
            </a:stretch>
          </p:blipFill>
          <p:spPr>
            <a:xfrm>
              <a:off x="6877217" y="3761873"/>
              <a:ext cx="2074278" cy="2652796"/>
            </a:xfrm>
            <a:prstGeom prst="rect">
              <a:avLst/>
            </a:prstGeom>
            <a:noFill/>
            <a:ln/>
          </p:spPr>
        </p:pic>
        <p:sp>
          <p:nvSpPr>
            <p:cNvPr id="15" name=""/>
            <p:cNvSpPr/>
            <p:nvPr/>
          </p:nvSpPr>
          <p:spPr>
            <a:xfrm rot="5400000">
              <a:off x="7290956" y="4283732"/>
              <a:ext cx="369332" cy="1723549"/>
            </a:xfrm>
            <a:prstGeom prst="rect">
              <a:avLst/>
            </a:prstGeom>
            <a:ln/>
          </p:spPr>
          <p:txBody>
            <a:bodyPr wrap="none"/>
            <a:lstStyle/>
            <a:p>
              <a:pPr indent="0" algn="l" defTabSz="914400"/>
              <a:r>
                <a:rPr lang="en-US" sz="1800">
                  <a:solidFill>
                    <a:srgbClr val="000000"/>
                  </a:solidFill>
                  <a:latin typeface="Corbel"/>
                </a:rPr>
                <a:t>Kate Middleton</a:t>
              </a:r>
              <a:endParaRPr/>
            </a:p>
          </p:txBody>
        </p:sp>
      </p:grpSp>
      <p:sp>
        <p:nvSpPr>
          <p:cNvPr id="16" name=""/>
          <p:cNvSpPr/>
          <p:nvPr/>
        </p:nvSpPr>
        <p:spPr>
          <a:xfrm rot="5400000">
            <a:off x="128587" y="4351337"/>
            <a:ext cx="996950" cy="400050"/>
          </a:xfrm>
          <a:prstGeom prst="rect">
            <a:avLst/>
          </a:prstGeom>
          <a:solidFill>
            <a:srgbClr val="FFE193"/>
          </a:solidFill>
          <a:ln/>
        </p:spPr>
        <p:txBody>
          <a:bodyPr/>
          <a:lstStyle/>
          <a:p>
            <a:pPr indent="0" algn="l" defTabSz="914400"/>
            <a:r>
              <a:rPr lang="en-US" sz="2000" b="1">
                <a:solidFill>
                  <a:srgbClr val="000000"/>
                </a:solidFill>
                <a:latin typeface="Corbel"/>
              </a:rPr>
              <a:t>Potter</a:t>
            </a:r>
            <a:endParaRPr/>
          </a:p>
        </p:txBody>
      </p:sp>
      <p:sp>
        <p:nvSpPr>
          <p:cNvPr id="17" name=""/>
          <p:cNvSpPr/>
          <p:nvPr/>
        </p:nvSpPr>
        <p:spPr>
          <a:xfrm rot="5400000">
            <a:off x="2460625" y="4608512"/>
            <a:ext cx="808037" cy="400050"/>
          </a:xfrm>
          <a:prstGeom prst="rect">
            <a:avLst/>
          </a:prstGeom>
          <a:solidFill>
            <a:srgbClr val="FFE193"/>
          </a:solidFill>
          <a:ln/>
        </p:spPr>
        <p:txBody>
          <a:bodyPr/>
          <a:lstStyle/>
          <a:p>
            <a:pPr indent="0" algn="l" defTabSz="914400"/>
            <a:r>
              <a:rPr lang="en-US" sz="2000" b="1">
                <a:solidFill>
                  <a:srgbClr val="000000"/>
                </a:solidFill>
                <a:latin typeface="Corbel"/>
              </a:rPr>
              <a:t>Cole</a:t>
            </a:r>
            <a:endParaRPr/>
          </a:p>
        </p:txBody>
      </p:sp>
      <p:sp>
        <p:nvSpPr>
          <p:cNvPr id="18" name=""/>
          <p:cNvSpPr/>
          <p:nvPr/>
        </p:nvSpPr>
        <p:spPr>
          <a:xfrm rot="5400000">
            <a:off x="4686300" y="4414837"/>
            <a:ext cx="1125537" cy="400050"/>
          </a:xfrm>
          <a:prstGeom prst="rect">
            <a:avLst/>
          </a:prstGeom>
          <a:solidFill>
            <a:srgbClr val="FFE193"/>
          </a:solidFill>
          <a:ln/>
        </p:spPr>
        <p:txBody>
          <a:bodyPr wrap="none"/>
          <a:lstStyle/>
          <a:p>
            <a:pPr indent="0" algn="l" defTabSz="914400"/>
            <a:r>
              <a:rPr lang="en-US" sz="2000" b="1">
                <a:solidFill>
                  <a:srgbClr val="000000"/>
                </a:solidFill>
                <a:latin typeface="Corbel"/>
              </a:rPr>
              <a:t>Federer</a:t>
            </a:r>
            <a:endParaRPr/>
          </a:p>
        </p:txBody>
      </p:sp>
      <p:sp>
        <p:nvSpPr>
          <p:cNvPr id="19" name=""/>
          <p:cNvSpPr/>
          <p:nvPr/>
        </p:nvSpPr>
        <p:spPr>
          <a:xfrm rot="5400000">
            <a:off x="6864350" y="4638675"/>
            <a:ext cx="1208087" cy="400050"/>
          </a:xfrm>
          <a:prstGeom prst="rect">
            <a:avLst/>
          </a:prstGeom>
          <a:solidFill>
            <a:srgbClr val="FFE193"/>
          </a:solidFill>
          <a:ln/>
        </p:spPr>
        <p:txBody>
          <a:bodyPr wrap="none"/>
          <a:lstStyle/>
          <a:p>
            <a:pPr indent="0" algn="l" defTabSz="914400"/>
            <a:r>
              <a:rPr lang="en-US" sz="2000" b="1">
                <a:solidFill>
                  <a:srgbClr val="000000"/>
                </a:solidFill>
                <a:latin typeface="Corbel"/>
              </a:rPr>
              <a:t>Windsor</a:t>
            </a:r>
            <a:endParaRPr/>
          </a:p>
        </p:txBody>
      </p:sp>
    </p:spTree>
  </p:cSld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ut(false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ut(false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ut(false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ut(false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ut(false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ut(false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ut(false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ut(false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>
            <a:picLocks noChangeAspect="1" noChangeArrowheads="1"/>
          </p:cNvPicPr>
          <p:nvPr/>
        </p:nvPicPr>
        <p:blipFill>
          <a:blip r:embed="rId109"/>
          <a:srcRect/>
          <a:stretch>
            <a:fillRect/>
          </a:stretch>
        </p:blipFill>
        <p:spPr>
          <a:xfrm>
            <a:off x="5594350" y="4051300"/>
            <a:ext cx="3549650" cy="3079750"/>
          </a:xfrm>
          <a:prstGeom prst="rect">
            <a:avLst/>
          </a:prstGeom>
          <a:noFill/>
          <a:ln/>
        </p:spPr>
      </p:pic>
      <p:pic>
        <p:nvPicPr>
          <p:cNvPr id="59" name="" descr=""/>
          <p:cNvPicPr>
            <a:picLocks noChangeAspect="1" noChangeArrowheads="1"/>
          </p:cNvPicPr>
          <p:nvPr/>
        </p:nvPicPr>
        <p:blipFill>
          <a:blip r:embed="rId110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223837" y="1620837"/>
            <a:ext cx="8462962" cy="4779962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Simple file design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Very efficient when most of the records must be processed e.g. Payroll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Very efficient if the data has a natural order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Can be stored on inexpensive devices like magnetic tape.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>
          <a:xfrm>
            <a:off x="4659312" y="3457575"/>
            <a:ext cx="4286250" cy="3400425"/>
          </a:xfrm>
          <a:prstGeom prst="rect">
            <a:avLst/>
          </a:prstGeom>
          <a:noFill/>
          <a:ln/>
        </p:spPr>
      </p:pic>
      <p:pic>
        <p:nvPicPr>
          <p:cNvPr id="6" name="" descr="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Data is the lifeblood of most businesses and organizations. Why do they collect and store data?</a:t>
            </a:r>
            <a:endParaRPr/>
          </a:p>
          <a:p>
            <a:pPr lvl="1" indent="-273050"/>
            <a:r>
              <a:rPr lang="en-US" sz="2800"/>
              <a:t>Because data is processed (sorted, filtered, searched) to give us </a:t>
            </a:r>
            <a:endParaRPr/>
          </a:p>
          <a:p>
            <a:pPr indent="-319087" algn="l" defTabSz="914400"/>
            <a:endParaRPr lang="en-US" sz="3200">
              <a:solidFill>
                <a:srgbClr val="000000"/>
              </a:solidFill>
              <a:latin typeface="Corbel"/>
            </a:endParaRPr>
          </a:p>
        </p:txBody>
      </p:sp>
    </p:spTree>
  </p:cSld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>
            <a:picLocks noChangeAspect="1" noChangeArrowheads="1"/>
          </p:cNvPicPr>
          <p:nvPr/>
        </p:nvPicPr>
        <p:blipFill>
          <a:blip r:embed="rId112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0" y="1566862"/>
            <a:ext cx="9144000" cy="4625975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Entire file must be processed even if a single record is to be searched.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Transactions have to be sorted before processing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Overall processing is slow, because you have to go through each record until you get to the one you want!</a:t>
            </a:r>
            <a:endParaRPr/>
          </a:p>
        </p:txBody>
      </p:sp>
      <p:pic>
        <p:nvPicPr>
          <p:cNvPr id="61" name="" descr=""/>
          <p:cNvPicPr>
            <a:picLocks noChangeAspect="1" noChangeArrowheads="1"/>
          </p:cNvPicPr>
          <p:nvPr/>
        </p:nvPicPr>
        <p:blipFill>
          <a:blip r:embed="rId113"/>
          <a:srcRect/>
          <a:stretch>
            <a:fillRect/>
          </a:stretch>
        </p:blipFill>
        <p:spPr>
          <a:xfrm>
            <a:off x="6240462" y="4184650"/>
            <a:ext cx="2427287" cy="2427287"/>
          </a:xfrm>
          <a:prstGeom prst="rect">
            <a:avLst/>
          </a:prstGeom>
          <a:noFill/>
          <a:ln/>
        </p:spPr>
      </p:pic>
      <p:pic>
        <p:nvPicPr>
          <p:cNvPr id="62" name="" descr=""/>
          <p:cNvPicPr>
            <a:picLocks noChangeAspect="1" noChangeArrowheads="1"/>
          </p:cNvPicPr>
          <p:nvPr/>
        </p:nvPicPr>
        <p:blipFill>
          <a:blip r:embed="rId114"/>
          <a:srcRect/>
          <a:stretch>
            <a:fillRect/>
          </a:stretch>
        </p:blipFill>
        <p:spPr>
          <a:xfrm>
            <a:off x="2181225" y="3671887"/>
            <a:ext cx="4027487" cy="3819525"/>
          </a:xfrm>
          <a:prstGeom prst="rect">
            <a:avLst/>
          </a:prstGeom>
          <a:noFill/>
          <a:ln/>
        </p:spPr>
      </p:pic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>
            <a:picLocks noChangeAspect="1" noChangeArrowheads="1"/>
          </p:cNvPicPr>
          <p:nvPr/>
        </p:nvPicPr>
        <p:blipFill>
          <a:blip r:embed="rId116"/>
          <a:srcRect/>
          <a:stretch>
            <a:fillRect/>
          </a:stretch>
        </p:blipFill>
        <p:spPr>
          <a:xfrm>
            <a:off x="6080125" y="4208462"/>
            <a:ext cx="3111500" cy="2401887"/>
          </a:xfrm>
          <a:prstGeom prst="rect">
            <a:avLst/>
          </a:prstGeom>
          <a:noFill/>
          <a:ln/>
        </p:spPr>
      </p:pic>
      <p:pic>
        <p:nvPicPr>
          <p:cNvPr id="64" name="" descr=""/>
          <p:cNvPicPr>
            <a:picLocks noChangeAspect="1" noChangeArrowheads="1"/>
          </p:cNvPicPr>
          <p:nvPr/>
        </p:nvPicPr>
        <p:blipFill>
          <a:blip r:embed="rId117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Corbel"/>
              </a:rPr>
              <a:t>Each record of a file has a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 key field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 which uniquely identifies that record.</a:t>
            </a:r>
            <a:endParaRPr/>
          </a:p>
          <a:p>
            <a:pPr indent="-319087" algn="l" defTabSz="914400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Corbel"/>
              </a:rPr>
              <a:t>An 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index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 consists of 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keys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 and 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addresses, 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just like an index in a book:</a:t>
            </a:r>
            <a:endParaRPr/>
          </a:p>
          <a:p>
            <a:pPr lvl="1" indent="-273050">
              <a:lnSpc>
                <a:spcPct val="90000"/>
              </a:lnSpc>
            </a:pPr>
            <a:r>
              <a:rPr lang="en-US" sz="2800"/>
              <a:t>The pages in a book are stored sequentially, so you can read through it page by page</a:t>
            </a:r>
            <a:endParaRPr/>
          </a:p>
          <a:p>
            <a:pPr lvl="1" indent="-273050">
              <a:lnSpc>
                <a:spcPct val="90000"/>
              </a:lnSpc>
              <a:buNone/>
            </a:pPr>
            <a:r>
              <a:rPr lang="en-US" sz="2800" b="1"/>
              <a:t>OR</a:t>
            </a:r>
            <a:endParaRPr/>
          </a:p>
          <a:p>
            <a:pPr lvl="1" indent="-273050">
              <a:lnSpc>
                <a:spcPct val="90000"/>
              </a:lnSpc>
            </a:pPr>
            <a:r>
              <a:rPr lang="en-US" sz="2800"/>
              <a:t>You can look up the page you want </a:t>
            </a:r>
            <a:endParaRPr/>
          </a:p>
          <a:p>
            <a:pPr lvl="1" indent="-273050">
              <a:lnSpc>
                <a:spcPct val="90000"/>
              </a:lnSpc>
              <a:buNone/>
            </a:pPr>
            <a:r>
              <a:rPr lang="en-US" sz="2800"/>
              <a:t>     in the index and flick straight to it</a:t>
            </a:r>
            <a:endParaRPr/>
          </a:p>
          <a:p>
            <a:pPr indent="-319087" algn="l" defTabSz="914400">
              <a:lnSpc>
                <a:spcPct val="90000"/>
              </a:lnSpc>
            </a:pPr>
            <a:endParaRPr lang="en-US" sz="3200">
              <a:solidFill>
                <a:srgbClr val="000000"/>
              </a:solidFill>
              <a:latin typeface="Corbe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>
            <a:picLocks noChangeAspect="1" noChangeArrowheads="1"/>
          </p:cNvPicPr>
          <p:nvPr/>
        </p:nvPicPr>
        <p:blipFill>
          <a:blip r:embed="rId119"/>
          <a:srcRect/>
          <a:stretch>
            <a:fillRect/>
          </a:stretch>
        </p:blipFill>
        <p:spPr>
          <a:xfrm>
            <a:off x="5691187" y="4198937"/>
            <a:ext cx="3514725" cy="2633662"/>
          </a:xfrm>
          <a:prstGeom prst="rect">
            <a:avLst/>
          </a:prstGeom>
          <a:noFill/>
          <a:ln/>
        </p:spPr>
      </p:pic>
      <p:pic>
        <p:nvPicPr>
          <p:cNvPr id="66" name="" descr=""/>
          <p:cNvPicPr>
            <a:picLocks noChangeAspect="1" noChangeArrowheads="1"/>
          </p:cNvPicPr>
          <p:nvPr/>
        </p:nvPicPr>
        <p:blipFill>
          <a:blip r:embed="rId120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192087" y="1555750"/>
            <a:ext cx="8494712" cy="4845050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Corbel"/>
              </a:rPr>
              <a:t>An 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indexed sequential file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 is a 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sequential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 file (i.e. sorted into order of a key field) which has an 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index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.</a:t>
            </a:r>
            <a:endParaRPr/>
          </a:p>
          <a:p>
            <a:pPr indent="-319087" algn="l" defTabSz="914400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Corbel"/>
              </a:rPr>
              <a:t>A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 full index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 to a file is one in which there is an entry for every record.</a:t>
            </a:r>
            <a:endParaRPr/>
          </a:p>
          <a:p>
            <a:pPr indent="-319087" algn="l" defTabSz="914400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Corbel"/>
              </a:rPr>
              <a:t>Because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 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each record has an index, we can access individual records directly, without having to scroll through all the other records first.</a:t>
            </a:r>
            <a:endParaRPr/>
          </a:p>
          <a:p>
            <a:pPr indent="-319087" algn="l" defTabSz="914400">
              <a:lnSpc>
                <a:spcPct val="90000"/>
              </a:lnSpc>
            </a:pPr>
            <a:endParaRPr lang="en-US" sz="3200">
              <a:solidFill>
                <a:srgbClr val="000000"/>
              </a:solidFill>
              <a:latin typeface="Corbe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>
            <a:picLocks noChangeAspect="1" noChangeArrowheads="1"/>
          </p:cNvPicPr>
          <p:nvPr/>
        </p:nvPicPr>
        <p:blipFill>
          <a:blip r:embed="rId122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endParaRPr/>
          </a:p>
        </p:txBody>
      </p:sp>
      <p:pic>
        <p:nvPicPr>
          <p:cNvPr id="68" name="" descr=""/>
          <p:cNvPicPr>
            <a:picLocks noChangeAspect="1" noChangeArrowheads="1"/>
          </p:cNvPicPr>
          <p:nvPr/>
        </p:nvPicPr>
        <p:blipFill>
          <a:blip r:embed="rId123"/>
          <a:srcRect/>
          <a:stretch>
            <a:fillRect/>
          </a:stretch>
        </p:blipFill>
        <p:spPr>
          <a:xfrm>
            <a:off x="0" y="1676400"/>
            <a:ext cx="10668000" cy="4741862"/>
          </a:xfrm>
          <a:prstGeom prst="rect">
            <a:avLst/>
          </a:prstGeom>
          <a:noFill/>
          <a:ln/>
        </p:spPr>
      </p:pic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>
            <a:picLocks noChangeAspect="1" noChangeArrowheads="1"/>
          </p:cNvPicPr>
          <p:nvPr/>
        </p:nvPicPr>
        <p:blipFill>
          <a:blip r:embed="rId125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 b="1">
                <a:solidFill>
                  <a:srgbClr val="000000"/>
                </a:solidFill>
                <a:latin typeface="Corbel"/>
              </a:rPr>
              <a:t>Indexed sequential files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 are important for applications where data needs to be accessed.....</a:t>
            </a:r>
            <a:endParaRPr/>
          </a:p>
          <a:p>
            <a:pPr lvl="1" indent="-273050"/>
            <a:r>
              <a:rPr lang="en-US" sz="2800" b="1"/>
              <a:t>sequentially</a:t>
            </a:r>
            <a:r>
              <a:rPr lang="en-US" sz="2800"/>
              <a:t> , one record after another</a:t>
            </a:r>
            <a:endParaRPr/>
          </a:p>
          <a:p>
            <a:pPr lvl="1" indent="-273050">
              <a:buNone/>
            </a:pPr>
            <a:r>
              <a:rPr lang="en-US" sz="5400"/>
              <a:t>OR</a:t>
            </a:r>
            <a:endParaRPr/>
          </a:p>
          <a:p>
            <a:pPr lvl="1" indent="-273050"/>
            <a:r>
              <a:rPr lang="en-US" sz="2800" b="1"/>
              <a:t>randomly</a:t>
            </a:r>
            <a:r>
              <a:rPr lang="en-US" sz="2800"/>
              <a:t> using the index. </a:t>
            </a:r>
            <a:endParaRPr/>
          </a:p>
          <a:p>
            <a:pPr indent="-319087" algn="l" defTabSz="914400"/>
            <a:endParaRPr lang="en-US" sz="3200">
              <a:solidFill>
                <a:srgbClr val="000000"/>
              </a:solidFill>
              <a:latin typeface="Corbe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" descr=""/>
          <p:cNvPicPr>
            <a:picLocks noChangeAspect="1" noChangeArrowheads="1"/>
          </p:cNvPicPr>
          <p:nvPr/>
        </p:nvPicPr>
        <p:blipFill>
          <a:blip r:embed="rId127"/>
          <a:srcRect/>
          <a:stretch>
            <a:fillRect/>
          </a:stretch>
        </p:blipFill>
        <p:spPr>
          <a:xfrm>
            <a:off x="3105150" y="3289300"/>
            <a:ext cx="6038850" cy="4114800"/>
          </a:xfrm>
          <a:prstGeom prst="rect">
            <a:avLst/>
          </a:prstGeom>
          <a:noFill/>
          <a:ln/>
        </p:spPr>
      </p:pic>
      <p:pic>
        <p:nvPicPr>
          <p:cNvPr id="71" name="" descr=""/>
          <p:cNvPicPr>
            <a:picLocks noChangeAspect="1" noChangeArrowheads="1"/>
          </p:cNvPicPr>
          <p:nvPr/>
        </p:nvPicPr>
        <p:blipFill>
          <a:blip r:embed="rId128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288925" y="1587500"/>
            <a:ext cx="8662987" cy="4043362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marL="96837" indent="22225" algn="l" defTabSz="914400">
              <a:buNone/>
            </a:pPr>
            <a:r>
              <a:rPr lang="en-US" sz="3200">
                <a:solidFill>
                  <a:srgbClr val="000000"/>
                </a:solidFill>
                <a:latin typeface="Corbel"/>
              </a:rPr>
              <a:t>A company may store details about its employees as an indexed sequential file. Sometimes the file is accessed....</a:t>
            </a:r>
            <a:endParaRPr/>
          </a:p>
          <a:p>
            <a:pPr marL="96837" indent="22225" algn="l" defTabSz="914400"/>
            <a:r>
              <a:rPr lang="en-US" sz="3200" b="1">
                <a:solidFill>
                  <a:srgbClr val="000000"/>
                </a:solidFill>
                <a:latin typeface="Corbel"/>
              </a:rPr>
              <a:t>sequentially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. For example when the whole of the file is processed to produce pay slips at the end of the month. </a:t>
            </a:r>
            <a:endParaRPr/>
          </a:p>
          <a:p>
            <a:pPr marL="96837" indent="22225" algn="l" defTabSz="914400"/>
            <a:endParaRPr lang="en-US" sz="3200">
              <a:solidFill>
                <a:srgbClr val="000000"/>
              </a:solidFill>
              <a:latin typeface="Corbel"/>
            </a:endParaRPr>
          </a:p>
        </p:txBody>
      </p:sp>
    </p:spTree>
  </p:cSld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>
            <a:picLocks noChangeAspect="1" noChangeArrowheads="1"/>
          </p:cNvPicPr>
          <p:nvPr/>
        </p:nvPicPr>
        <p:blipFill>
          <a:blip r:embed="rId130"/>
          <a:srcRect/>
          <a:stretch>
            <a:fillRect/>
          </a:stretch>
        </p:blipFill>
        <p:spPr>
          <a:xfrm>
            <a:off x="2803525" y="2968625"/>
            <a:ext cx="6035675" cy="4114800"/>
          </a:xfrm>
          <a:prstGeom prst="rect">
            <a:avLst/>
          </a:prstGeom>
          <a:noFill/>
        </p:spPr>
      </p:pic>
      <p:pic>
        <p:nvPicPr>
          <p:cNvPr id="73" name="" descr=""/>
          <p:cNvPicPr>
            <a:picLocks noChangeAspect="1" noChangeArrowheads="1"/>
          </p:cNvPicPr>
          <p:nvPr/>
        </p:nvPicPr>
        <p:blipFill>
          <a:blip r:embed="rId131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223837" y="1587500"/>
            <a:ext cx="8728075" cy="4043362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marL="96837" indent="22225" algn="l" defTabSz="914400">
              <a:buNone/>
            </a:pPr>
            <a:r>
              <a:rPr lang="en-US" sz="3200">
                <a:solidFill>
                  <a:srgbClr val="000000"/>
                </a:solidFill>
                <a:latin typeface="Corbel"/>
              </a:rPr>
              <a:t>Sometimes the file is accessed....</a:t>
            </a:r>
            <a:endParaRPr/>
          </a:p>
          <a:p>
            <a:pPr marL="96837" indent="22225" algn="l" defTabSz="914400"/>
            <a:r>
              <a:rPr lang="en-US" sz="3200" b="1">
                <a:solidFill>
                  <a:srgbClr val="000000"/>
                </a:solidFill>
                <a:latin typeface="Corbel"/>
              </a:rPr>
              <a:t>randomly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. Maybe an employee changes address, or a female employee gets married and changes her surname. </a:t>
            </a:r>
            <a:endParaRPr/>
          </a:p>
          <a:p>
            <a:pPr marL="96837" indent="22225" algn="l" defTabSz="914400"/>
            <a:endParaRPr lang="en-US" sz="320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74" name="" descr=""/>
          <p:cNvPicPr>
            <a:picLocks noChangeAspect="1" noChangeArrowheads="1"/>
          </p:cNvPicPr>
          <p:nvPr/>
        </p:nvPicPr>
        <p:blipFill>
          <a:blip r:embed="rId132"/>
          <a:srcRect/>
          <a:stretch>
            <a:fillRect/>
          </a:stretch>
        </p:blipFill>
        <p:spPr>
          <a:xfrm>
            <a:off x="5241925" y="3263900"/>
            <a:ext cx="3324225" cy="3370262"/>
          </a:xfrm>
          <a:prstGeom prst="rect">
            <a:avLst/>
          </a:prstGeom>
          <a:noFill/>
          <a:ln/>
        </p:spPr>
      </p:pic>
    </p:spTree>
  </p:cSld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>
            <a:picLocks noChangeAspect="1" noChangeArrowheads="1"/>
          </p:cNvPicPr>
          <p:nvPr/>
        </p:nvPicPr>
        <p:blipFill>
          <a:blip r:embed="rId134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0" y="1566862"/>
            <a:ext cx="9144000" cy="3983037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2800">
                <a:solidFill>
                  <a:srgbClr val="000000"/>
                </a:solidFill>
                <a:latin typeface="Corbel"/>
              </a:rPr>
              <a:t>An indexed sequential file can only be stored on a random access device e.g. magnetic disc or CD.</a:t>
            </a:r>
            <a:endParaRPr/>
          </a:p>
          <a:p>
            <a:pPr indent="-319087" algn="l" defTabSz="914400"/>
            <a:r>
              <a:rPr lang="en-US" sz="2800">
                <a:solidFill>
                  <a:srgbClr val="000000"/>
                </a:solidFill>
                <a:latin typeface="Corbel"/>
              </a:rPr>
              <a:t>This is because we need a device that will allow us direct access to random files, rather than the sequential access that magnetic tape allows.</a:t>
            </a:r>
            <a:endParaRPr/>
          </a:p>
        </p:txBody>
      </p:sp>
      <p:pic>
        <p:nvPicPr>
          <p:cNvPr id="76" name="" descr=""/>
          <p:cNvPicPr>
            <a:picLocks noChangeAspect="1" noChangeArrowheads="1"/>
          </p:cNvPicPr>
          <p:nvPr/>
        </p:nvPicPr>
        <p:blipFill>
          <a:blip r:embed="rId135"/>
          <a:srcRect/>
          <a:stretch>
            <a:fillRect/>
          </a:stretch>
        </p:blipFill>
        <p:spPr>
          <a:xfrm>
            <a:off x="4764087" y="3467100"/>
            <a:ext cx="4083050" cy="3182937"/>
          </a:xfrm>
          <a:prstGeom prst="rect">
            <a:avLst/>
          </a:prstGeom>
          <a:noFill/>
          <a:ln/>
        </p:spPr>
      </p:pic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>
            <a:picLocks noChangeAspect="1" noChangeArrowheads="1"/>
          </p:cNvPicPr>
          <p:nvPr/>
        </p:nvPicPr>
        <p:blipFill>
          <a:blip r:embed="rId137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Provides flexibility for users who need both type of access with the same file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Faster than sequential</a:t>
            </a:r>
            <a:endParaRPr/>
          </a:p>
        </p:txBody>
      </p:sp>
      <p:pic>
        <p:nvPicPr>
          <p:cNvPr id="78" name="" descr=""/>
          <p:cNvPicPr>
            <a:picLocks noChangeAspect="1" noChangeArrowheads="1"/>
          </p:cNvPicPr>
          <p:nvPr/>
        </p:nvPicPr>
        <p:blipFill>
          <a:blip r:embed="rId138"/>
          <a:srcRect/>
          <a:stretch>
            <a:fillRect/>
          </a:stretch>
        </p:blipFill>
        <p:spPr>
          <a:xfrm>
            <a:off x="4730750" y="2963862"/>
            <a:ext cx="4221162" cy="4176712"/>
          </a:xfrm>
          <a:prstGeom prst="rect">
            <a:avLst/>
          </a:prstGeom>
          <a:noFill/>
          <a:ln/>
        </p:spPr>
      </p:pic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>
            <a:picLocks noChangeAspect="1" noChangeArrowheads="1"/>
          </p:cNvPicPr>
          <p:nvPr/>
        </p:nvPicPr>
        <p:blipFill>
          <a:blip r:embed="rId140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Extra storage space for the index is required, just like in a book: your text book would be 372 pages without the index (go on, check!) but is 380 pages with the index.</a:t>
            </a:r>
            <a:endParaRPr/>
          </a:p>
        </p:txBody>
      </p:sp>
      <p:sp>
        <p:nvSpPr>
          <p:cNvPr id="3" name=""/>
          <p:cNvSpPr/>
          <p:nvPr/>
        </p:nvSpPr>
        <p:spPr>
          <a:xfrm>
            <a:off x="155575" y="-571500"/>
            <a:ext cx="1200150" cy="1200150"/>
          </a:xfrm>
          <a:prstGeom prst="rect">
            <a:avLst/>
          </a:prstGeom>
          <a:ln/>
        </p:spPr>
        <p:txBody>
          <a:bodyPr/>
          <a:lstStyle/>
          <a:p>
            <a:endParaRPr/>
          </a:p>
        </p:txBody>
      </p:sp>
      <p:sp>
        <p:nvSpPr>
          <p:cNvPr id="4" name=""/>
          <p:cNvSpPr/>
          <p:nvPr/>
        </p:nvSpPr>
        <p:spPr>
          <a:xfrm>
            <a:off x="155575" y="-571500"/>
            <a:ext cx="1200150" cy="1200150"/>
          </a:xfrm>
          <a:prstGeom prst="rect">
            <a:avLst/>
          </a:prstGeom>
          <a:ln/>
        </p:spPr>
        <p:txBody>
          <a:bodyPr/>
          <a:lstStyle/>
          <a:p>
            <a:endParaRPr/>
          </a:p>
        </p:txBody>
      </p:sp>
      <p:pic>
        <p:nvPicPr>
          <p:cNvPr id="80" name="" descr=""/>
          <p:cNvPicPr>
            <a:picLocks noChangeAspect="1" noChangeArrowheads="1"/>
          </p:cNvPicPr>
          <p:nvPr/>
        </p:nvPicPr>
        <p:blipFill>
          <a:blip r:embed="rId141"/>
          <a:srcRect/>
          <a:stretch>
            <a:fillRect/>
          </a:stretch>
        </p:blipFill>
        <p:spPr>
          <a:xfrm>
            <a:off x="6283325" y="3454400"/>
            <a:ext cx="2540000" cy="3200400"/>
          </a:xfrm>
          <a:prstGeom prst="rect">
            <a:avLst/>
          </a:prstGeom>
          <a:noFill/>
          <a:ln/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 descr="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>
          <a:xfrm>
            <a:off x="5016500" y="4000500"/>
            <a:ext cx="3810000" cy="2857500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A database is a collection of data that is stored in an organized or logical manner so that data can be processed effectively or retrieved quickly and efficiently.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You should recall the following from GCSE:</a:t>
            </a:r>
            <a:endParaRPr/>
          </a:p>
          <a:p>
            <a:pPr lvl="1" indent="-273050"/>
            <a:r>
              <a:rPr lang="en-US" sz="2800"/>
              <a:t>Tables</a:t>
            </a:r>
            <a:endParaRPr/>
          </a:p>
          <a:p>
            <a:pPr lvl="1" indent="-273050"/>
            <a:r>
              <a:rPr lang="en-US" sz="2800"/>
              <a:t>Fields</a:t>
            </a:r>
            <a:endParaRPr/>
          </a:p>
          <a:p>
            <a:pPr lvl="1" indent="-273050"/>
            <a:r>
              <a:rPr lang="en-US" sz="2800"/>
              <a:t>Records </a:t>
            </a:r>
            <a:endParaRPr/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>
            <a:picLocks noChangeAspect="1" noChangeArrowheads="1"/>
          </p:cNvPicPr>
          <p:nvPr/>
        </p:nvPicPr>
        <p:blipFill>
          <a:blip r:embed="rId143"/>
          <a:srcRect/>
          <a:stretch>
            <a:fillRect/>
          </a:stretch>
        </p:blipFill>
        <p:spPr>
          <a:xfrm>
            <a:off x="6251575" y="4021137"/>
            <a:ext cx="2555875" cy="2589212"/>
          </a:xfrm>
          <a:prstGeom prst="rect">
            <a:avLst/>
          </a:prstGeom>
          <a:noFill/>
          <a:ln/>
        </p:spPr>
      </p:pic>
      <p:pic>
        <p:nvPicPr>
          <p:cNvPr id="82" name="" descr=""/>
          <p:cNvPicPr>
            <a:picLocks noChangeAspect="1" noChangeArrowheads="1"/>
          </p:cNvPicPr>
          <p:nvPr/>
        </p:nvPicPr>
        <p:blipFill>
          <a:blip r:embed="rId144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223837" y="1636712"/>
            <a:ext cx="8462962" cy="4764087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Records are read directly from or written on to the file.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The records are stored at known address.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The address is calculated by applying a mathematical function to the key field.</a:t>
            </a:r>
            <a:endParaRPr/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>
            <a:picLocks noChangeAspect="1" noChangeArrowheads="1"/>
          </p:cNvPicPr>
          <p:nvPr/>
        </p:nvPicPr>
        <p:blipFill>
          <a:blip r:embed="rId146"/>
          <a:srcRect/>
          <a:stretch>
            <a:fillRect/>
          </a:stretch>
        </p:blipFill>
        <p:spPr>
          <a:xfrm>
            <a:off x="4616450" y="3292475"/>
            <a:ext cx="4527550" cy="3565525"/>
          </a:xfrm>
          <a:prstGeom prst="rect">
            <a:avLst/>
          </a:prstGeom>
          <a:noFill/>
          <a:ln/>
        </p:spPr>
      </p:pic>
      <p:pic>
        <p:nvPicPr>
          <p:cNvPr id="84" name="" descr=""/>
          <p:cNvPicPr>
            <a:picLocks noChangeAspect="1" noChangeArrowheads="1"/>
          </p:cNvPicPr>
          <p:nvPr/>
        </p:nvPicPr>
        <p:blipFill>
          <a:blip r:embed="rId147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223837" y="1587500"/>
            <a:ext cx="8462962" cy="4813300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A random file would have to be stored on a </a:t>
            </a:r>
            <a:r>
              <a:rPr lang="en-US" sz="3200" b="1">
                <a:solidFill>
                  <a:srgbClr val="000000"/>
                </a:solidFill>
                <a:latin typeface="Corbel"/>
              </a:rPr>
              <a:t>direct access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 backing storage medium e.g. magnetic disc, CD, DVD</a:t>
            </a:r>
            <a:endParaRPr/>
          </a:p>
          <a:p>
            <a:pPr indent="-319087" algn="l" defTabSz="914400"/>
            <a:r>
              <a:rPr lang="en-US" sz="3200" b="1">
                <a:solidFill>
                  <a:srgbClr val="000000"/>
                </a:solidFill>
                <a:latin typeface="Corbel"/>
              </a:rPr>
              <a:t>Example : </a:t>
            </a:r>
            <a:r>
              <a:rPr lang="en-US" sz="3200">
                <a:solidFill>
                  <a:srgbClr val="000000"/>
                </a:solidFill>
                <a:latin typeface="Corbel"/>
              </a:rPr>
              <a:t>Any information retrieval system. Eg Train timetable system.</a:t>
            </a:r>
            <a:endParaRPr/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>
            <a:picLocks noChangeAspect="1" noChangeArrowheads="1"/>
          </p:cNvPicPr>
          <p:nvPr/>
        </p:nvPicPr>
        <p:blipFill>
          <a:blip r:embed="rId149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192087" y="1539875"/>
            <a:ext cx="8462962" cy="4748212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Any record can be directly accessed.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Speed of record processing is very fast.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Up-to-date file because of online updating.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Concurrent processing is possible.</a:t>
            </a:r>
            <a:endParaRPr/>
          </a:p>
        </p:txBody>
      </p:sp>
      <p:pic>
        <p:nvPicPr>
          <p:cNvPr id="86" name="" descr=""/>
          <p:cNvPicPr>
            <a:picLocks noChangeAspect="1" noChangeArrowheads="1"/>
          </p:cNvPicPr>
          <p:nvPr/>
        </p:nvPicPr>
        <p:blipFill>
          <a:blip r:embed="rId150"/>
          <a:srcRect/>
          <a:stretch>
            <a:fillRect/>
          </a:stretch>
        </p:blipFill>
        <p:spPr>
          <a:xfrm>
            <a:off x="4984750" y="3703637"/>
            <a:ext cx="3935412" cy="2947987"/>
          </a:xfrm>
          <a:prstGeom prst="rect">
            <a:avLst/>
          </a:prstGeom>
          <a:noFill/>
          <a:ln/>
        </p:spPr>
      </p:pic>
      <p:pic>
        <p:nvPicPr>
          <p:cNvPr id="87" name="" descr=""/>
          <p:cNvPicPr>
            <a:picLocks noChangeAspect="1" noChangeArrowheads="1"/>
          </p:cNvPicPr>
          <p:nvPr/>
        </p:nvPicPr>
        <p:blipFill>
          <a:blip r:embed="rId151"/>
          <a:srcRect/>
          <a:stretch>
            <a:fillRect/>
          </a:stretch>
        </p:blipFill>
        <p:spPr>
          <a:xfrm>
            <a:off x="1343025" y="3778250"/>
            <a:ext cx="3549650" cy="3079750"/>
          </a:xfrm>
          <a:prstGeom prst="rect">
            <a:avLst/>
          </a:prstGeom>
          <a:noFill/>
          <a:ln/>
        </p:spPr>
      </p:pic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>
            <a:picLocks noChangeAspect="1" noChangeArrowheads="1"/>
          </p:cNvPicPr>
          <p:nvPr/>
        </p:nvPicPr>
        <p:blipFill>
          <a:blip r:embed="rId153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288925" y="1604962"/>
            <a:ext cx="7940675" cy="4795837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More complex than sequential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Does not fully use memory locations</a:t>
            </a:r>
            <a:endParaRPr/>
          </a:p>
          <a:p>
            <a:pPr indent="-319087" algn="l" defTabSz="914400"/>
            <a:r>
              <a:rPr lang="en-US" sz="3200">
                <a:solidFill>
                  <a:srgbClr val="000000"/>
                </a:solidFill>
                <a:latin typeface="Corbel"/>
              </a:rPr>
              <a:t>More security and backup problems</a:t>
            </a:r>
            <a:endParaRPr/>
          </a:p>
          <a:p>
            <a:pPr indent="-319087" algn="l" defTabSz="914400"/>
            <a:endParaRPr lang="en-US" sz="320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89" name="" descr=""/>
          <p:cNvPicPr>
            <a:picLocks noChangeAspect="1" noChangeArrowheads="1"/>
          </p:cNvPicPr>
          <p:nvPr/>
        </p:nvPicPr>
        <p:blipFill>
          <a:blip r:embed="rId154"/>
          <a:srcRect/>
          <a:stretch>
            <a:fillRect/>
          </a:stretch>
        </p:blipFill>
        <p:spPr>
          <a:xfrm>
            <a:off x="5818187" y="3267075"/>
            <a:ext cx="2857500" cy="3267075"/>
          </a:xfrm>
          <a:prstGeom prst="rect">
            <a:avLst/>
          </a:prstGeom>
          <a:noFill/>
          <a:ln/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" descr="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>
          <a:xfrm>
            <a:off x="457200" y="158750"/>
            <a:ext cx="8229600" cy="1249362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>
            <p:ph/>
          </p:nvPr>
        </p:nvSpPr>
        <p:spPr>
          <a:xfrm>
            <a:off x="0" y="1460500"/>
            <a:ext cx="6240462" cy="5397500"/>
          </a:xfrm>
          <a:prstGeom prst="rect">
            <a:avLst/>
          </a:prstGeom>
          <a:ln/>
        </p:spPr>
        <p:txBody>
          <a:bodyPr lIns="54864" tIns="91440" rIns="91440" bIns="45720" wrap="square" anchor="t"/>
          <a:lstStyle/>
          <a:p>
            <a:pPr indent="-319087" algn="l" defTabSz="914400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Corbel"/>
              </a:rPr>
              <a:t>Some databases exist solely to process data automatically – for example databases held by utility companies</a:t>
            </a:r>
            <a:endParaRPr/>
          </a:p>
          <a:p>
            <a:pPr indent="-319087" algn="l" defTabSz="914400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Corbel"/>
              </a:rPr>
              <a:t>Some databases exist to give us information when we need it: for example, the school database.</a:t>
            </a:r>
            <a:endParaRPr/>
          </a:p>
          <a:p>
            <a:pPr indent="-319087" algn="l" defTabSz="914400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  <a:latin typeface="Corbel"/>
              </a:rPr>
              <a:t>The purpose of the database obviously affects the way that data is stored, organized and retrieved.</a:t>
            </a:r>
            <a:endParaRPr/>
          </a:p>
        </p:txBody>
      </p:sp>
      <p:pic>
        <p:nvPicPr>
          <p:cNvPr id="9" name="" descr="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>
          <a:xfrm>
            <a:off x="6138862" y="3975100"/>
            <a:ext cx="3005137" cy="2506662"/>
          </a:xfrm>
          <a:prstGeom prst="rect">
            <a:avLst/>
          </a:prstGeom>
          <a:noFill/>
          <a:ln/>
        </p:spPr>
      </p:pic>
      <p:pic>
        <p:nvPicPr>
          <p:cNvPr id="10" name="" descr="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>
          <a:xfrm>
            <a:off x="6780212" y="1620837"/>
            <a:ext cx="2071687" cy="2163762"/>
          </a:xfrm>
          <a:prstGeom prst="rect">
            <a:avLst/>
          </a:prstGeom>
          <a:noFill/>
          <a:ln/>
        </p:spPr>
      </p:pic>
    </p:spTree>
  </p:cSld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" descr="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>
          <a:xfrm>
            <a:off x="4572000" y="231775"/>
            <a:ext cx="2212975" cy="609600"/>
          </a:xfrm>
          <a:prstGeom prst="rect">
            <a:avLst/>
          </a:prstGeom>
          <a:noFill/>
        </p:spPr>
      </p:pic>
      <p:pic>
        <p:nvPicPr>
          <p:cNvPr id="12" name="" descr=""/>
          <p:cNvPicPr>
            <a:picLocks noChangeAspect="1" noChangeArrowheads="1"/>
          </p:cNvPicPr>
          <p:nvPr/>
        </p:nvPicPr>
        <p:blipFill>
          <a:blip r:embed="rId40"/>
          <a:srcRect t="22000" r="2999" b="61999"/>
          <a:stretch>
            <a:fillRect/>
          </a:stretch>
        </p:blipFill>
        <p:spPr>
          <a:xfrm>
            <a:off x="0" y="1066800"/>
            <a:ext cx="9144000" cy="1295400"/>
          </a:xfrm>
          <a:prstGeom prst="rect">
            <a:avLst/>
          </a:prstGeom>
          <a:noFill/>
          <a:ln/>
        </p:spPr>
      </p:pic>
      <p:grpSp>
        <p:nvGrpSpPr>
          <p:cNvPr id="2" name=""/>
          <p:cNvGrpSpPr/>
          <p:nvPr/>
        </p:nvGrpSpPr>
        <p:grpSpPr>
          <a:xfrm>
            <a:off x="838200" y="228600"/>
            <a:ext cx="2057400" cy="2209800"/>
            <a:chOff x="528" y="144"/>
            <a:chExt cx="1296" cy="1392"/>
          </a:xfrm>
        </p:grpSpPr>
        <p:sp>
          <p:nvSpPr>
            <p:cNvPr id="3" name=""/>
            <p:cNvSpPr/>
            <p:nvPr/>
          </p:nvSpPr>
          <p:spPr>
            <a:xfrm>
              <a:off x="528" y="144"/>
              <a:ext cx="1296" cy="1392"/>
            </a:xfrm>
            <a:prstGeom prst="rect">
              <a:avLst/>
            </a:prstGeom>
            <a:ln/>
          </p:spPr>
          <p:txBody>
            <a:bodyPr/>
            <a:lstStyle/>
            <a:p>
              <a:pPr algn="ctr" fontAlgn="auto"/>
              <a:endParaRPr/>
            </a:p>
          </p:txBody>
        </p:sp>
        <p:sp>
          <p:nvSpPr>
            <p:cNvPr id="4" name=""/>
            <p:cNvSpPr/>
            <p:nvPr/>
          </p:nvSpPr>
          <p:spPr>
            <a:xfrm>
              <a:off x="1152" y="1104"/>
              <a:ext cx="672" cy="432"/>
            </a:xfrm>
            <a:prstGeom prst="ellipse">
              <a:avLst/>
            </a:prstGeom>
            <a:ln w="28575">
              <a:solidFill>
                <a:srgbClr val="60b5cc"/>
              </a:solidFill>
            </a:ln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5" name=""/>
            <p:cNvSpPr/>
            <p:nvPr/>
          </p:nvSpPr>
          <p:spPr>
            <a:xfrm>
              <a:off x="528" y="144"/>
              <a:ext cx="864" cy="518"/>
            </a:xfrm>
            <a:prstGeom prst="rect">
              <a:avLst/>
            </a:prstGeom>
            <a:ln/>
          </p:spPr>
          <p:txBody>
            <a:bodyPr/>
            <a:lstStyle/>
            <a:p>
              <a:pPr indent="0" algn="l" defTabSz="914400">
                <a:spcBef>
                  <a:spcPct val="50000"/>
                </a:spcBef>
              </a:pPr>
              <a:r>
                <a:rPr lang="en-GB" sz="1800">
                  <a:solidFill>
                    <a:srgbClr val="60b5cc"/>
                  </a:solidFill>
                  <a:latin typeface="Corbel"/>
                </a:rPr>
                <a:t>Different Person?</a:t>
              </a:r>
              <a:endParaRPr/>
            </a:p>
          </p:txBody>
        </p:sp>
        <p:sp>
          <p:nvSpPr>
            <p:cNvPr id="6" name=""/>
            <p:cNvSpPr/>
            <p:nvPr/>
          </p:nvSpPr>
          <p:spPr>
            <a:xfrm>
              <a:off x="1200" y="576"/>
              <a:ext cx="240" cy="528"/>
            </a:xfrm>
            <a:prstGeom prst="line">
              <a:avLst/>
            </a:prstGeom>
            <a:ln w="28575">
              <a:solidFill>
                <a:srgbClr val="60b5cc"/>
              </a:solidFill>
              <a:tailEnd type="triangle" w="med" len="med"/>
            </a:ln>
          </p:spPr>
          <p:txBody>
            <a:bodyPr/>
            <a:lstStyle/>
            <a:p>
              <a:pPr algn="ctr" fontAlgn="auto"/>
              <a:endParaRPr/>
            </a:p>
          </p:txBody>
        </p:sp>
      </p:grpSp>
      <p:grpSp>
        <p:nvGrpSpPr>
          <p:cNvPr id="7" name=""/>
          <p:cNvGrpSpPr/>
          <p:nvPr/>
        </p:nvGrpSpPr>
        <p:grpSpPr>
          <a:xfrm>
            <a:off x="2743200" y="228600"/>
            <a:ext cx="1828800" cy="1676400"/>
            <a:chOff x="1728" y="144"/>
            <a:chExt cx="1152" cy="1056"/>
          </a:xfrm>
        </p:grpSpPr>
        <p:sp>
          <p:nvSpPr>
            <p:cNvPr id="8" name=""/>
            <p:cNvSpPr/>
            <p:nvPr/>
          </p:nvSpPr>
          <p:spPr>
            <a:xfrm>
              <a:off x="1728" y="144"/>
              <a:ext cx="1152" cy="1056"/>
            </a:xfrm>
            <a:prstGeom prst="rect">
              <a:avLst/>
            </a:prstGeom>
            <a:ln/>
          </p:spPr>
          <p:txBody>
            <a:bodyPr/>
            <a:lstStyle/>
            <a:p>
              <a:pPr algn="ctr" fontAlgn="auto"/>
              <a:endParaRPr/>
            </a:p>
          </p:txBody>
        </p:sp>
        <p:sp>
          <p:nvSpPr>
            <p:cNvPr id="9" name=""/>
            <p:cNvSpPr/>
            <p:nvPr/>
          </p:nvSpPr>
          <p:spPr>
            <a:xfrm>
              <a:off x="2352" y="816"/>
              <a:ext cx="528" cy="384"/>
            </a:xfrm>
            <a:prstGeom prst="ellipse">
              <a:avLst/>
            </a:prstGeom>
            <a:ln w="28575">
              <a:solidFill>
                <a:srgbClr val="60b5cc"/>
              </a:solidFill>
            </a:ln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10" name=""/>
            <p:cNvSpPr/>
            <p:nvPr/>
          </p:nvSpPr>
          <p:spPr>
            <a:xfrm>
              <a:off x="1728" y="144"/>
              <a:ext cx="1152" cy="518"/>
            </a:xfrm>
            <a:prstGeom prst="rect">
              <a:avLst/>
            </a:prstGeom>
            <a:ln/>
          </p:spPr>
          <p:txBody>
            <a:bodyPr/>
            <a:lstStyle/>
            <a:p>
              <a:pPr indent="0" algn="l" defTabSz="914400">
                <a:spcBef>
                  <a:spcPct val="50000"/>
                </a:spcBef>
              </a:pPr>
              <a:r>
                <a:rPr lang="en-GB" sz="1800">
                  <a:solidFill>
                    <a:srgbClr val="60b5cc"/>
                  </a:solidFill>
                  <a:latin typeface="Corbel"/>
                </a:rPr>
                <a:t>Which phone No is right?</a:t>
              </a:r>
              <a:endParaRPr/>
            </a:p>
          </p:txBody>
        </p:sp>
        <p:sp>
          <p:nvSpPr>
            <p:cNvPr id="11" name=""/>
            <p:cNvSpPr/>
            <p:nvPr/>
          </p:nvSpPr>
          <p:spPr>
            <a:xfrm flipH="1">
              <a:off x="2640" y="576"/>
              <a:ext cx="0" cy="240"/>
            </a:xfrm>
            <a:prstGeom prst="line">
              <a:avLst/>
            </a:prstGeom>
            <a:ln w="28575">
              <a:solidFill>
                <a:srgbClr val="60b5cc"/>
              </a:solidFill>
              <a:tailEnd type="triangle" w="med" len="med"/>
            </a:ln>
          </p:spPr>
          <p:txBody>
            <a:bodyPr/>
            <a:lstStyle/>
            <a:p>
              <a:pPr algn="ctr" fontAlgn="auto"/>
              <a:endParaRPr/>
            </a:p>
          </p:txBody>
        </p:sp>
      </p:grpSp>
      <p:grpSp>
        <p:nvGrpSpPr>
          <p:cNvPr id="12" name=""/>
          <p:cNvGrpSpPr/>
          <p:nvPr/>
        </p:nvGrpSpPr>
        <p:grpSpPr>
          <a:xfrm>
            <a:off x="7086600" y="609600"/>
            <a:ext cx="2057400" cy="1828800"/>
            <a:chOff x="4464" y="384"/>
            <a:chExt cx="1296" cy="1152"/>
          </a:xfrm>
        </p:grpSpPr>
        <p:sp>
          <p:nvSpPr>
            <p:cNvPr id="13" name=""/>
            <p:cNvSpPr/>
            <p:nvPr/>
          </p:nvSpPr>
          <p:spPr>
            <a:xfrm>
              <a:off x="4464" y="384"/>
              <a:ext cx="1296" cy="1152"/>
            </a:xfrm>
            <a:prstGeom prst="rect">
              <a:avLst/>
            </a:prstGeom>
            <a:ln/>
          </p:spPr>
          <p:txBody>
            <a:bodyPr/>
            <a:lstStyle/>
            <a:p>
              <a:pPr algn="ctr" fontAlgn="auto"/>
              <a:endParaRPr/>
            </a:p>
          </p:txBody>
        </p:sp>
        <p:sp>
          <p:nvSpPr>
            <p:cNvPr id="14" name=""/>
            <p:cNvSpPr/>
            <p:nvPr/>
          </p:nvSpPr>
          <p:spPr>
            <a:xfrm>
              <a:off x="4704" y="1296"/>
              <a:ext cx="1056" cy="240"/>
            </a:xfrm>
            <a:prstGeom prst="ellipse">
              <a:avLst/>
            </a:prstGeom>
            <a:ln w="28575">
              <a:solidFill>
                <a:srgbClr val="60b5cc"/>
              </a:solidFill>
            </a:ln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15" name=""/>
            <p:cNvSpPr/>
            <p:nvPr/>
          </p:nvSpPr>
          <p:spPr>
            <a:xfrm>
              <a:off x="4464" y="384"/>
              <a:ext cx="1152" cy="288"/>
            </a:xfrm>
            <a:prstGeom prst="rect">
              <a:avLst/>
            </a:prstGeom>
            <a:ln/>
          </p:spPr>
          <p:txBody>
            <a:bodyPr/>
            <a:lstStyle/>
            <a:p>
              <a:pPr indent="0" algn="l" defTabSz="914400">
                <a:spcBef>
                  <a:spcPct val="50000"/>
                </a:spcBef>
              </a:pPr>
              <a:r>
                <a:rPr lang="en-GB" sz="1800">
                  <a:solidFill>
                    <a:srgbClr val="60b5cc"/>
                  </a:solidFill>
                  <a:latin typeface="Corbel"/>
                </a:rPr>
                <a:t>Inconsistent?</a:t>
              </a:r>
              <a:endParaRPr/>
            </a:p>
          </p:txBody>
        </p:sp>
        <p:sp>
          <p:nvSpPr>
            <p:cNvPr id="16" name=""/>
            <p:cNvSpPr/>
            <p:nvPr/>
          </p:nvSpPr>
          <p:spPr>
            <a:xfrm>
              <a:off x="5280" y="576"/>
              <a:ext cx="0" cy="720"/>
            </a:xfrm>
            <a:prstGeom prst="line">
              <a:avLst/>
            </a:prstGeom>
            <a:ln w="28575">
              <a:solidFill>
                <a:srgbClr val="60b5cc"/>
              </a:solidFill>
              <a:tailEnd type="triangle" w="med" len="med"/>
            </a:ln>
          </p:spPr>
          <p:txBody>
            <a:bodyPr/>
            <a:lstStyle/>
            <a:p>
              <a:pPr algn="ctr" fontAlgn="auto"/>
              <a:endParaRPr/>
            </a:p>
          </p:txBody>
        </p:sp>
      </p:grpSp>
      <p:sp>
        <p:nvSpPr>
          <p:cNvPr id="17" name=""/>
          <p:cNvSpPr/>
          <p:nvPr/>
        </p:nvSpPr>
        <p:spPr>
          <a:xfrm>
            <a:off x="4876800" y="914400"/>
            <a:ext cx="1676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/>
          <a:lstStyle/>
          <a:p>
            <a:pPr algn="ctr" fontAlgn="auto"/>
            <a:endParaRPr/>
          </a:p>
        </p:txBody>
      </p:sp>
      <p:sp>
        <p:nvSpPr>
          <p:cNvPr id="18" name=""/>
          <p:cNvSpPr/>
          <p:nvPr/>
        </p:nvSpPr>
        <p:spPr>
          <a:xfrm>
            <a:off x="228600" y="2566987"/>
            <a:ext cx="8458200" cy="4340225"/>
          </a:xfrm>
          <a:prstGeom prst="rect">
            <a:avLst/>
          </a:prstGeom>
          <a:ln/>
        </p:spPr>
        <p:txBody>
          <a:bodyPr/>
          <a:lstStyle/>
          <a:p>
            <a:pPr indent="0" algn="l" defTabSz="914400">
              <a:spcBef>
                <a:spcPct val="50000"/>
              </a:spcBef>
            </a:pPr>
            <a:r>
              <a:rPr lang="en-GB" sz="1800">
                <a:solidFill>
                  <a:srgbClr val="000000"/>
                </a:solidFill>
                <a:latin typeface="Corbel"/>
              </a:rPr>
              <a:t>A </a:t>
            </a:r>
            <a:r>
              <a:rPr lang="en-GB" sz="1800" u="sng">
                <a:solidFill>
                  <a:srgbClr val="60b5cc"/>
                </a:solidFill>
                <a:latin typeface="Corbel"/>
              </a:rPr>
              <a:t>Flat File</a:t>
            </a:r>
            <a:r>
              <a:rPr lang="en-GB" sz="1800">
                <a:solidFill>
                  <a:srgbClr val="000000"/>
                </a:solidFill>
                <a:latin typeface="Corbel"/>
              </a:rPr>
              <a:t> is </a:t>
            </a:r>
            <a:r>
              <a:rPr lang="en-GB" sz="1800" b="1">
                <a:solidFill>
                  <a:srgbClr val="000000"/>
                </a:solidFill>
                <a:latin typeface="Corbel"/>
              </a:rPr>
              <a:t>one</a:t>
            </a:r>
            <a:r>
              <a:rPr lang="en-GB" sz="1800">
                <a:solidFill>
                  <a:srgbClr val="000000"/>
                </a:solidFill>
                <a:latin typeface="Corbel"/>
              </a:rPr>
              <a:t> data file containing a two dimensional table. It generally contains data duplication as each record is self contained.</a:t>
            </a:r>
            <a:endParaRPr/>
          </a:p>
          <a:p>
            <a:pPr indent="0" algn="l" defTabSz="914400">
              <a:spcBef>
                <a:spcPct val="50000"/>
              </a:spcBef>
            </a:pPr>
            <a:r>
              <a:rPr lang="en-GB" sz="1800">
                <a:solidFill>
                  <a:srgbClr val="60b5cc"/>
                </a:solidFill>
                <a:latin typeface="Corbel"/>
              </a:rPr>
              <a:t>Q</a:t>
            </a:r>
            <a:r>
              <a:rPr lang="en-GB" sz="1800">
                <a:solidFill>
                  <a:srgbClr val="000000"/>
                </a:solidFill>
                <a:latin typeface="Corbel"/>
              </a:rPr>
              <a:t>. How many records are in this flat file?</a:t>
            </a:r>
            <a:endParaRPr/>
          </a:p>
          <a:p>
            <a:pPr indent="0" algn="l" defTabSz="914400">
              <a:spcBef>
                <a:spcPct val="50000"/>
              </a:spcBef>
            </a:pPr>
            <a:r>
              <a:rPr lang="en-GB" sz="1800">
                <a:solidFill>
                  <a:srgbClr val="000000"/>
                </a:solidFill>
                <a:latin typeface="Corbel"/>
              </a:rPr>
              <a:t>A </a:t>
            </a:r>
            <a:r>
              <a:rPr lang="en-GB" sz="1800" u="sng">
                <a:solidFill>
                  <a:srgbClr val="60b5cc"/>
                </a:solidFill>
                <a:latin typeface="Corbel"/>
              </a:rPr>
              <a:t>record</a:t>
            </a:r>
            <a:r>
              <a:rPr lang="en-GB" sz="1800">
                <a:solidFill>
                  <a:srgbClr val="000000"/>
                </a:solidFill>
                <a:latin typeface="Corbel"/>
              </a:rPr>
              <a:t> is one row of a table and contains all the data related to a particular person or thing e.g. a loan record for Joe Smith</a:t>
            </a:r>
            <a:endParaRPr/>
          </a:p>
          <a:p>
            <a:pPr indent="0" algn="l" defTabSz="914400">
              <a:spcBef>
                <a:spcPct val="50000"/>
              </a:spcBef>
            </a:pPr>
            <a:r>
              <a:rPr lang="en-GB" sz="1800">
                <a:solidFill>
                  <a:srgbClr val="60b5cc"/>
                </a:solidFill>
                <a:latin typeface="Corbel"/>
              </a:rPr>
              <a:t>Q</a:t>
            </a:r>
            <a:r>
              <a:rPr lang="en-GB" sz="1800">
                <a:solidFill>
                  <a:srgbClr val="000000"/>
                </a:solidFill>
                <a:latin typeface="Corbel"/>
              </a:rPr>
              <a:t>. How many fields are there in this flat file?</a:t>
            </a:r>
            <a:endParaRPr/>
          </a:p>
          <a:p>
            <a:pPr indent="0" algn="l" defTabSz="914400">
              <a:spcBef>
                <a:spcPct val="50000"/>
              </a:spcBef>
            </a:pPr>
            <a:r>
              <a:rPr lang="en-GB" sz="1800">
                <a:solidFill>
                  <a:srgbClr val="000000"/>
                </a:solidFill>
                <a:latin typeface="Corbel"/>
              </a:rPr>
              <a:t>A </a:t>
            </a:r>
            <a:r>
              <a:rPr lang="en-GB" sz="1800" u="sng">
                <a:solidFill>
                  <a:srgbClr val="60b5cc"/>
                </a:solidFill>
                <a:latin typeface="Corbel"/>
              </a:rPr>
              <a:t>field</a:t>
            </a:r>
            <a:r>
              <a:rPr lang="en-GB" sz="1800">
                <a:solidFill>
                  <a:srgbClr val="000000"/>
                </a:solidFill>
                <a:latin typeface="Corbel"/>
              </a:rPr>
              <a:t> is one column of a table and contains one piece of data about a person or thing e.g BorrowerName</a:t>
            </a:r>
            <a:endParaRPr/>
          </a:p>
          <a:p>
            <a:pPr indent="0" algn="l" defTabSz="914400">
              <a:spcBef>
                <a:spcPct val="50000"/>
              </a:spcBef>
            </a:pPr>
            <a:r>
              <a:rPr lang="en-GB" sz="1800">
                <a:solidFill>
                  <a:srgbClr val="60b5cc"/>
                </a:solidFill>
                <a:latin typeface="Corbel"/>
              </a:rPr>
              <a:t>Why does the above flat file store data inefficiently?</a:t>
            </a:r>
            <a:endParaRPr/>
          </a:p>
        </p:txBody>
      </p:sp>
    </p:spTree>
  </p:cSld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 descr=""/>
          <p:cNvPicPr>
            <a:picLocks noChangeAspect="1" noChangeArrowheads="1"/>
          </p:cNvPicPr>
          <p:nvPr/>
        </p:nvPicPr>
        <p:blipFill>
          <a:blip r:embed="rId42"/>
          <a:srcRect t="22000" r="2999" b="61999"/>
          <a:stretch>
            <a:fillRect/>
          </a:stretch>
        </p:blipFill>
        <p:spPr>
          <a:xfrm>
            <a:off x="0" y="914400"/>
            <a:ext cx="9144000" cy="1295400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/>
        </p:nv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/>
          <a:lstStyle/>
          <a:p>
            <a:pPr algn="ctr" fontAlgn="auto"/>
            <a:endParaRPr/>
          </a:p>
        </p:txBody>
      </p:sp>
      <p:pic>
        <p:nvPicPr>
          <p:cNvPr id="14" name="" descr="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>
          <a:xfrm>
            <a:off x="2974975" y="0"/>
            <a:ext cx="2816225" cy="609600"/>
          </a:xfrm>
          <a:prstGeom prst="rect">
            <a:avLst/>
          </a:prstGeom>
          <a:noFill/>
        </p:spPr>
      </p:pic>
      <p:sp>
        <p:nvSpPr>
          <p:cNvPr id="3" name=""/>
          <p:cNvSpPr/>
          <p:nvPr/>
        </p:nvSpPr>
        <p:spPr>
          <a:xfrm>
            <a:off x="0" y="2362200"/>
            <a:ext cx="9144000" cy="3600450"/>
          </a:xfrm>
          <a:prstGeom prst="rect">
            <a:avLst/>
          </a:prstGeom>
          <a:ln/>
        </p:spPr>
        <p:txBody>
          <a:bodyPr/>
          <a:lstStyle/>
          <a:p>
            <a:pPr indent="0" algn="l" defTabSz="914400">
              <a:spcBef>
                <a:spcPct val="50000"/>
              </a:spcBef>
            </a:pPr>
            <a:r>
              <a:rPr lang="en-GB" sz="1800">
                <a:solidFill>
                  <a:srgbClr val="000000"/>
                </a:solidFill>
                <a:latin typeface="Corbel"/>
              </a:rPr>
              <a:t>A flat file may contain </a:t>
            </a:r>
            <a:r>
              <a:rPr lang="en-GB" sz="1800" u="sng">
                <a:solidFill>
                  <a:srgbClr val="60b5cc"/>
                </a:solidFill>
                <a:latin typeface="Corbel"/>
              </a:rPr>
              <a:t>data duplication</a:t>
            </a:r>
            <a:r>
              <a:rPr lang="en-GB" sz="1800">
                <a:solidFill>
                  <a:srgbClr val="000000"/>
                </a:solidFill>
                <a:latin typeface="Corbel"/>
              </a:rPr>
              <a:t> where the </a:t>
            </a:r>
            <a:r>
              <a:rPr lang="en-GB" sz="1800" b="1">
                <a:solidFill>
                  <a:srgbClr val="000000"/>
                </a:solidFill>
                <a:latin typeface="Corbel"/>
              </a:rPr>
              <a:t>same data</a:t>
            </a:r>
            <a:r>
              <a:rPr lang="en-GB" sz="1800">
                <a:solidFill>
                  <a:srgbClr val="000000"/>
                </a:solidFill>
                <a:latin typeface="Corbel"/>
              </a:rPr>
              <a:t> item is stored in two or more different locations.</a:t>
            </a:r>
            <a:endParaRPr/>
          </a:p>
          <a:p>
            <a:pPr indent="0" algn="l" defTabSz="914400"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  <a:latin typeface="Corbel"/>
              </a:rPr>
              <a:t>Unnecessary</a:t>
            </a:r>
            <a:r>
              <a:rPr lang="en-GB" sz="1800">
                <a:solidFill>
                  <a:srgbClr val="000000"/>
                </a:solidFill>
                <a:latin typeface="Corbel"/>
              </a:rPr>
              <a:t> duplication is known as </a:t>
            </a:r>
            <a:r>
              <a:rPr lang="en-GB" sz="1800" u="sng">
                <a:solidFill>
                  <a:srgbClr val="60b5cc"/>
                </a:solidFill>
                <a:latin typeface="Corbel"/>
              </a:rPr>
              <a:t>data redundancy</a:t>
            </a:r>
            <a:r>
              <a:rPr lang="en-GB" sz="1800">
                <a:solidFill>
                  <a:srgbClr val="000000"/>
                </a:solidFill>
                <a:latin typeface="Corbel"/>
              </a:rPr>
              <a:t>.</a:t>
            </a:r>
            <a:endParaRPr/>
          </a:p>
          <a:p>
            <a:pPr indent="0" algn="l" defTabSz="914400">
              <a:spcBef>
                <a:spcPct val="50000"/>
              </a:spcBef>
            </a:pPr>
            <a:r>
              <a:rPr lang="en-GB" sz="1800">
                <a:solidFill>
                  <a:srgbClr val="5a6378"/>
                </a:solidFill>
                <a:latin typeface="Corbel"/>
              </a:rPr>
              <a:t>Redundancy often leads to </a:t>
            </a:r>
            <a:r>
              <a:rPr lang="en-GB" sz="1800" u="sng">
                <a:solidFill>
                  <a:srgbClr val="60b5cc"/>
                </a:solidFill>
                <a:latin typeface="Corbel"/>
              </a:rPr>
              <a:t>inconsistency </a:t>
            </a:r>
            <a:r>
              <a:rPr lang="en-GB" sz="1800">
                <a:solidFill>
                  <a:srgbClr val="5a6378"/>
                </a:solidFill>
                <a:latin typeface="Corbel"/>
              </a:rPr>
              <a:t>where the same data item is stored </a:t>
            </a:r>
            <a:r>
              <a:rPr lang="en-GB" sz="1800" b="1">
                <a:solidFill>
                  <a:srgbClr val="5a6378"/>
                </a:solidFill>
                <a:latin typeface="Corbel"/>
              </a:rPr>
              <a:t>differently</a:t>
            </a:r>
            <a:r>
              <a:rPr lang="en-GB" sz="1800">
                <a:solidFill>
                  <a:srgbClr val="5a6378"/>
                </a:solidFill>
                <a:latin typeface="Corbel"/>
              </a:rPr>
              <a:t> in different places. Eg BorrPhone 454545,454555 due to typing errors or being updated in one place but not another.</a:t>
            </a:r>
            <a:endParaRPr/>
          </a:p>
          <a:p>
            <a:pPr indent="0" algn="l" defTabSz="914400">
              <a:spcBef>
                <a:spcPct val="50000"/>
              </a:spcBef>
            </a:pPr>
            <a:r>
              <a:rPr lang="en-GB" sz="1800">
                <a:solidFill>
                  <a:srgbClr val="5a6378"/>
                </a:solidFill>
                <a:latin typeface="Corbel"/>
              </a:rPr>
              <a:t>Flat files can be turned into more efficient </a:t>
            </a:r>
            <a:r>
              <a:rPr lang="en-GB" sz="1800" b="1">
                <a:solidFill>
                  <a:srgbClr val="5a6378"/>
                </a:solidFill>
                <a:latin typeface="Corbel"/>
              </a:rPr>
              <a:t>related tables</a:t>
            </a:r>
            <a:r>
              <a:rPr lang="en-GB" sz="1800">
                <a:solidFill>
                  <a:srgbClr val="5a6378"/>
                </a:solidFill>
                <a:latin typeface="Corbel"/>
              </a:rPr>
              <a:t> through a process of </a:t>
            </a:r>
            <a:r>
              <a:rPr lang="en-GB" sz="1800" u="sng">
                <a:solidFill>
                  <a:srgbClr val="60b5cc"/>
                </a:solidFill>
                <a:latin typeface="Corbel"/>
              </a:rPr>
              <a:t>normalisation</a:t>
            </a:r>
            <a:r>
              <a:rPr lang="en-GB" sz="1800">
                <a:solidFill>
                  <a:srgbClr val="5a6378"/>
                </a:solidFill>
                <a:latin typeface="Corbel"/>
              </a:rPr>
              <a:t>  and put into a </a:t>
            </a:r>
            <a:r>
              <a:rPr lang="en-GB" sz="1800" u="sng">
                <a:solidFill>
                  <a:srgbClr val="60b5cc"/>
                </a:solidFill>
                <a:latin typeface="Corbel"/>
              </a:rPr>
              <a:t>database</a:t>
            </a:r>
            <a:endParaRPr/>
          </a:p>
        </p:txBody>
      </p:sp>
    </p:spTree>
  </p:cSld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>
            <a:picLocks noChangeAspect="1" noChangeArrowheads="1"/>
          </p:cNvPicPr>
          <p:nvPr/>
        </p:nvPicPr>
        <p:blipFill>
          <a:blip r:embed="rId45"/>
          <a:srcRect t="22000" r="2999" b="61999"/>
          <a:stretch>
            <a:fillRect/>
          </a:stretch>
        </p:blipFill>
        <p:spPr>
          <a:xfrm>
            <a:off x="0" y="914400"/>
            <a:ext cx="9144000" cy="1295400"/>
          </a:xfrm>
          <a:prstGeom prst="rect">
            <a:avLst/>
          </a:prstGeom>
          <a:noFill/>
          <a:ln/>
        </p:spPr>
      </p:pic>
      <p:sp>
        <p:nvSpPr>
          <p:cNvPr id="2" name=""/>
          <p:cNvSpPr/>
          <p:nvPr/>
        </p:nv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/>
          <a:lstStyle/>
          <a:p>
            <a:pPr algn="ctr" fontAlgn="auto"/>
            <a:endParaRPr/>
          </a:p>
        </p:txBody>
      </p:sp>
      <p:pic>
        <p:nvPicPr>
          <p:cNvPr id="16" name="" descr="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>
          <a:xfrm>
            <a:off x="304800" y="0"/>
            <a:ext cx="8461375" cy="609600"/>
          </a:xfrm>
          <a:prstGeom prst="rect">
            <a:avLst/>
          </a:prstGeom>
          <a:noFill/>
        </p:spPr>
      </p:pic>
      <p:sp>
        <p:nvSpPr>
          <p:cNvPr id="3" name=""/>
          <p:cNvSpPr/>
          <p:nvPr/>
        </p:nvSpPr>
        <p:spPr>
          <a:xfrm>
            <a:off x="1968500" y="855662"/>
            <a:ext cx="3676650" cy="1470025"/>
          </a:xfrm>
          <a:prstGeom prst="rect">
            <a:avLst/>
          </a:prstGeom>
          <a:ln w="38100">
            <a:solidFill>
              <a:srgbClr val="60b5cc"/>
            </a:solidFill>
          </a:ln>
        </p:spPr>
        <p:txBody>
          <a:bodyPr wrap="none" anchor="ctr"/>
          <a:lstStyle/>
          <a:p>
            <a:endParaRPr/>
          </a:p>
        </p:txBody>
      </p:sp>
      <p:sp>
        <p:nvSpPr>
          <p:cNvPr id="4" name=""/>
          <p:cNvSpPr/>
          <p:nvPr/>
        </p:nvSpPr>
        <p:spPr>
          <a:xfrm>
            <a:off x="6243637" y="849312"/>
            <a:ext cx="2900362" cy="1470025"/>
          </a:xfrm>
          <a:prstGeom prst="rect">
            <a:avLst/>
          </a:prstGeom>
          <a:ln w="38100">
            <a:solidFill>
              <a:srgbClr val="60b5cc"/>
            </a:solidFill>
          </a:ln>
        </p:spPr>
        <p:txBody>
          <a:bodyPr wrap="none" anchor="ctr"/>
          <a:lstStyle/>
          <a:p>
            <a:endParaRPr/>
          </a:p>
        </p:txBody>
      </p:sp>
      <p:sp>
        <p:nvSpPr>
          <p:cNvPr id="5" name=""/>
          <p:cNvSpPr/>
          <p:nvPr/>
        </p:nvSpPr>
        <p:spPr>
          <a:xfrm>
            <a:off x="228600" y="2362200"/>
            <a:ext cx="8915400" cy="2465387"/>
          </a:xfrm>
          <a:prstGeom prst="rect">
            <a:avLst/>
          </a:prstGeom>
          <a:ln/>
        </p:spPr>
        <p:txBody>
          <a:bodyPr/>
          <a:lstStyle/>
          <a:p>
            <a:pPr indent="0" algn="l" defTabSz="914400">
              <a:spcBef>
                <a:spcPct val="50000"/>
              </a:spcBef>
              <a:buChar char="•"/>
            </a:pPr>
            <a:r>
              <a:rPr lang="en-GB" sz="1800">
                <a:solidFill>
                  <a:srgbClr val="000000"/>
                </a:solidFill>
                <a:latin typeface="Corbel"/>
              </a:rPr>
              <a:t>Take out any </a:t>
            </a:r>
            <a:r>
              <a:rPr lang="en-GB" sz="1800">
                <a:solidFill>
                  <a:srgbClr val="60b5cc"/>
                </a:solidFill>
                <a:latin typeface="Corbel"/>
              </a:rPr>
              <a:t>repeating groups</a:t>
            </a:r>
            <a:r>
              <a:rPr lang="en-GB" sz="1800">
                <a:solidFill>
                  <a:srgbClr val="000000"/>
                </a:solidFill>
                <a:latin typeface="Corbel"/>
              </a:rPr>
              <a:t> of data and put them in a separate table.</a:t>
            </a:r>
            <a:endParaRPr/>
          </a:p>
          <a:p>
            <a:pPr indent="0" algn="l" defTabSz="914400">
              <a:spcBef>
                <a:spcPct val="50000"/>
              </a:spcBef>
              <a:buChar char="•"/>
            </a:pPr>
            <a:r>
              <a:rPr lang="en-GB" sz="1800">
                <a:solidFill>
                  <a:srgbClr val="000000"/>
                </a:solidFill>
                <a:latin typeface="Corbel"/>
              </a:rPr>
              <a:t>Make sure </a:t>
            </a:r>
            <a:r>
              <a:rPr lang="en-GB" sz="1800">
                <a:solidFill>
                  <a:srgbClr val="60b5cc"/>
                </a:solidFill>
                <a:latin typeface="Corbel"/>
              </a:rPr>
              <a:t>one field is present in both tables to form a link</a:t>
            </a:r>
            <a:r>
              <a:rPr lang="en-GB" sz="1800">
                <a:solidFill>
                  <a:srgbClr val="000000"/>
                </a:solidFill>
                <a:latin typeface="Corbel"/>
              </a:rPr>
              <a:t> or relationship between them. </a:t>
            </a:r>
            <a:endParaRPr/>
          </a:p>
          <a:p>
            <a:pPr indent="0" algn="l" defTabSz="914400">
              <a:spcBef>
                <a:spcPct val="50000"/>
              </a:spcBef>
              <a:buChar char="•"/>
            </a:pPr>
            <a:r>
              <a:rPr lang="en-GB" sz="1800">
                <a:solidFill>
                  <a:srgbClr val="000000"/>
                </a:solidFill>
                <a:latin typeface="Corbel"/>
              </a:rPr>
              <a:t>Generally </a:t>
            </a:r>
            <a:r>
              <a:rPr lang="en-GB" sz="1800">
                <a:solidFill>
                  <a:srgbClr val="60b5cc"/>
                </a:solidFill>
                <a:latin typeface="Corbel"/>
              </a:rPr>
              <a:t>this field is unique to one of the tables</a:t>
            </a:r>
            <a:r>
              <a:rPr lang="en-GB" sz="1800">
                <a:solidFill>
                  <a:srgbClr val="000000"/>
                </a:solidFill>
                <a:latin typeface="Corbel"/>
              </a:rPr>
              <a:t> (its primary key). </a:t>
            </a:r>
            <a:endParaRPr/>
          </a:p>
          <a:p>
            <a:pPr indent="0" algn="l" defTabSz="914400">
              <a:spcBef>
                <a:spcPct val="50000"/>
              </a:spcBef>
              <a:buChar char="•"/>
            </a:pPr>
            <a:r>
              <a:rPr lang="en-GB" sz="1800">
                <a:solidFill>
                  <a:srgbClr val="000000"/>
                </a:solidFill>
                <a:latin typeface="Corbel"/>
              </a:rPr>
              <a:t>Separate tables only tend to contain data about one kind of thing.</a:t>
            </a:r>
            <a:endParaRPr/>
          </a:p>
        </p:txBody>
      </p:sp>
      <p:sp>
        <p:nvSpPr>
          <p:cNvPr id="6" name=""/>
          <p:cNvSpPr/>
          <p:nvPr/>
        </p:nvSpPr>
        <p:spPr>
          <a:xfrm>
            <a:off x="417512" y="4921250"/>
            <a:ext cx="8208962" cy="1698625"/>
          </a:xfrm>
          <a:prstGeom prst="rect">
            <a:avLst/>
          </a:prstGeom>
          <a:solidFill>
            <a:srgbClr val="CCECFF"/>
          </a:solidFill>
          <a:ln/>
        </p:spPr>
        <p:txBody>
          <a:bodyPr/>
          <a:lstStyle/>
          <a:p>
            <a:pPr indent="0" algn="l" defTabSz="914400">
              <a:spcBef>
                <a:spcPct val="20000"/>
              </a:spcBef>
            </a:pPr>
            <a:r>
              <a:rPr lang="en-GB" sz="1800" b="1" u="sng">
                <a:solidFill>
                  <a:srgbClr val="CC3300"/>
                </a:solidFill>
                <a:latin typeface="Corbel"/>
              </a:rPr>
              <a:t>Question:</a:t>
            </a:r>
            <a:r>
              <a:rPr lang="en-GB" sz="1800" b="1">
                <a:solidFill>
                  <a:srgbClr val="CC3300"/>
                </a:solidFill>
                <a:latin typeface="Corbel"/>
              </a:rPr>
              <a:t> Identify the repeating groups in the flat file above.</a:t>
            </a:r>
            <a:endParaRPr/>
          </a:p>
          <a:p>
            <a:pPr indent="0" algn="l" defTabSz="914400">
              <a:spcBef>
                <a:spcPct val="20000"/>
              </a:spcBef>
              <a:buChar char="•"/>
            </a:pPr>
            <a:r>
              <a:rPr lang="en-GB" sz="1800">
                <a:solidFill>
                  <a:srgbClr val="000000"/>
                </a:solidFill>
                <a:latin typeface="Corbel"/>
              </a:rPr>
              <a:t>It contains 2 repeating groups, what are they?</a:t>
            </a:r>
            <a:endParaRPr/>
          </a:p>
          <a:p>
            <a:pPr indent="0" algn="l" defTabSz="914400">
              <a:spcBef>
                <a:spcPct val="20000"/>
              </a:spcBef>
              <a:buChar char="•"/>
            </a:pPr>
            <a:r>
              <a:rPr lang="en-GB" sz="1800">
                <a:solidFill>
                  <a:srgbClr val="000000"/>
                </a:solidFill>
                <a:latin typeface="Corbel"/>
              </a:rPr>
              <a:t>These details can be taken out into separate tables. What fields should be left behind in the original table?</a:t>
            </a:r>
            <a:endParaRPr/>
          </a:p>
        </p:txBody>
      </p:sp>
    </p:spTree>
  </p:cSld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24257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/>
          <a:lstStyle/>
          <a:p>
            <a:pPr algn="ctr" fontAlgn="auto"/>
            <a:endParaRPr/>
          </a:p>
        </p:txBody>
      </p:sp>
      <p:pic>
        <p:nvPicPr>
          <p:cNvPr id="17" name="" descr=""/>
          <p:cNvPicPr>
            <a:picLocks noChangeAspect="1" noChangeArrowheads="1"/>
          </p:cNvPicPr>
          <p:nvPr/>
        </p:nvPicPr>
        <p:blipFill>
          <a:blip r:embed="rId48"/>
          <a:srcRect t="22000" r="2999" b="61999"/>
          <a:stretch>
            <a:fillRect/>
          </a:stretch>
        </p:blipFill>
        <p:spPr>
          <a:xfrm>
            <a:off x="0" y="914400"/>
            <a:ext cx="9144000" cy="1295400"/>
          </a:xfrm>
          <a:prstGeom prst="rect">
            <a:avLst/>
          </a:prstGeom>
          <a:noFill/>
          <a:ln/>
        </p:spPr>
      </p:pic>
      <p:sp>
        <p:nvSpPr>
          <p:cNvPr id="3" name=""/>
          <p:cNvSpPr/>
          <p:nvPr/>
        </p:nv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txBody>
          <a:bodyPr/>
          <a:lstStyle/>
          <a:p>
            <a:pPr algn="ctr" fontAlgn="auto"/>
            <a:endParaRPr/>
          </a:p>
        </p:txBody>
      </p:sp>
      <p:pic>
        <p:nvPicPr>
          <p:cNvPr id="18" name="" descr="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>
          <a:xfrm>
            <a:off x="0" y="0"/>
            <a:ext cx="9144000" cy="396875"/>
          </a:xfrm>
          <a:prstGeom prst="rect">
            <a:avLst/>
          </a:prstGeom>
          <a:noFill/>
        </p:spPr>
      </p:pic>
      <p:grpSp>
        <p:nvGrpSpPr>
          <p:cNvPr id="4" name=""/>
          <p:cNvGrpSpPr/>
          <p:nvPr/>
        </p:nvGrpSpPr>
        <p:grpSpPr>
          <a:xfrm>
            <a:off x="312737" y="4333875"/>
            <a:ext cx="4632325" cy="2319337"/>
            <a:chOff x="197" y="2730"/>
            <a:chExt cx="2918" cy="1461"/>
          </a:xfrm>
        </p:grpSpPr>
        <p:sp>
          <p:nvSpPr>
            <p:cNvPr id="5" name=""/>
            <p:cNvSpPr/>
            <p:nvPr/>
          </p:nvSpPr>
          <p:spPr>
            <a:xfrm>
              <a:off x="197" y="2730"/>
              <a:ext cx="2918" cy="1461"/>
            </a:xfrm>
            <a:prstGeom prst="rect">
              <a:avLst/>
            </a:prstGeom>
            <a:ln/>
          </p:spPr>
          <p:txBody>
            <a:bodyPr/>
            <a:lstStyle/>
            <a:p>
              <a:pPr algn="ctr" fontAlgn="auto"/>
              <a:endParaRPr/>
            </a:p>
          </p:txBody>
        </p:sp>
        <p:sp>
          <p:nvSpPr>
            <p:cNvPr id="6" name=""/>
            <p:cNvSpPr/>
            <p:nvPr/>
          </p:nvSpPr>
          <p:spPr>
            <a:xfrm>
              <a:off x="197" y="2730"/>
              <a:ext cx="1622" cy="288"/>
            </a:xfrm>
            <a:prstGeom prst="rect">
              <a:avLst/>
            </a:prstGeom>
            <a:ln/>
          </p:spPr>
          <p:txBody>
            <a:bodyPr wrap="none"/>
            <a:lstStyle/>
            <a:p>
              <a:pPr indent="0" algn="l" defTabSz="914400">
                <a:spcBef>
                  <a:spcPct val="50000"/>
                </a:spcBef>
              </a:pPr>
              <a:r>
                <a:rPr lang="en-GB" sz="1800">
                  <a:solidFill>
                    <a:srgbClr val="000000"/>
                  </a:solidFill>
                  <a:latin typeface="Corbel"/>
                </a:rPr>
                <a:t>Relational Diagram</a:t>
              </a:r>
              <a:endParaRPr/>
            </a:p>
          </p:txBody>
        </p:sp>
        <p:pic>
          <p:nvPicPr>
            <p:cNvPr id="19" name="" descr=""/>
            <p:cNvPicPr>
              <a:picLocks noChangeAspect="1" noChangeArrowheads="1"/>
            </p:cNvPicPr>
            <p:nvPr/>
          </p:nvPicPr>
          <p:blipFill>
            <a:blip r:embed="rId50"/>
            <a:srcRect l="28479" t="32000" r="26229" b="44685"/>
            <a:stretch>
              <a:fillRect/>
            </a:stretch>
          </p:blipFill>
          <p:spPr>
            <a:xfrm>
              <a:off x="208" y="3002"/>
              <a:ext cx="2907" cy="1189"/>
            </a:xfrm>
            <a:prstGeom prst="rect">
              <a:avLst/>
            </a:prstGeom>
            <a:noFill/>
            <a:ln/>
          </p:spPr>
        </p:pic>
      </p:grpSp>
      <p:grpSp>
        <p:nvGrpSpPr>
          <p:cNvPr id="7" name=""/>
          <p:cNvGrpSpPr/>
          <p:nvPr/>
        </p:nvGrpSpPr>
        <p:grpSpPr>
          <a:xfrm>
            <a:off x="1073150" y="2459037"/>
            <a:ext cx="7912100" cy="4294187"/>
            <a:chOff x="676" y="1549"/>
            <a:chExt cx="4984" cy="2705"/>
          </a:xfrm>
        </p:grpSpPr>
        <p:sp>
          <p:nvSpPr>
            <p:cNvPr id="8" name=""/>
            <p:cNvSpPr/>
            <p:nvPr/>
          </p:nvSpPr>
          <p:spPr>
            <a:xfrm>
              <a:off x="676" y="1549"/>
              <a:ext cx="4984" cy="2705"/>
            </a:xfrm>
            <a:prstGeom prst="rect">
              <a:avLst/>
            </a:prstGeom>
            <a:ln/>
          </p:spPr>
          <p:txBody>
            <a:bodyPr/>
            <a:lstStyle/>
            <a:p>
              <a:pPr algn="ctr" fontAlgn="auto"/>
              <a:endParaRPr/>
            </a:p>
          </p:txBody>
        </p:sp>
        <p:pic>
          <p:nvPicPr>
            <p:cNvPr id="20" name="" descr=""/>
            <p:cNvPicPr>
              <a:picLocks noChangeAspect="1" noChangeArrowheads="1"/>
            </p:cNvPicPr>
            <p:nvPr/>
          </p:nvPicPr>
          <p:blipFill>
            <a:blip r:embed="rId51"/>
            <a:srcRect l="30708" t="29348" r="25936" b="55444"/>
            <a:stretch>
              <a:fillRect/>
            </a:stretch>
          </p:blipFill>
          <p:spPr>
            <a:xfrm>
              <a:off x="3268" y="1782"/>
              <a:ext cx="2230" cy="666"/>
            </a:xfrm>
            <a:prstGeom prst="rect">
              <a:avLst/>
            </a:prstGeom>
            <a:noFill/>
            <a:ln/>
          </p:spPr>
        </p:pic>
        <p:sp>
          <p:nvSpPr>
            <p:cNvPr id="9" name=""/>
            <p:cNvSpPr/>
            <p:nvPr/>
          </p:nvSpPr>
          <p:spPr>
            <a:xfrm rot="0">
              <a:off x="3755" y="2367"/>
              <a:ext cx="365" cy="500"/>
            </a:xfrm>
            <a:custGeom>
              <a:cxnLst>
                <a:cxn ang="0">
                  <a:pos x="328" y="0"/>
                </a:cxn>
                <a:cxn ang="0">
                  <a:pos x="216" y="40"/>
                </a:cxn>
                <a:cxn ang="0">
                  <a:pos x="104" y="81"/>
                </a:cxn>
                <a:cxn ang="0">
                  <a:pos x="52" y="137"/>
                </a:cxn>
                <a:cxn ang="0">
                  <a:pos x="0" y="193"/>
                </a:cxn>
                <a:cxn ang="0">
                  <a:pos x="7" y="265"/>
                </a:cxn>
                <a:cxn ang="0">
                  <a:pos x="15" y="338"/>
                </a:cxn>
              </a:cxnLst>
              <a:rect l="0" t="0" r="r" b="b"/>
              <a:pathLst>
                <a:path w="328" h="338"/>
              </a:pathLst>
            </a:custGeom>
            <a:ln w="38100">
              <a:solidFill>
                <a:srgbClr val="000000"/>
              </a:solidFill>
              <a:tailEnd type="triangle" w="med" len="med"/>
            </a:ln>
          </p:spPr>
          <p:txBody>
            <a:bodyPr wrap="square" anchor="t"/>
            <a:lstStyle/>
            <a:p>
              <a:pPr algn="ctr" fontAlgn="auto"/>
              <a:endParaRPr/>
            </a:p>
          </p:txBody>
        </p:sp>
        <p:sp>
          <p:nvSpPr>
            <p:cNvPr id="10" name=""/>
            <p:cNvSpPr/>
            <p:nvPr/>
          </p:nvSpPr>
          <p:spPr>
            <a:xfrm rot="0">
              <a:off x="676" y="2317"/>
              <a:ext cx="2805" cy="346"/>
            </a:xfrm>
            <a:custGeom>
              <a:cxnLst>
                <a:cxn ang="0">
                  <a:pos x="2805" y="50"/>
                </a:cxn>
                <a:cxn ang="0">
                  <a:pos x="2711" y="141"/>
                </a:cxn>
                <a:cxn ang="0">
                  <a:pos x="2618" y="233"/>
                </a:cxn>
                <a:cxn ang="0">
                  <a:pos x="2217" y="275"/>
                </a:cxn>
                <a:cxn ang="0">
                  <a:pos x="1816" y="317"/>
                </a:cxn>
                <a:cxn ang="0">
                  <a:pos x="770" y="346"/>
                </a:cxn>
                <a:cxn ang="0">
                  <a:pos x="401" y="300"/>
                </a:cxn>
                <a:cxn ang="0">
                  <a:pos x="32" y="254"/>
                </a:cxn>
                <a:cxn ang="0">
                  <a:pos x="16" y="127"/>
                </a:cxn>
                <a:cxn ang="0">
                  <a:pos x="0" y="0"/>
                </a:cxn>
              </a:cxnLst>
              <a:rect l="0" t="0" r="r" b="b"/>
              <a:pathLst>
                <a:path w="2805" h="346"/>
              </a:pathLst>
            </a:custGeom>
            <a:ln w="38100">
              <a:solidFill>
                <a:srgbClr val="000000"/>
              </a:solidFill>
              <a:tailEnd type="triangle" w="med" len="med"/>
            </a:ln>
          </p:spPr>
          <p:txBody>
            <a:bodyPr wrap="square" anchor="t"/>
            <a:lstStyle/>
            <a:p>
              <a:pPr algn="ctr" fontAlgn="auto"/>
              <a:endParaRPr/>
            </a:p>
          </p:txBody>
        </p:sp>
        <p:sp>
          <p:nvSpPr>
            <p:cNvPr id="11" name=""/>
            <p:cNvSpPr/>
            <p:nvPr/>
          </p:nvSpPr>
          <p:spPr>
            <a:xfrm>
              <a:off x="3251" y="1549"/>
              <a:ext cx="2154" cy="288"/>
            </a:xfrm>
            <a:prstGeom prst="rect">
              <a:avLst/>
            </a:prstGeom>
            <a:ln/>
          </p:spPr>
          <p:txBody>
            <a:bodyPr/>
            <a:lstStyle/>
            <a:p>
              <a:pPr indent="0" algn="l" defTabSz="914400">
                <a:spcBef>
                  <a:spcPct val="50000"/>
                </a:spcBef>
              </a:pPr>
              <a:r>
                <a:rPr lang="en-GB" sz="1800">
                  <a:solidFill>
                    <a:srgbClr val="000000"/>
                  </a:solidFill>
                  <a:latin typeface="Corbel"/>
                </a:rPr>
                <a:t>LOAN TABLE </a:t>
              </a:r>
              <a:r>
                <a:rPr lang="en-GB" sz="1800">
                  <a:solidFill>
                    <a:srgbClr val="CC3300"/>
                  </a:solidFill>
                  <a:latin typeface="Corbel"/>
                </a:rPr>
                <a:t>(Original)</a:t>
              </a:r>
              <a:endParaRPr/>
            </a:p>
          </p:txBody>
        </p:sp>
        <p:sp>
          <p:nvSpPr>
            <p:cNvPr id="12" name=""/>
            <p:cNvSpPr/>
            <p:nvPr/>
          </p:nvSpPr>
          <p:spPr>
            <a:xfrm>
              <a:off x="3268" y="3506"/>
              <a:ext cx="2392" cy="748"/>
            </a:xfrm>
            <a:prstGeom prst="rect">
              <a:avLst/>
            </a:prstGeom>
            <a:ln/>
          </p:spPr>
          <p:txBody>
            <a:bodyPr/>
            <a:lstStyle/>
            <a:p>
              <a:pPr indent="0" algn="l" defTabSz="914400">
                <a:spcBef>
                  <a:spcPct val="50000"/>
                </a:spcBef>
              </a:pPr>
              <a:r>
                <a:rPr lang="en-GB" sz="1800">
                  <a:solidFill>
                    <a:srgbClr val="000000"/>
                  </a:solidFill>
                  <a:latin typeface="Corbel"/>
                </a:rPr>
                <a:t>NB. Need to add borrowerID to give the borrower table a unique key.</a:t>
              </a:r>
              <a:endParaRPr/>
            </a:p>
          </p:txBody>
        </p:sp>
      </p:grpSp>
      <p:grpSp>
        <p:nvGrpSpPr>
          <p:cNvPr id="13" name=""/>
          <p:cNvGrpSpPr/>
          <p:nvPr/>
        </p:nvGrpSpPr>
        <p:grpSpPr>
          <a:xfrm>
            <a:off x="328612" y="855662"/>
            <a:ext cx="5316537" cy="2860675"/>
            <a:chOff x="207" y="539"/>
            <a:chExt cx="3349" cy="1802"/>
          </a:xfrm>
        </p:grpSpPr>
        <p:sp>
          <p:nvSpPr>
            <p:cNvPr id="14" name=""/>
            <p:cNvSpPr/>
            <p:nvPr/>
          </p:nvSpPr>
          <p:spPr>
            <a:xfrm>
              <a:off x="207" y="539"/>
              <a:ext cx="3349" cy="1802"/>
            </a:xfrm>
            <a:prstGeom prst="rect">
              <a:avLst/>
            </a:prstGeom>
            <a:ln/>
          </p:spPr>
          <p:txBody>
            <a:bodyPr/>
            <a:lstStyle/>
            <a:p>
              <a:pPr algn="ctr" fontAlgn="auto"/>
              <a:endParaRPr/>
            </a:p>
          </p:txBody>
        </p:sp>
        <p:sp>
          <p:nvSpPr>
            <p:cNvPr id="15" name=""/>
            <p:cNvSpPr/>
            <p:nvPr/>
          </p:nvSpPr>
          <p:spPr>
            <a:xfrm>
              <a:off x="1240" y="539"/>
              <a:ext cx="2316" cy="926"/>
            </a:xfrm>
            <a:prstGeom prst="rect">
              <a:avLst/>
            </a:prstGeom>
            <a:ln w="38100">
              <a:solidFill>
                <a:srgbClr val="60b5cc"/>
              </a:solidFill>
            </a:ln>
          </p:spPr>
          <p:txBody>
            <a:bodyPr wrap="none" anchor="ctr"/>
            <a:lstStyle/>
            <a:p>
              <a:endParaRPr/>
            </a:p>
          </p:txBody>
        </p:sp>
        <p:pic>
          <p:nvPicPr>
            <p:cNvPr id="21" name="" descr=""/>
            <p:cNvPicPr>
              <a:picLocks noChangeAspect="1" noChangeArrowheads="1"/>
            </p:cNvPicPr>
            <p:nvPr/>
          </p:nvPicPr>
          <p:blipFill>
            <a:blip r:embed="rId52"/>
            <a:srcRect l="4750" t="16632" r="46311" b="71055"/>
            <a:stretch>
              <a:fillRect/>
            </a:stretch>
          </p:blipFill>
          <p:spPr>
            <a:xfrm>
              <a:off x="207" y="1753"/>
              <a:ext cx="2769" cy="588"/>
            </a:xfrm>
            <a:prstGeom prst="rect">
              <a:avLst/>
            </a:prstGeom>
            <a:noFill/>
            <a:ln/>
          </p:spPr>
        </p:pic>
        <p:sp>
          <p:nvSpPr>
            <p:cNvPr id="16" name=""/>
            <p:cNvSpPr/>
            <p:nvPr/>
          </p:nvSpPr>
          <p:spPr>
            <a:xfrm>
              <a:off x="213" y="1528"/>
              <a:ext cx="2154" cy="288"/>
            </a:xfrm>
            <a:prstGeom prst="rect">
              <a:avLst/>
            </a:prstGeom>
            <a:ln/>
          </p:spPr>
          <p:txBody>
            <a:bodyPr/>
            <a:lstStyle/>
            <a:p>
              <a:pPr indent="0" algn="l" defTabSz="914400">
                <a:spcBef>
                  <a:spcPct val="50000"/>
                </a:spcBef>
              </a:pPr>
              <a:r>
                <a:rPr lang="en-GB" sz="1800">
                  <a:solidFill>
                    <a:srgbClr val="000000"/>
                  </a:solidFill>
                  <a:latin typeface="Corbel"/>
                </a:rPr>
                <a:t>BORROWER TABLE</a:t>
              </a:r>
              <a:endParaRPr/>
            </a:p>
          </p:txBody>
        </p:sp>
        <p:sp>
          <p:nvSpPr>
            <p:cNvPr id="17" name=""/>
            <p:cNvSpPr/>
            <p:nvPr/>
          </p:nvSpPr>
          <p:spPr>
            <a:xfrm>
              <a:off x="2567" y="1453"/>
              <a:ext cx="213" cy="313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none" anchor="ctr"/>
            <a:lstStyle/>
            <a:p>
              <a:endParaRPr/>
            </a:p>
          </p:txBody>
        </p:sp>
      </p:grpSp>
      <p:grpSp>
        <p:nvGrpSpPr>
          <p:cNvPr id="18" name=""/>
          <p:cNvGrpSpPr/>
          <p:nvPr/>
        </p:nvGrpSpPr>
        <p:grpSpPr>
          <a:xfrm>
            <a:off x="5403850" y="849312"/>
            <a:ext cx="3740150" cy="4524375"/>
            <a:chOff x="3404" y="535"/>
            <a:chExt cx="2356" cy="2850"/>
          </a:xfrm>
        </p:grpSpPr>
        <p:sp>
          <p:nvSpPr>
            <p:cNvPr id="19" name=""/>
            <p:cNvSpPr/>
            <p:nvPr/>
          </p:nvSpPr>
          <p:spPr>
            <a:xfrm>
              <a:off x="3404" y="535"/>
              <a:ext cx="2356" cy="2850"/>
            </a:xfrm>
            <a:prstGeom prst="rect">
              <a:avLst/>
            </a:prstGeom>
            <a:ln/>
          </p:spPr>
          <p:txBody>
            <a:bodyPr/>
            <a:lstStyle/>
            <a:p>
              <a:pPr algn="ctr" fontAlgn="auto"/>
              <a:endParaRPr/>
            </a:p>
          </p:txBody>
        </p:sp>
        <p:sp>
          <p:nvSpPr>
            <p:cNvPr id="20" name=""/>
            <p:cNvSpPr/>
            <p:nvPr/>
          </p:nvSpPr>
          <p:spPr>
            <a:xfrm>
              <a:off x="3933" y="535"/>
              <a:ext cx="1827" cy="926"/>
            </a:xfrm>
            <a:prstGeom prst="rect">
              <a:avLst/>
            </a:prstGeom>
            <a:ln w="38100">
              <a:solidFill>
                <a:srgbClr val="60b5cc"/>
              </a:solidFill>
            </a:ln>
          </p:spPr>
          <p:txBody>
            <a:bodyPr wrap="none" anchor="ctr"/>
            <a:lstStyle/>
            <a:p>
              <a:endParaRPr/>
            </a:p>
          </p:txBody>
        </p:sp>
        <p:pic>
          <p:nvPicPr>
            <p:cNvPr id="22" name="" descr=""/>
            <p:cNvPicPr>
              <a:picLocks noChangeAspect="1" noChangeArrowheads="1"/>
            </p:cNvPicPr>
            <p:nvPr/>
          </p:nvPicPr>
          <p:blipFill>
            <a:blip r:embed="rId53"/>
            <a:srcRect l="4354" t="16360" r="57208" b="73667"/>
            <a:stretch>
              <a:fillRect/>
            </a:stretch>
          </p:blipFill>
          <p:spPr>
            <a:xfrm>
              <a:off x="3404" y="2852"/>
              <a:ext cx="2256" cy="533"/>
            </a:xfrm>
            <a:prstGeom prst="rect">
              <a:avLst/>
            </a:prstGeom>
            <a:noFill/>
            <a:ln/>
          </p:spPr>
        </p:pic>
        <p:sp>
          <p:nvSpPr>
            <p:cNvPr id="21" name=""/>
            <p:cNvSpPr/>
            <p:nvPr/>
          </p:nvSpPr>
          <p:spPr>
            <a:xfrm>
              <a:off x="3878" y="2602"/>
              <a:ext cx="1447" cy="288"/>
            </a:xfrm>
            <a:prstGeom prst="rect">
              <a:avLst/>
            </a:prstGeom>
            <a:ln/>
          </p:spPr>
          <p:txBody>
            <a:bodyPr/>
            <a:lstStyle/>
            <a:p>
              <a:pPr indent="0" algn="l" defTabSz="914400">
                <a:spcBef>
                  <a:spcPct val="50000"/>
                </a:spcBef>
              </a:pPr>
              <a:r>
                <a:rPr lang="en-GB" sz="1800">
                  <a:solidFill>
                    <a:srgbClr val="000000"/>
                  </a:solidFill>
                  <a:latin typeface="Corbel"/>
                </a:rPr>
                <a:t>BOOK TABLE</a:t>
              </a:r>
              <a:endParaRPr/>
            </a:p>
          </p:txBody>
        </p:sp>
        <p:sp>
          <p:nvSpPr>
            <p:cNvPr id="22" name=""/>
            <p:cNvSpPr/>
            <p:nvPr/>
          </p:nvSpPr>
          <p:spPr>
            <a:xfrm>
              <a:off x="5498" y="1465"/>
              <a:ext cx="262" cy="1387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none" anchor="ctr"/>
            <a:lstStyle/>
            <a:p>
              <a:endParaRPr/>
            </a:p>
          </p:txBody>
        </p:sp>
      </p:grpSp>
      <p:sp>
        <p:nvSpPr>
          <p:cNvPr id="23" name=""/>
          <p:cNvSpPr/>
          <p:nvPr/>
        </p:nvSpPr>
        <p:spPr>
          <a:xfrm>
            <a:off x="0" y="398462"/>
            <a:ext cx="3757612" cy="457200"/>
          </a:xfrm>
          <a:prstGeom prst="rect">
            <a:avLst/>
          </a:prstGeom>
          <a:ln/>
        </p:spPr>
        <p:txBody>
          <a:bodyPr/>
          <a:lstStyle/>
          <a:p>
            <a:pPr indent="0" algn="l" defTabSz="914400">
              <a:spcBef>
                <a:spcPct val="50000"/>
              </a:spcBef>
            </a:pPr>
            <a:r>
              <a:rPr lang="en-GB" sz="1800" b="1">
                <a:solidFill>
                  <a:srgbClr val="CC3300"/>
                </a:solidFill>
                <a:latin typeface="Corbel"/>
              </a:rPr>
              <a:t>Original</a:t>
            </a:r>
            <a:r>
              <a:rPr lang="en-GB" sz="1800">
                <a:solidFill>
                  <a:srgbClr val="CC3300"/>
                </a:solidFill>
                <a:latin typeface="Corbel"/>
              </a:rPr>
              <a:t> Loan Flat File</a:t>
            </a:r>
            <a:endParaRPr/>
          </a:p>
        </p:txBody>
      </p:sp>
    </p:spTree>
  </p:cSld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19" grpId="0" animBg="1"/>
    </p:bldLst>
  </p:timing>
</p:sld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