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6" r:id="rId1"/>
  </p:sldMasterIdLst>
  <p:notesMasterIdLst>
    <p:notesMasterId r:id="rId18"/>
  </p:notesMasterIdLst>
  <p:sldIdLst>
    <p:sldId id="256" r:id="rId2"/>
    <p:sldId id="257" r:id="rId3"/>
    <p:sldId id="258" r:id="rId4"/>
    <p:sldId id="271" r:id="rId5"/>
    <p:sldId id="264" r:id="rId6"/>
    <p:sldId id="259" r:id="rId7"/>
    <p:sldId id="270" r:id="rId8"/>
    <p:sldId id="260" r:id="rId9"/>
    <p:sldId id="261" r:id="rId10"/>
    <p:sldId id="262" r:id="rId11"/>
    <p:sldId id="263" r:id="rId12"/>
    <p:sldId id="265" r:id="rId13"/>
    <p:sldId id="266" r:id="rId14"/>
    <p:sldId id="267" r:id="rId15"/>
    <p:sldId id="268" r:id="rId16"/>
    <p:sldId id="269" r:id="rId17"/>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itchFamily="34" charset="0"/>
        <a:ea typeface="+mn-ea"/>
        <a:cs typeface="+mn-cs"/>
      </a:defRPr>
    </a:lvl1pPr>
    <a:lvl2pPr marL="457200" algn="l" rtl="0" eaLnBrk="0" fontAlgn="base" hangingPunct="0">
      <a:spcBef>
        <a:spcPct val="0"/>
      </a:spcBef>
      <a:spcAft>
        <a:spcPct val="0"/>
      </a:spcAft>
      <a:defRPr kern="1200">
        <a:solidFill>
          <a:schemeClr val="tx1"/>
        </a:solidFill>
        <a:latin typeface="Arial" pitchFamily="34" charset="0"/>
        <a:ea typeface="+mn-ea"/>
        <a:cs typeface="+mn-cs"/>
      </a:defRPr>
    </a:lvl2pPr>
    <a:lvl3pPr marL="914400" algn="l" rtl="0" eaLnBrk="0" fontAlgn="base" hangingPunct="0">
      <a:spcBef>
        <a:spcPct val="0"/>
      </a:spcBef>
      <a:spcAft>
        <a:spcPct val="0"/>
      </a:spcAft>
      <a:defRPr kern="1200">
        <a:solidFill>
          <a:schemeClr val="tx1"/>
        </a:solidFill>
        <a:latin typeface="Arial"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1" d="100"/>
          <a:sy n="41" d="100"/>
        </p:scale>
        <p:origin x="-672"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smtClean="0">
                <a:latin typeface="Arial" charset="0"/>
              </a:defRPr>
            </a:lvl1pPr>
          </a:lstStyle>
          <a:p>
            <a:pPr>
              <a:defRPr/>
            </a:pPr>
            <a:endParaRPr lang="en-US"/>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smtClean="0">
                <a:latin typeface="Arial" charset="0"/>
              </a:defRPr>
            </a:lvl1pPr>
          </a:lstStyle>
          <a:p>
            <a:pPr>
              <a:defRPr/>
            </a:pPr>
            <a:endParaRPr lang="en-US"/>
          </a:p>
        </p:txBody>
      </p:sp>
      <p:sp>
        <p:nvSpPr>
          <p:cNvPr id="19460"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latin typeface="Arial" charset="0"/>
              </a:defRPr>
            </a:lvl1pPr>
          </a:lstStyle>
          <a:p>
            <a:pPr>
              <a:defRPr/>
            </a:pPr>
            <a:endParaRPr lang="en-US"/>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atin typeface="Arial" charset="0"/>
              </a:defRPr>
            </a:lvl1pPr>
          </a:lstStyle>
          <a:p>
            <a:pPr>
              <a:defRPr/>
            </a:pPr>
            <a:fld id="{515061CA-4698-4A2B-A42A-0327407481AE}" type="slidenum">
              <a:rPr lang="en-US"/>
              <a:pPr>
                <a:defRPr/>
              </a:pPr>
              <a:t>‹#›</a:t>
            </a:fld>
            <a:endParaRPr lang="en-US"/>
          </a:p>
        </p:txBody>
      </p:sp>
    </p:spTree>
    <p:extLst>
      <p:ext uri="{BB962C8B-B14F-4D97-AF65-F5344CB8AC3E}">
        <p14:creationId xmlns:p14="http://schemas.microsoft.com/office/powerpoint/2010/main" val="21148886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0AAE7252-9121-46CB-BBAF-86FC7137D0F7}" type="slidenum">
              <a:rPr lang="en-US"/>
              <a:pPr/>
              <a:t>1</a:t>
            </a:fld>
            <a:endParaRPr lang="en-US"/>
          </a:p>
        </p:txBody>
      </p:sp>
      <p:sp>
        <p:nvSpPr>
          <p:cNvPr id="20483" name="Rectangle 2"/>
          <p:cNvSpPr>
            <a:spLocks noRot="1" noChangeArrowheads="1" noTextEdit="1"/>
          </p:cNvSpPr>
          <p:nvPr>
            <p:ph type="sldImg"/>
          </p:nvPr>
        </p:nvSpPr>
        <p:spPr>
          <a:ln/>
        </p:spPr>
      </p:sp>
      <p:sp>
        <p:nvSpPr>
          <p:cNvPr id="204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94628792-8AC1-4114-8A51-ABDF62143A01}" type="slidenum">
              <a:rPr lang="en-US"/>
              <a:pPr/>
              <a:t>10</a:t>
            </a:fld>
            <a:endParaRPr lang="en-US"/>
          </a:p>
        </p:txBody>
      </p:sp>
      <p:sp>
        <p:nvSpPr>
          <p:cNvPr id="29699" name="Rectangle 2"/>
          <p:cNvSpPr>
            <a:spLocks noRot="1" noChangeArrowheads="1" noTextEdit="1"/>
          </p:cNvSpPr>
          <p:nvPr>
            <p:ph type="sldImg"/>
          </p:nvPr>
        </p:nvSpPr>
        <p:spPr>
          <a:ln/>
        </p:spPr>
      </p:sp>
      <p:sp>
        <p:nvSpPr>
          <p:cNvPr id="297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026F7E26-9643-44BC-B283-BF72C83205A1}" type="slidenum">
              <a:rPr lang="en-US"/>
              <a:pPr/>
              <a:t>11</a:t>
            </a:fld>
            <a:endParaRPr lang="en-US"/>
          </a:p>
        </p:txBody>
      </p:sp>
      <p:sp>
        <p:nvSpPr>
          <p:cNvPr id="30723" name="Rectangle 2"/>
          <p:cNvSpPr>
            <a:spLocks noRot="1" noChangeArrowheads="1" noTextEdit="1"/>
          </p:cNvSpPr>
          <p:nvPr>
            <p:ph type="sldImg"/>
          </p:nvPr>
        </p:nvSpPr>
        <p:spPr>
          <a:ln/>
        </p:spPr>
      </p:sp>
      <p:sp>
        <p:nvSpPr>
          <p:cNvPr id="307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A76A19CC-8737-4F66-964B-2BA1AC3384AD}" type="slidenum">
              <a:rPr lang="en-US"/>
              <a:pPr/>
              <a:t>12</a:t>
            </a:fld>
            <a:endParaRPr lang="en-US"/>
          </a:p>
        </p:txBody>
      </p:sp>
      <p:sp>
        <p:nvSpPr>
          <p:cNvPr id="31747" name="Rectangle 2"/>
          <p:cNvSpPr>
            <a:spLocks noRot="1" noChangeArrowheads="1" noTextEdit="1"/>
          </p:cNvSpPr>
          <p:nvPr>
            <p:ph type="sldImg"/>
          </p:nvPr>
        </p:nvSpPr>
        <p:spPr>
          <a:ln/>
        </p:spPr>
      </p:sp>
      <p:sp>
        <p:nvSpPr>
          <p:cNvPr id="317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D38001A9-ED16-4A3A-A89A-588303D2946C}" type="slidenum">
              <a:rPr lang="en-US"/>
              <a:pPr/>
              <a:t>13</a:t>
            </a:fld>
            <a:endParaRPr lang="en-US"/>
          </a:p>
        </p:txBody>
      </p:sp>
      <p:sp>
        <p:nvSpPr>
          <p:cNvPr id="32771" name="Rectangle 2"/>
          <p:cNvSpPr>
            <a:spLocks noRot="1" noChangeArrowheads="1" noTextEdit="1"/>
          </p:cNvSpPr>
          <p:nvPr>
            <p:ph type="sldImg"/>
          </p:nvPr>
        </p:nvSpPr>
        <p:spPr>
          <a:ln/>
        </p:spPr>
      </p:sp>
      <p:sp>
        <p:nvSpPr>
          <p:cNvPr id="327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C19B0BE9-43C6-43F9-AEC8-5D45C9D5E316}" type="slidenum">
              <a:rPr lang="en-US"/>
              <a:pPr/>
              <a:t>14</a:t>
            </a:fld>
            <a:endParaRPr lang="en-US"/>
          </a:p>
        </p:txBody>
      </p:sp>
      <p:sp>
        <p:nvSpPr>
          <p:cNvPr id="33795" name="Rectangle 2"/>
          <p:cNvSpPr>
            <a:spLocks noRot="1" noChangeArrowheads="1" noTextEdit="1"/>
          </p:cNvSpPr>
          <p:nvPr>
            <p:ph type="sldImg"/>
          </p:nvPr>
        </p:nvSpPr>
        <p:spPr>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F026C122-3381-4B5F-8BB7-015143109DBD}" type="slidenum">
              <a:rPr lang="en-US"/>
              <a:pPr/>
              <a:t>15</a:t>
            </a:fld>
            <a:endParaRPr lang="en-US"/>
          </a:p>
        </p:txBody>
      </p:sp>
      <p:sp>
        <p:nvSpPr>
          <p:cNvPr id="34819" name="Rectangle 2"/>
          <p:cNvSpPr>
            <a:spLocks noRot="1" noChangeArrowheads="1" noTextEdit="1"/>
          </p:cNvSpPr>
          <p:nvPr>
            <p:ph type="sldImg"/>
          </p:nvPr>
        </p:nvSpPr>
        <p:spPr>
          <a:ln/>
        </p:spPr>
      </p:sp>
      <p:sp>
        <p:nvSpPr>
          <p:cNvPr id="348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83ACD167-D4C8-49FB-B211-0CCFBB9FABD6}" type="slidenum">
              <a:rPr lang="en-US"/>
              <a:pPr/>
              <a:t>16</a:t>
            </a:fld>
            <a:endParaRPr lang="en-US"/>
          </a:p>
        </p:txBody>
      </p:sp>
      <p:sp>
        <p:nvSpPr>
          <p:cNvPr id="35843" name="Rectangle 2"/>
          <p:cNvSpPr>
            <a:spLocks noRot="1" noChangeArrowheads="1" noTextEdit="1"/>
          </p:cNvSpPr>
          <p:nvPr>
            <p:ph type="sldImg"/>
          </p:nvPr>
        </p:nvSpPr>
        <p:spPr>
          <a:ln/>
        </p:spPr>
      </p:sp>
      <p:sp>
        <p:nvSpPr>
          <p:cNvPr id="358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D58E9621-275E-41F0-80CD-4CC38631A0B2}" type="slidenum">
              <a:rPr lang="en-US"/>
              <a:pPr/>
              <a:t>2</a:t>
            </a:fld>
            <a:endParaRPr lang="en-US"/>
          </a:p>
        </p:txBody>
      </p:sp>
      <p:sp>
        <p:nvSpPr>
          <p:cNvPr id="21507" name="Rectangle 2"/>
          <p:cNvSpPr>
            <a:spLocks noRot="1" noChangeArrowheads="1" noTextEdit="1"/>
          </p:cNvSpPr>
          <p:nvPr>
            <p:ph type="sldImg"/>
          </p:nvPr>
        </p:nvSpPr>
        <p:spPr>
          <a:ln/>
        </p:spPr>
      </p:sp>
      <p:sp>
        <p:nvSpPr>
          <p:cNvPr id="215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4DAD48DE-7C43-4D09-BFE9-7361068B2150}" type="slidenum">
              <a:rPr lang="en-US"/>
              <a:pPr/>
              <a:t>3</a:t>
            </a:fld>
            <a:endParaRPr lang="en-US"/>
          </a:p>
        </p:txBody>
      </p:sp>
      <p:sp>
        <p:nvSpPr>
          <p:cNvPr id="22531" name="Rectangle 2"/>
          <p:cNvSpPr>
            <a:spLocks noRot="1" noChangeArrowheads="1" noTextEdit="1"/>
          </p:cNvSpPr>
          <p:nvPr>
            <p:ph type="sldImg"/>
          </p:nvPr>
        </p:nvSpPr>
        <p:spPr>
          <a:ln/>
        </p:spPr>
      </p:sp>
      <p:sp>
        <p:nvSpPr>
          <p:cNvPr id="22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51B9731A-DA90-46CE-8FE0-C6A62123894E}" type="slidenum">
              <a:rPr lang="en-US"/>
              <a:pPr/>
              <a:t>4</a:t>
            </a:fld>
            <a:endParaRPr lang="en-US"/>
          </a:p>
        </p:txBody>
      </p:sp>
      <p:sp>
        <p:nvSpPr>
          <p:cNvPr id="23555" name="Rectangle 2"/>
          <p:cNvSpPr>
            <a:spLocks noRot="1" noChangeArrowheads="1" noTextEdit="1"/>
          </p:cNvSpPr>
          <p:nvPr>
            <p:ph type="sldImg"/>
          </p:nvPr>
        </p:nvSpPr>
        <p:spPr>
          <a:ln/>
        </p:spPr>
      </p:sp>
      <p:sp>
        <p:nvSpPr>
          <p:cNvPr id="235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FF7332AB-266F-42D3-9564-166CE0FA798A}" type="slidenum">
              <a:rPr lang="en-US"/>
              <a:pPr/>
              <a:t>5</a:t>
            </a:fld>
            <a:endParaRPr lang="en-US"/>
          </a:p>
        </p:txBody>
      </p:sp>
      <p:sp>
        <p:nvSpPr>
          <p:cNvPr id="24579" name="Rectangle 2"/>
          <p:cNvSpPr>
            <a:spLocks noRot="1" noChangeArrowheads="1" noTextEdit="1"/>
          </p:cNvSpPr>
          <p:nvPr>
            <p:ph type="sldImg"/>
          </p:nvPr>
        </p:nvSpPr>
        <p:spPr>
          <a:ln/>
        </p:spPr>
      </p:sp>
      <p:sp>
        <p:nvSpPr>
          <p:cNvPr id="245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7E385618-1143-42D2-9034-D0C4326F4D23}" type="slidenum">
              <a:rPr lang="en-US"/>
              <a:pPr/>
              <a:t>6</a:t>
            </a:fld>
            <a:endParaRPr lang="en-US"/>
          </a:p>
        </p:txBody>
      </p:sp>
      <p:sp>
        <p:nvSpPr>
          <p:cNvPr id="25603" name="Rectangle 2"/>
          <p:cNvSpPr>
            <a:spLocks noRot="1" noChangeArrowheads="1" noTextEdit="1"/>
          </p:cNvSpPr>
          <p:nvPr>
            <p:ph type="sldImg"/>
          </p:nvPr>
        </p:nvSpPr>
        <p:spPr>
          <a:ln/>
        </p:spPr>
      </p:sp>
      <p:sp>
        <p:nvSpPr>
          <p:cNvPr id="256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0AF0C4E0-1E64-43E2-AEAE-E6974DD3E8D8}" type="slidenum">
              <a:rPr lang="en-US"/>
              <a:pPr/>
              <a:t>7</a:t>
            </a:fld>
            <a:endParaRPr lang="en-US"/>
          </a:p>
        </p:txBody>
      </p:sp>
      <p:sp>
        <p:nvSpPr>
          <p:cNvPr id="26627" name="Rectangle 2"/>
          <p:cNvSpPr>
            <a:spLocks noRot="1" noChangeArrowheads="1" noTextEdit="1"/>
          </p:cNvSpPr>
          <p:nvPr>
            <p:ph type="sldImg"/>
          </p:nvPr>
        </p:nvSpPr>
        <p:spPr>
          <a:ln/>
        </p:spPr>
      </p:sp>
      <p:sp>
        <p:nvSpPr>
          <p:cNvPr id="266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86E7C86A-57A1-4183-AFC4-E9793FF7211B}" type="slidenum">
              <a:rPr lang="en-US"/>
              <a:pPr/>
              <a:t>8</a:t>
            </a:fld>
            <a:endParaRPr lang="en-US"/>
          </a:p>
        </p:txBody>
      </p:sp>
      <p:sp>
        <p:nvSpPr>
          <p:cNvPr id="27651" name="Rectangle 2"/>
          <p:cNvSpPr>
            <a:spLocks noRot="1" noChangeArrowheads="1" noTextEdit="1"/>
          </p:cNvSpPr>
          <p:nvPr>
            <p:ph type="sldImg"/>
          </p:nvPr>
        </p:nvSpPr>
        <p:spPr>
          <a:ln/>
        </p:spPr>
      </p:sp>
      <p:sp>
        <p:nvSpPr>
          <p:cNvPr id="276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0D63DCB3-0368-4E68-BF15-2E5F6CDB4065}" type="slidenum">
              <a:rPr lang="en-US"/>
              <a:pPr/>
              <a:t>9</a:t>
            </a:fld>
            <a:endParaRPr lang="en-US"/>
          </a:p>
        </p:txBody>
      </p:sp>
      <p:sp>
        <p:nvSpPr>
          <p:cNvPr id="28675" name="Rectangle 2"/>
          <p:cNvSpPr>
            <a:spLocks noRot="1" noChangeArrowheads="1" noTextEdit="1"/>
          </p:cNvSpPr>
          <p:nvPr>
            <p:ph type="sldImg"/>
          </p:nvPr>
        </p:nvSpPr>
        <p:spPr>
          <a:ln/>
        </p:spPr>
      </p:sp>
      <p:sp>
        <p:nvSpPr>
          <p:cNvPr id="286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sp>
          <p:nvSpPr>
            <p:cNvPr id="5"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6" name="Rectangle 4"/>
            <p:cNvSpPr>
              <a:spLocks noChangeArrowheads="1"/>
            </p:cNvSpPr>
            <p:nvPr/>
          </p:nvSpPr>
          <p:spPr bwMode="hidden">
            <a:xfrm>
              <a:off x="1081" y="1065"/>
              <a:ext cx="4679" cy="1596"/>
            </a:xfrm>
            <a:prstGeom prst="rect">
              <a:avLst/>
            </a:prstGeom>
            <a:solidFill>
              <a:schemeClr val="bg2"/>
            </a:solidFill>
            <a:ln w="9525">
              <a:noFill/>
              <a:miter lim="800000"/>
              <a:headEnd/>
              <a:tailEnd/>
            </a:ln>
          </p:spPr>
          <p:txBody>
            <a:bodyPr/>
            <a:lstStyle/>
            <a:p>
              <a:pPr eaLnBrk="1" hangingPunct="1">
                <a:defRPr/>
              </a:pPr>
              <a:endParaRPr lang="en-US" sz="2400">
                <a:latin typeface="Times New Roman" pitchFamily="18" charset="0"/>
              </a:endParaRPr>
            </a:p>
          </p:txBody>
        </p:sp>
        <p:grpSp>
          <p:nvGrpSpPr>
            <p:cNvPr id="7" name="Group 5"/>
            <p:cNvGrpSpPr>
              <a:grpSpLocks/>
            </p:cNvGrpSpPr>
            <p:nvPr/>
          </p:nvGrpSpPr>
          <p:grpSpPr bwMode="auto">
            <a:xfrm>
              <a:off x="0" y="672"/>
              <a:ext cx="1806" cy="1989"/>
              <a:chOff x="0" y="672"/>
              <a:chExt cx="1806" cy="1989"/>
            </a:xfrm>
          </p:grpSpPr>
          <p:sp>
            <p:nvSpPr>
              <p:cNvPr id="8" name="Rectangle 6"/>
              <p:cNvSpPr>
                <a:spLocks noChangeArrowheads="1"/>
              </p:cNvSpPr>
              <p:nvPr userDrawn="1"/>
            </p:nvSpPr>
            <p:spPr bwMode="auto">
              <a:xfrm>
                <a:off x="361" y="2257"/>
                <a:ext cx="363" cy="404"/>
              </a:xfrm>
              <a:prstGeom prst="rect">
                <a:avLst/>
              </a:prstGeom>
              <a:solidFill>
                <a:schemeClr val="accent2"/>
              </a:solidFill>
              <a:ln w="9525">
                <a:noFill/>
                <a:miter lim="800000"/>
                <a:headEnd/>
                <a:tailEnd/>
              </a:ln>
            </p:spPr>
            <p:txBody>
              <a:bodyPr/>
              <a:lstStyle/>
              <a:p>
                <a:pPr eaLnBrk="1" hangingPunct="1">
                  <a:defRPr/>
                </a:pPr>
                <a:endParaRPr lang="en-US" sz="2400">
                  <a:latin typeface="Times New Roman" pitchFamily="18" charset="0"/>
                </a:endParaRPr>
              </a:p>
            </p:txBody>
          </p:sp>
          <p:sp>
            <p:nvSpPr>
              <p:cNvPr id="9" name="Rectangle 7"/>
              <p:cNvSpPr>
                <a:spLocks noChangeArrowheads="1"/>
              </p:cNvSpPr>
              <p:nvPr userDrawn="1"/>
            </p:nvSpPr>
            <p:spPr bwMode="auto">
              <a:xfrm>
                <a:off x="1081" y="1065"/>
                <a:ext cx="362" cy="405"/>
              </a:xfrm>
              <a:prstGeom prst="rect">
                <a:avLst/>
              </a:prstGeom>
              <a:solidFill>
                <a:schemeClr val="folHlink"/>
              </a:solidFill>
              <a:ln w="9525">
                <a:noFill/>
                <a:miter lim="800000"/>
                <a:headEnd/>
                <a:tailEnd/>
              </a:ln>
            </p:spPr>
            <p:txBody>
              <a:bodyPr/>
              <a:lstStyle/>
              <a:p>
                <a:pPr eaLnBrk="1" hangingPunct="1">
                  <a:defRPr/>
                </a:pPr>
                <a:endParaRPr lang="en-US" sz="2400">
                  <a:latin typeface="Times New Roman" pitchFamily="18" charset="0"/>
                </a:endParaRPr>
              </a:p>
            </p:txBody>
          </p:sp>
          <p:sp>
            <p:nvSpPr>
              <p:cNvPr id="10" name="Rectangle 8"/>
              <p:cNvSpPr>
                <a:spLocks noChangeArrowheads="1"/>
              </p:cNvSpPr>
              <p:nvPr userDrawn="1"/>
            </p:nvSpPr>
            <p:spPr bwMode="auto">
              <a:xfrm>
                <a:off x="1437" y="672"/>
                <a:ext cx="369" cy="400"/>
              </a:xfrm>
              <a:prstGeom prst="rect">
                <a:avLst/>
              </a:prstGeom>
              <a:solidFill>
                <a:schemeClr val="folHlink"/>
              </a:solidFill>
              <a:ln w="9525">
                <a:noFill/>
                <a:miter lim="800000"/>
                <a:headEnd/>
                <a:tailEnd/>
              </a:ln>
            </p:spPr>
            <p:txBody>
              <a:bodyPr/>
              <a:lstStyle/>
              <a:p>
                <a:pPr eaLnBrk="1" hangingPunct="1">
                  <a:defRPr/>
                </a:pPr>
                <a:endParaRPr lang="en-US" sz="2400">
                  <a:latin typeface="Times New Roman" pitchFamily="18" charset="0"/>
                </a:endParaRPr>
              </a:p>
            </p:txBody>
          </p:sp>
          <p:sp>
            <p:nvSpPr>
              <p:cNvPr id="11" name="Rectangle 9"/>
              <p:cNvSpPr>
                <a:spLocks noChangeArrowheads="1"/>
              </p:cNvSpPr>
              <p:nvPr userDrawn="1"/>
            </p:nvSpPr>
            <p:spPr bwMode="auto">
              <a:xfrm>
                <a:off x="719" y="2257"/>
                <a:ext cx="368" cy="404"/>
              </a:xfrm>
              <a:prstGeom prst="rect">
                <a:avLst/>
              </a:prstGeom>
              <a:solidFill>
                <a:schemeClr val="bg2"/>
              </a:solidFill>
              <a:ln w="9525">
                <a:noFill/>
                <a:miter lim="800000"/>
                <a:headEnd/>
                <a:tailEnd/>
              </a:ln>
            </p:spPr>
            <p:txBody>
              <a:bodyPr/>
              <a:lstStyle/>
              <a:p>
                <a:pPr eaLnBrk="1" hangingPunct="1">
                  <a:defRPr/>
                </a:pPr>
                <a:endParaRPr lang="en-US" sz="2400">
                  <a:latin typeface="Times New Roman" pitchFamily="18" charset="0"/>
                </a:endParaRPr>
              </a:p>
            </p:txBody>
          </p:sp>
          <p:sp>
            <p:nvSpPr>
              <p:cNvPr id="12" name="Rectangle 10"/>
              <p:cNvSpPr>
                <a:spLocks noChangeArrowheads="1"/>
              </p:cNvSpPr>
              <p:nvPr userDrawn="1"/>
            </p:nvSpPr>
            <p:spPr bwMode="auto">
              <a:xfrm>
                <a:off x="1437" y="1065"/>
                <a:ext cx="369" cy="405"/>
              </a:xfrm>
              <a:prstGeom prst="rect">
                <a:avLst/>
              </a:prstGeom>
              <a:solidFill>
                <a:schemeClr val="accent2"/>
              </a:solidFill>
              <a:ln w="9525">
                <a:noFill/>
                <a:miter lim="800000"/>
                <a:headEnd/>
                <a:tailEnd/>
              </a:ln>
            </p:spPr>
            <p:txBody>
              <a:bodyPr/>
              <a:lstStyle/>
              <a:p>
                <a:pPr eaLnBrk="1" hangingPunct="1">
                  <a:defRPr/>
                </a:pPr>
                <a:endParaRPr lang="en-US" sz="2400">
                  <a:latin typeface="Times New Roman" pitchFamily="18" charset="0"/>
                </a:endParaRPr>
              </a:p>
            </p:txBody>
          </p:sp>
          <p:sp>
            <p:nvSpPr>
              <p:cNvPr id="13" name="Rectangle 11"/>
              <p:cNvSpPr>
                <a:spLocks noChangeArrowheads="1"/>
              </p:cNvSpPr>
              <p:nvPr userDrawn="1"/>
            </p:nvSpPr>
            <p:spPr bwMode="auto">
              <a:xfrm>
                <a:off x="719" y="1464"/>
                <a:ext cx="368" cy="399"/>
              </a:xfrm>
              <a:prstGeom prst="rect">
                <a:avLst/>
              </a:prstGeom>
              <a:solidFill>
                <a:schemeClr val="folHlink"/>
              </a:solidFill>
              <a:ln w="9525">
                <a:noFill/>
                <a:miter lim="800000"/>
                <a:headEnd/>
                <a:tailEnd/>
              </a:ln>
            </p:spPr>
            <p:txBody>
              <a:bodyPr/>
              <a:lstStyle/>
              <a:p>
                <a:pPr eaLnBrk="1" hangingPunct="1">
                  <a:defRPr/>
                </a:pPr>
                <a:endParaRPr lang="en-US" sz="2400">
                  <a:latin typeface="Times New Roman" pitchFamily="18" charset="0"/>
                </a:endParaRPr>
              </a:p>
            </p:txBody>
          </p:sp>
          <p:sp>
            <p:nvSpPr>
              <p:cNvPr id="14" name="Rectangle 12"/>
              <p:cNvSpPr>
                <a:spLocks noChangeArrowheads="1"/>
              </p:cNvSpPr>
              <p:nvPr userDrawn="1"/>
            </p:nvSpPr>
            <p:spPr bwMode="auto">
              <a:xfrm>
                <a:off x="0" y="1464"/>
                <a:ext cx="367" cy="399"/>
              </a:xfrm>
              <a:prstGeom prst="rect">
                <a:avLst/>
              </a:prstGeom>
              <a:solidFill>
                <a:schemeClr val="bg2"/>
              </a:solidFill>
              <a:ln w="9525">
                <a:noFill/>
                <a:miter lim="800000"/>
                <a:headEnd/>
                <a:tailEnd/>
              </a:ln>
            </p:spPr>
            <p:txBody>
              <a:bodyPr/>
              <a:lstStyle/>
              <a:p>
                <a:pPr eaLnBrk="1" hangingPunct="1">
                  <a:defRPr/>
                </a:pPr>
                <a:endParaRPr lang="en-US" sz="2400">
                  <a:latin typeface="Times New Roman" pitchFamily="18" charset="0"/>
                </a:endParaRPr>
              </a:p>
            </p:txBody>
          </p:sp>
          <p:sp>
            <p:nvSpPr>
              <p:cNvPr id="15" name="Rectangle 13"/>
              <p:cNvSpPr>
                <a:spLocks noChangeArrowheads="1"/>
              </p:cNvSpPr>
              <p:nvPr userDrawn="1"/>
            </p:nvSpPr>
            <p:spPr bwMode="auto">
              <a:xfrm>
                <a:off x="1081" y="1464"/>
                <a:ext cx="362" cy="399"/>
              </a:xfrm>
              <a:prstGeom prst="rect">
                <a:avLst/>
              </a:prstGeom>
              <a:solidFill>
                <a:schemeClr val="accent2"/>
              </a:solidFill>
              <a:ln w="9525">
                <a:noFill/>
                <a:miter lim="800000"/>
                <a:headEnd/>
                <a:tailEnd/>
              </a:ln>
            </p:spPr>
            <p:txBody>
              <a:bodyPr/>
              <a:lstStyle/>
              <a:p>
                <a:pPr eaLnBrk="1" hangingPunct="1">
                  <a:defRPr/>
                </a:pPr>
                <a:endParaRPr lang="en-US" sz="2400">
                  <a:latin typeface="Times New Roman" pitchFamily="18" charset="0"/>
                </a:endParaRPr>
              </a:p>
            </p:txBody>
          </p:sp>
          <p:sp>
            <p:nvSpPr>
              <p:cNvPr id="16" name="Rectangle 14"/>
              <p:cNvSpPr>
                <a:spLocks noChangeArrowheads="1"/>
              </p:cNvSpPr>
              <p:nvPr userDrawn="1"/>
            </p:nvSpPr>
            <p:spPr bwMode="auto">
              <a:xfrm>
                <a:off x="361" y="1857"/>
                <a:ext cx="363" cy="406"/>
              </a:xfrm>
              <a:prstGeom prst="rect">
                <a:avLst/>
              </a:prstGeom>
              <a:solidFill>
                <a:schemeClr val="folHlink"/>
              </a:solidFill>
              <a:ln w="9525">
                <a:noFill/>
                <a:miter lim="800000"/>
                <a:headEnd/>
                <a:tailEnd/>
              </a:ln>
            </p:spPr>
            <p:txBody>
              <a:bodyPr/>
              <a:lstStyle/>
              <a:p>
                <a:pPr eaLnBrk="1" hangingPunct="1">
                  <a:defRPr/>
                </a:pPr>
                <a:endParaRPr lang="en-US" sz="2400">
                  <a:latin typeface="Times New Roman" pitchFamily="18" charset="0"/>
                </a:endParaRPr>
              </a:p>
            </p:txBody>
          </p:sp>
          <p:sp>
            <p:nvSpPr>
              <p:cNvPr id="17" name="Rectangle 15"/>
              <p:cNvSpPr>
                <a:spLocks noChangeArrowheads="1"/>
              </p:cNvSpPr>
              <p:nvPr userDrawn="1"/>
            </p:nvSpPr>
            <p:spPr bwMode="auto">
              <a:xfrm>
                <a:off x="719" y="1857"/>
                <a:ext cx="368" cy="406"/>
              </a:xfrm>
              <a:prstGeom prst="rect">
                <a:avLst/>
              </a:prstGeom>
              <a:solidFill>
                <a:schemeClr val="accent2"/>
              </a:solidFill>
              <a:ln w="9525">
                <a:noFill/>
                <a:miter lim="800000"/>
                <a:headEnd/>
                <a:tailEnd/>
              </a:ln>
            </p:spPr>
            <p:txBody>
              <a:bodyPr/>
              <a:lstStyle/>
              <a:p>
                <a:pPr eaLnBrk="1" hangingPunct="1">
                  <a:defRPr/>
                </a:pPr>
                <a:endParaRPr lang="en-US" sz="2400">
                  <a:latin typeface="Times New Roman" pitchFamily="18" charset="0"/>
                </a:endParaRPr>
              </a:p>
            </p:txBody>
          </p:sp>
        </p:grpSp>
      </p:grpSp>
      <p:sp>
        <p:nvSpPr>
          <p:cNvPr id="268307" name="Rectangle 19"/>
          <p:cNvSpPr>
            <a:spLocks noGrp="1" noChangeArrowheads="1"/>
          </p:cNvSpPr>
          <p:nvPr>
            <p:ph type="ctrTitle"/>
          </p:nvPr>
        </p:nvSpPr>
        <p:spPr>
          <a:xfrm>
            <a:off x="2971800" y="1828800"/>
            <a:ext cx="6019800" cy="2209800"/>
          </a:xfrm>
        </p:spPr>
        <p:txBody>
          <a:bodyPr/>
          <a:lstStyle>
            <a:lvl1pPr>
              <a:defRPr sz="5000">
                <a:solidFill>
                  <a:srgbClr val="FFFFFF"/>
                </a:solidFill>
              </a:defRPr>
            </a:lvl1pPr>
          </a:lstStyle>
          <a:p>
            <a:r>
              <a:rPr lang="en-US"/>
              <a:t>Click to edit Master title style</a:t>
            </a:r>
          </a:p>
        </p:txBody>
      </p:sp>
      <p:sp>
        <p:nvSpPr>
          <p:cNvPr id="268308" name="Rectangle 20"/>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3400"/>
            </a:lvl1pPr>
          </a:lstStyle>
          <a:p>
            <a:r>
              <a:rPr lang="en-US"/>
              <a:t>Click to edit Master subtitle style</a:t>
            </a:r>
          </a:p>
        </p:txBody>
      </p:sp>
      <p:sp>
        <p:nvSpPr>
          <p:cNvPr id="18" name="Rectangle 16"/>
          <p:cNvSpPr>
            <a:spLocks noGrp="1" noChangeArrowheads="1"/>
          </p:cNvSpPr>
          <p:nvPr>
            <p:ph type="dt" sz="half" idx="10"/>
          </p:nvPr>
        </p:nvSpPr>
        <p:spPr>
          <a:xfrm>
            <a:off x="457200" y="6248400"/>
            <a:ext cx="2133600" cy="457200"/>
          </a:xfrm>
        </p:spPr>
        <p:txBody>
          <a:bodyPr/>
          <a:lstStyle>
            <a:lvl1pPr>
              <a:defRPr smtClean="0"/>
            </a:lvl1pPr>
          </a:lstStyle>
          <a:p>
            <a:pPr>
              <a:defRPr/>
            </a:pPr>
            <a:endParaRPr lang="en-US"/>
          </a:p>
        </p:txBody>
      </p:sp>
      <p:sp>
        <p:nvSpPr>
          <p:cNvPr id="19" name="Rectangle 17"/>
          <p:cNvSpPr>
            <a:spLocks noGrp="1" noChangeArrowheads="1"/>
          </p:cNvSpPr>
          <p:nvPr>
            <p:ph type="ftr" sz="quarter" idx="11"/>
          </p:nvPr>
        </p:nvSpPr>
        <p:spPr/>
        <p:txBody>
          <a:bodyPr/>
          <a:lstStyle>
            <a:lvl1pPr>
              <a:defRPr smtClean="0"/>
            </a:lvl1pPr>
          </a:lstStyle>
          <a:p>
            <a:pPr>
              <a:defRPr/>
            </a:pPr>
            <a:endParaRPr lang="en-US"/>
          </a:p>
        </p:txBody>
      </p:sp>
      <p:sp>
        <p:nvSpPr>
          <p:cNvPr id="20" name="Rectangle 18"/>
          <p:cNvSpPr>
            <a:spLocks noGrp="1" noChangeArrowheads="1"/>
          </p:cNvSpPr>
          <p:nvPr>
            <p:ph type="sldNum" sz="quarter" idx="12"/>
          </p:nvPr>
        </p:nvSpPr>
        <p:spPr/>
        <p:txBody>
          <a:bodyPr/>
          <a:lstStyle>
            <a:lvl1pPr>
              <a:defRPr smtClean="0"/>
            </a:lvl1pPr>
          </a:lstStyle>
          <a:p>
            <a:pPr>
              <a:defRPr/>
            </a:pPr>
            <a:fld id="{39651778-A73B-4286-AA46-4D4D2B9AFB68}" type="slidenum">
              <a:rPr lang="en-US"/>
              <a:pPr>
                <a:defRPr/>
              </a:pPr>
              <a:t>‹#›</a:t>
            </a:fld>
            <a:endParaRPr lang="en-US"/>
          </a:p>
        </p:txBody>
      </p:sp>
    </p:spTree>
    <p:extLst>
      <p:ext uri="{BB962C8B-B14F-4D97-AF65-F5344CB8AC3E}">
        <p14:creationId xmlns:p14="http://schemas.microsoft.com/office/powerpoint/2010/main" val="24880269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D77365E8-D35F-4097-A4F9-D5E03FD44071}"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6999799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57200"/>
            <a:ext cx="20574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457200"/>
            <a:ext cx="60198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1C9D3A5F-C712-4BFE-961A-2D6257D08DC9}"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1889577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371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981200"/>
            <a:ext cx="4038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
          <p:cNvSpPr>
            <a:spLocks noGrp="1" noChangeArrowheads="1"/>
          </p:cNvSpPr>
          <p:nvPr>
            <p:ph type="ftr" sz="quarter"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89E8E375-EDBC-4928-8D27-292DDA85D98F}"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7917843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457200"/>
            <a:ext cx="8229600" cy="5410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2"/>
          <p:cNvSpPr>
            <a:spLocks noGrp="1" noChangeArrowheads="1"/>
          </p:cNvSpPr>
          <p:nvPr>
            <p:ph type="ftr" sz="quarter" idx="10"/>
          </p:nvPr>
        </p:nvSpPr>
        <p:spPr>
          <a:ln/>
        </p:spPr>
        <p:txBody>
          <a:bodyPr/>
          <a:lstStyle>
            <a:lvl1pPr>
              <a:defRPr/>
            </a:lvl1pPr>
          </a:lstStyle>
          <a:p>
            <a:pPr>
              <a:defRPr/>
            </a:pPr>
            <a:endParaRPr lang="en-US"/>
          </a:p>
        </p:txBody>
      </p:sp>
      <p:sp>
        <p:nvSpPr>
          <p:cNvPr id="4" name="Rectangle 3"/>
          <p:cNvSpPr>
            <a:spLocks noGrp="1" noChangeArrowheads="1"/>
          </p:cNvSpPr>
          <p:nvPr>
            <p:ph type="sldNum" sz="quarter" idx="11"/>
          </p:nvPr>
        </p:nvSpPr>
        <p:spPr>
          <a:ln/>
        </p:spPr>
        <p:txBody>
          <a:bodyPr/>
          <a:lstStyle>
            <a:lvl1pPr>
              <a:defRPr/>
            </a:lvl1pPr>
          </a:lstStyle>
          <a:p>
            <a:pPr>
              <a:defRPr/>
            </a:pPr>
            <a:fld id="{82F744F1-E584-4B8E-99A9-AF82C7D9C398}" type="slidenum">
              <a:rPr lang="en-US"/>
              <a:pPr>
                <a:defRPr/>
              </a:pPr>
              <a:t>‹#›</a:t>
            </a:fld>
            <a:endParaRPr lang="en-US"/>
          </a:p>
        </p:txBody>
      </p:sp>
      <p:sp>
        <p:nvSpPr>
          <p:cNvPr id="5" name="Rectangle 16"/>
          <p:cNvSpPr>
            <a:spLocks noGrp="1" noChangeArrowheads="1"/>
          </p:cNvSpPr>
          <p:nvPr>
            <p:ph type="dt" sz="half"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0413488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371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981200"/>
            <a:ext cx="8229600" cy="18669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 y="4000500"/>
            <a:ext cx="8229600" cy="18669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
          <p:cNvSpPr>
            <a:spLocks noGrp="1" noChangeArrowheads="1"/>
          </p:cNvSpPr>
          <p:nvPr>
            <p:ph type="ftr" sz="quarter"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A70AE351-1B47-47BF-BD39-154CA55B4B79}"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0564848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B2B94DAA-8E32-42E5-BD59-7A1F90B1CB41}"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6491383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413BEEB3-4E56-487C-B1B9-F377A8AF81D2}"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2283035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
          <p:cNvSpPr>
            <a:spLocks noGrp="1" noChangeArrowheads="1"/>
          </p:cNvSpPr>
          <p:nvPr>
            <p:ph type="ftr" sz="quarter"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F52D455A-D2A3-4642-AB35-1EE1F21FA561}"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0701707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
          <p:cNvSpPr>
            <a:spLocks noGrp="1" noChangeArrowheads="1"/>
          </p:cNvSpPr>
          <p:nvPr>
            <p:ph type="ftr" sz="quarter" idx="10"/>
          </p:nvPr>
        </p:nvSpPr>
        <p:spPr>
          <a:ln/>
        </p:spPr>
        <p:txBody>
          <a:bodyPr/>
          <a:lstStyle>
            <a:lvl1pPr>
              <a:defRPr/>
            </a:lvl1pPr>
          </a:lstStyle>
          <a:p>
            <a:pPr>
              <a:defRPr/>
            </a:pPr>
            <a:endParaRPr lang="en-US"/>
          </a:p>
        </p:txBody>
      </p:sp>
      <p:sp>
        <p:nvSpPr>
          <p:cNvPr id="8" name="Rectangle 3"/>
          <p:cNvSpPr>
            <a:spLocks noGrp="1" noChangeArrowheads="1"/>
          </p:cNvSpPr>
          <p:nvPr>
            <p:ph type="sldNum" sz="quarter" idx="11"/>
          </p:nvPr>
        </p:nvSpPr>
        <p:spPr>
          <a:ln/>
        </p:spPr>
        <p:txBody>
          <a:bodyPr/>
          <a:lstStyle>
            <a:lvl1pPr>
              <a:defRPr/>
            </a:lvl1pPr>
          </a:lstStyle>
          <a:p>
            <a:pPr>
              <a:defRPr/>
            </a:pPr>
            <a:fld id="{0B22CD17-ACEC-4F1E-A175-01005C2D40C6}" type="slidenum">
              <a:rPr lang="en-US"/>
              <a:pPr>
                <a:defRPr/>
              </a:pPr>
              <a:t>‹#›</a:t>
            </a:fld>
            <a:endParaRPr lang="en-US"/>
          </a:p>
        </p:txBody>
      </p:sp>
      <p:sp>
        <p:nvSpPr>
          <p:cNvPr id="9" name="Rectangle 16"/>
          <p:cNvSpPr>
            <a:spLocks noGrp="1" noChangeArrowheads="1"/>
          </p:cNvSpPr>
          <p:nvPr>
            <p:ph type="dt" sz="half"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1639511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
          <p:cNvSpPr>
            <a:spLocks noGrp="1" noChangeArrowheads="1"/>
          </p:cNvSpPr>
          <p:nvPr>
            <p:ph type="ftr" sz="quarter" idx="10"/>
          </p:nvPr>
        </p:nvSpPr>
        <p:spPr>
          <a:ln/>
        </p:spPr>
        <p:txBody>
          <a:bodyPr/>
          <a:lstStyle>
            <a:lvl1pPr>
              <a:defRPr/>
            </a:lvl1pPr>
          </a:lstStyle>
          <a:p>
            <a:pPr>
              <a:defRPr/>
            </a:pPr>
            <a:endParaRPr lang="en-US"/>
          </a:p>
        </p:txBody>
      </p:sp>
      <p:sp>
        <p:nvSpPr>
          <p:cNvPr id="4" name="Rectangle 3"/>
          <p:cNvSpPr>
            <a:spLocks noGrp="1" noChangeArrowheads="1"/>
          </p:cNvSpPr>
          <p:nvPr>
            <p:ph type="sldNum" sz="quarter" idx="11"/>
          </p:nvPr>
        </p:nvSpPr>
        <p:spPr>
          <a:ln/>
        </p:spPr>
        <p:txBody>
          <a:bodyPr/>
          <a:lstStyle>
            <a:lvl1pPr>
              <a:defRPr/>
            </a:lvl1pPr>
          </a:lstStyle>
          <a:p>
            <a:pPr>
              <a:defRPr/>
            </a:pPr>
            <a:fld id="{4D3A69FD-FD39-4BE7-8DA8-16CAF9D3F40C}" type="slidenum">
              <a:rPr lang="en-US"/>
              <a:pPr>
                <a:defRPr/>
              </a:pPr>
              <a:t>‹#›</a:t>
            </a:fld>
            <a:endParaRPr lang="en-US"/>
          </a:p>
        </p:txBody>
      </p:sp>
      <p:sp>
        <p:nvSpPr>
          <p:cNvPr id="5" name="Rectangle 16"/>
          <p:cNvSpPr>
            <a:spLocks noGrp="1" noChangeArrowheads="1"/>
          </p:cNvSpPr>
          <p:nvPr>
            <p:ph type="dt" sz="half"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543549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a:ln/>
        </p:spPr>
        <p:txBody>
          <a:bodyPr/>
          <a:lstStyle>
            <a:lvl1pPr>
              <a:defRPr/>
            </a:lvl1pPr>
          </a:lstStyle>
          <a:p>
            <a:pPr>
              <a:defRPr/>
            </a:pPr>
            <a:endParaRPr lang="en-US"/>
          </a:p>
        </p:txBody>
      </p:sp>
      <p:sp>
        <p:nvSpPr>
          <p:cNvPr id="3" name="Rectangle 3"/>
          <p:cNvSpPr>
            <a:spLocks noGrp="1" noChangeArrowheads="1"/>
          </p:cNvSpPr>
          <p:nvPr>
            <p:ph type="sldNum" sz="quarter" idx="11"/>
          </p:nvPr>
        </p:nvSpPr>
        <p:spPr>
          <a:ln/>
        </p:spPr>
        <p:txBody>
          <a:bodyPr/>
          <a:lstStyle>
            <a:lvl1pPr>
              <a:defRPr/>
            </a:lvl1pPr>
          </a:lstStyle>
          <a:p>
            <a:pPr>
              <a:defRPr/>
            </a:pPr>
            <a:fld id="{CE5072F1-DB06-46D8-A296-AD7250BE8BBB}" type="slidenum">
              <a:rPr lang="en-US"/>
              <a:pPr>
                <a:defRPr/>
              </a:pPr>
              <a:t>‹#›</a:t>
            </a:fld>
            <a:endParaRPr lang="en-US"/>
          </a:p>
        </p:txBody>
      </p:sp>
      <p:sp>
        <p:nvSpPr>
          <p:cNvPr id="4" name="Rectangle 16"/>
          <p:cNvSpPr>
            <a:spLocks noGrp="1" noChangeArrowheads="1"/>
          </p:cNvSpPr>
          <p:nvPr>
            <p:ph type="dt" sz="half"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1464120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ftr" sz="quarter"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905038DE-4586-41C4-A5FD-395437C6CD59}"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157286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ftr" sz="quarter"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FAD4E94F-FD00-4587-9238-A78061796455}"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1360233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7266" name="Rectangle 2"/>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smtClean="0">
                <a:latin typeface="Arial" charset="0"/>
              </a:defRPr>
            </a:lvl1pPr>
          </a:lstStyle>
          <a:p>
            <a:pPr>
              <a:defRPr/>
            </a:pPr>
            <a:endParaRPr lang="en-US"/>
          </a:p>
        </p:txBody>
      </p:sp>
      <p:sp>
        <p:nvSpPr>
          <p:cNvPr id="267267" name="Rectangle 3"/>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atin typeface="Arial Black" pitchFamily="34" charset="0"/>
              </a:defRPr>
            </a:lvl1pPr>
          </a:lstStyle>
          <a:p>
            <a:pPr>
              <a:defRPr/>
            </a:pPr>
            <a:fld id="{543EA958-CC6E-42B8-9115-C355D5873A08}" type="slidenum">
              <a:rPr lang="en-US"/>
              <a:pPr>
                <a:defRPr/>
              </a:pPr>
              <a:t>‹#›</a:t>
            </a:fld>
            <a:endParaRPr lang="en-US"/>
          </a:p>
        </p:txBody>
      </p:sp>
      <p:grpSp>
        <p:nvGrpSpPr>
          <p:cNvPr id="1028" name="Group 4"/>
          <p:cNvGrpSpPr>
            <a:grpSpLocks/>
          </p:cNvGrpSpPr>
          <p:nvPr/>
        </p:nvGrpSpPr>
        <p:grpSpPr bwMode="auto">
          <a:xfrm>
            <a:off x="0" y="0"/>
            <a:ext cx="9144000" cy="546100"/>
            <a:chOff x="0" y="0"/>
            <a:chExt cx="5760" cy="344"/>
          </a:xfrm>
        </p:grpSpPr>
        <p:sp>
          <p:nvSpPr>
            <p:cNvPr id="267269"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267270"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w="9525">
              <a:noFill/>
              <a:miter lim="800000"/>
              <a:headEnd/>
              <a:tailEnd/>
            </a:ln>
          </p:spPr>
          <p:txBody>
            <a:bodyPr/>
            <a:lstStyle/>
            <a:p>
              <a:pPr eaLnBrk="1" hangingPunct="1">
                <a:defRPr/>
              </a:pPr>
              <a:endParaRPr lang="en-US" sz="2400">
                <a:latin typeface="Times New Roman" pitchFamily="18" charset="0"/>
              </a:endParaRPr>
            </a:p>
          </p:txBody>
        </p:sp>
        <p:sp>
          <p:nvSpPr>
            <p:cNvPr id="267271" name="Rectangle 7"/>
            <p:cNvSpPr>
              <a:spLocks noChangeArrowheads="1"/>
            </p:cNvSpPr>
            <p:nvPr/>
          </p:nvSpPr>
          <p:spPr bwMode="auto">
            <a:xfrm>
              <a:off x="258" y="85"/>
              <a:ext cx="87" cy="89"/>
            </a:xfrm>
            <a:prstGeom prst="rect">
              <a:avLst/>
            </a:prstGeom>
            <a:solidFill>
              <a:schemeClr val="folHlink"/>
            </a:solidFill>
            <a:ln w="9525">
              <a:noFill/>
              <a:miter lim="800000"/>
              <a:headEnd/>
              <a:tailEnd/>
            </a:ln>
          </p:spPr>
          <p:txBody>
            <a:bodyPr/>
            <a:lstStyle/>
            <a:p>
              <a:pPr eaLnBrk="1" hangingPunct="1">
                <a:defRPr/>
              </a:pPr>
              <a:endParaRPr lang="en-US">
                <a:solidFill>
                  <a:schemeClr val="hlink"/>
                </a:solidFill>
                <a:latin typeface="Arial" charset="0"/>
              </a:endParaRPr>
            </a:p>
          </p:txBody>
        </p:sp>
        <p:sp>
          <p:nvSpPr>
            <p:cNvPr id="267272" name="Rectangle 8"/>
            <p:cNvSpPr>
              <a:spLocks noChangeArrowheads="1"/>
            </p:cNvSpPr>
            <p:nvPr/>
          </p:nvSpPr>
          <p:spPr bwMode="auto">
            <a:xfrm>
              <a:off x="345" y="0"/>
              <a:ext cx="88" cy="87"/>
            </a:xfrm>
            <a:prstGeom prst="rect">
              <a:avLst/>
            </a:prstGeom>
            <a:solidFill>
              <a:schemeClr val="folHlink"/>
            </a:solidFill>
            <a:ln w="9525">
              <a:noFill/>
              <a:miter lim="800000"/>
              <a:headEnd/>
              <a:tailEnd/>
            </a:ln>
          </p:spPr>
          <p:txBody>
            <a:bodyPr/>
            <a:lstStyle/>
            <a:p>
              <a:pPr eaLnBrk="1" hangingPunct="1">
                <a:defRPr/>
              </a:pPr>
              <a:endParaRPr lang="en-US">
                <a:solidFill>
                  <a:schemeClr val="hlink"/>
                </a:solidFill>
                <a:latin typeface="Arial" charset="0"/>
              </a:endParaRPr>
            </a:p>
          </p:txBody>
        </p:sp>
        <p:sp>
          <p:nvSpPr>
            <p:cNvPr id="267273" name="Rectangle 9"/>
            <p:cNvSpPr>
              <a:spLocks noChangeArrowheads="1"/>
            </p:cNvSpPr>
            <p:nvPr/>
          </p:nvSpPr>
          <p:spPr bwMode="auto">
            <a:xfrm>
              <a:off x="345" y="85"/>
              <a:ext cx="88" cy="89"/>
            </a:xfrm>
            <a:prstGeom prst="rect">
              <a:avLst/>
            </a:prstGeom>
            <a:solidFill>
              <a:schemeClr val="accent2"/>
            </a:solidFill>
            <a:ln w="9525">
              <a:noFill/>
              <a:miter lim="800000"/>
              <a:headEnd/>
              <a:tailEnd/>
            </a:ln>
          </p:spPr>
          <p:txBody>
            <a:bodyPr/>
            <a:lstStyle/>
            <a:p>
              <a:pPr eaLnBrk="1" hangingPunct="1">
                <a:defRPr/>
              </a:pPr>
              <a:endParaRPr lang="en-US">
                <a:solidFill>
                  <a:schemeClr val="accent2"/>
                </a:solidFill>
                <a:latin typeface="Arial" charset="0"/>
              </a:endParaRPr>
            </a:p>
          </p:txBody>
        </p:sp>
        <p:sp>
          <p:nvSpPr>
            <p:cNvPr id="267274" name="Rectangle 10"/>
            <p:cNvSpPr>
              <a:spLocks noChangeArrowheads="1"/>
            </p:cNvSpPr>
            <p:nvPr/>
          </p:nvSpPr>
          <p:spPr bwMode="auto">
            <a:xfrm>
              <a:off x="173" y="173"/>
              <a:ext cx="86" cy="87"/>
            </a:xfrm>
            <a:prstGeom prst="rect">
              <a:avLst/>
            </a:prstGeom>
            <a:solidFill>
              <a:schemeClr val="folHlink"/>
            </a:solidFill>
            <a:ln w="9525">
              <a:noFill/>
              <a:miter lim="800000"/>
              <a:headEnd/>
              <a:tailEnd/>
            </a:ln>
          </p:spPr>
          <p:txBody>
            <a:bodyPr/>
            <a:lstStyle/>
            <a:p>
              <a:pPr eaLnBrk="1" hangingPunct="1">
                <a:defRPr/>
              </a:pPr>
              <a:endParaRPr lang="en-US">
                <a:solidFill>
                  <a:schemeClr val="hlink"/>
                </a:solidFill>
                <a:latin typeface="Arial" charset="0"/>
              </a:endParaRPr>
            </a:p>
          </p:txBody>
        </p:sp>
        <p:sp>
          <p:nvSpPr>
            <p:cNvPr id="267275" name="Rectangle 11"/>
            <p:cNvSpPr>
              <a:spLocks noChangeArrowheads="1"/>
            </p:cNvSpPr>
            <p:nvPr/>
          </p:nvSpPr>
          <p:spPr bwMode="auto">
            <a:xfrm>
              <a:off x="83" y="86"/>
              <a:ext cx="89" cy="87"/>
            </a:xfrm>
            <a:prstGeom prst="rect">
              <a:avLst/>
            </a:prstGeom>
            <a:solidFill>
              <a:schemeClr val="bg2"/>
            </a:solidFill>
            <a:ln w="9525">
              <a:noFill/>
              <a:miter lim="800000"/>
              <a:headEnd/>
              <a:tailEnd/>
            </a:ln>
          </p:spPr>
          <p:txBody>
            <a:bodyPr/>
            <a:lstStyle/>
            <a:p>
              <a:pPr eaLnBrk="1" hangingPunct="1">
                <a:defRPr/>
              </a:pPr>
              <a:endParaRPr lang="en-US" sz="2400">
                <a:latin typeface="Times New Roman" pitchFamily="18" charset="0"/>
              </a:endParaRPr>
            </a:p>
          </p:txBody>
        </p:sp>
        <p:sp>
          <p:nvSpPr>
            <p:cNvPr id="267276" name="Rectangle 12"/>
            <p:cNvSpPr>
              <a:spLocks noChangeArrowheads="1"/>
            </p:cNvSpPr>
            <p:nvPr/>
          </p:nvSpPr>
          <p:spPr bwMode="auto">
            <a:xfrm>
              <a:off x="258" y="171"/>
              <a:ext cx="87" cy="87"/>
            </a:xfrm>
            <a:prstGeom prst="rect">
              <a:avLst/>
            </a:prstGeom>
            <a:solidFill>
              <a:schemeClr val="accent2"/>
            </a:solidFill>
            <a:ln w="9525">
              <a:noFill/>
              <a:miter lim="800000"/>
              <a:headEnd/>
              <a:tailEnd/>
            </a:ln>
          </p:spPr>
          <p:txBody>
            <a:bodyPr/>
            <a:lstStyle/>
            <a:p>
              <a:pPr eaLnBrk="1" hangingPunct="1">
                <a:defRPr/>
              </a:pPr>
              <a:endParaRPr lang="en-US">
                <a:solidFill>
                  <a:schemeClr val="accent2"/>
                </a:solidFill>
                <a:latin typeface="Arial" charset="0"/>
              </a:endParaRPr>
            </a:p>
          </p:txBody>
        </p:sp>
        <p:sp>
          <p:nvSpPr>
            <p:cNvPr id="267277" name="Rectangle 13"/>
            <p:cNvSpPr>
              <a:spLocks noChangeArrowheads="1"/>
            </p:cNvSpPr>
            <p:nvPr/>
          </p:nvSpPr>
          <p:spPr bwMode="auto">
            <a:xfrm>
              <a:off x="173" y="258"/>
              <a:ext cx="86" cy="86"/>
            </a:xfrm>
            <a:prstGeom prst="rect">
              <a:avLst/>
            </a:prstGeom>
            <a:solidFill>
              <a:schemeClr val="accent2"/>
            </a:solidFill>
            <a:ln w="9525">
              <a:noFill/>
              <a:miter lim="800000"/>
              <a:headEnd/>
              <a:tailEnd/>
            </a:ln>
          </p:spPr>
          <p:txBody>
            <a:bodyPr/>
            <a:lstStyle/>
            <a:p>
              <a:pPr eaLnBrk="1" hangingPunct="1">
                <a:defRPr/>
              </a:pPr>
              <a:endParaRPr lang="en-US">
                <a:solidFill>
                  <a:schemeClr val="accent2"/>
                </a:solidFill>
                <a:latin typeface="Arial" charset="0"/>
              </a:endParaRPr>
            </a:p>
          </p:txBody>
        </p:sp>
      </p:grpSp>
      <p:sp>
        <p:nvSpPr>
          <p:cNvPr id="1029" name="Rectangle 14"/>
          <p:cNvSpPr>
            <a:spLocks noGrp="1" noChangeArrowheads="1"/>
          </p:cNvSpPr>
          <p:nvPr>
            <p:ph type="title"/>
          </p:nvPr>
        </p:nvSpPr>
        <p:spPr bwMode="auto">
          <a:xfrm>
            <a:off x="457200" y="457200"/>
            <a:ext cx="8229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30" name="Rectangle 15"/>
          <p:cNvSpPr>
            <a:spLocks noGrp="1" noChangeArrowheads="1"/>
          </p:cNvSpPr>
          <p:nvPr>
            <p:ph type="body" idx="1"/>
          </p:nvPr>
        </p:nvSpPr>
        <p:spPr bwMode="auto">
          <a:xfrm>
            <a:off x="457200" y="1981200"/>
            <a:ext cx="82296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67280" name="Rectangle 16"/>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latin typeface="Arial" charset="0"/>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83895" r:id="rId1"/>
    <p:sldLayoutId id="2147483882" r:id="rId2"/>
    <p:sldLayoutId id="2147483883" r:id="rId3"/>
    <p:sldLayoutId id="2147483884" r:id="rId4"/>
    <p:sldLayoutId id="2147483885" r:id="rId5"/>
    <p:sldLayoutId id="2147483886" r:id="rId6"/>
    <p:sldLayoutId id="2147483887" r:id="rId7"/>
    <p:sldLayoutId id="2147483888" r:id="rId8"/>
    <p:sldLayoutId id="2147483889" r:id="rId9"/>
    <p:sldLayoutId id="2147483890" r:id="rId10"/>
    <p:sldLayoutId id="2147483891" r:id="rId11"/>
    <p:sldLayoutId id="2147483892" r:id="rId12"/>
    <p:sldLayoutId id="2147483893" r:id="rId13"/>
    <p:sldLayoutId id="2147483894" r:id="rId14"/>
  </p:sldLayoutIdLst>
  <p:txStyles>
    <p:titleStyle>
      <a:lvl1pPr algn="l" rtl="0" eaLnBrk="0" fontAlgn="base" hangingPunct="0">
        <a:spcBef>
          <a:spcPct val="0"/>
        </a:spcBef>
        <a:spcAft>
          <a:spcPct val="0"/>
        </a:spcAft>
        <a:defRPr sz="4400">
          <a:solidFill>
            <a:schemeClr val="tx1"/>
          </a:solidFill>
          <a:latin typeface="+mj-lt"/>
          <a:ea typeface="+mj-ea"/>
          <a:cs typeface="+mj-cs"/>
        </a:defRPr>
      </a:lvl1pPr>
      <a:lvl2pPr algn="l" rtl="0" eaLnBrk="0" fontAlgn="base" hangingPunct="0">
        <a:spcBef>
          <a:spcPct val="0"/>
        </a:spcBef>
        <a:spcAft>
          <a:spcPct val="0"/>
        </a:spcAft>
        <a:defRPr sz="4400">
          <a:solidFill>
            <a:schemeClr val="tx1"/>
          </a:solidFill>
          <a:latin typeface="Arial" charset="0"/>
        </a:defRPr>
      </a:lvl2pPr>
      <a:lvl3pPr algn="l" rtl="0" eaLnBrk="0" fontAlgn="base" hangingPunct="0">
        <a:spcBef>
          <a:spcPct val="0"/>
        </a:spcBef>
        <a:spcAft>
          <a:spcPct val="0"/>
        </a:spcAft>
        <a:defRPr sz="4400">
          <a:solidFill>
            <a:schemeClr val="tx1"/>
          </a:solidFill>
          <a:latin typeface="Arial" charset="0"/>
        </a:defRPr>
      </a:lvl3pPr>
      <a:lvl4pPr algn="l" rtl="0" eaLnBrk="0" fontAlgn="base" hangingPunct="0">
        <a:spcBef>
          <a:spcPct val="0"/>
        </a:spcBef>
        <a:spcAft>
          <a:spcPct val="0"/>
        </a:spcAft>
        <a:defRPr sz="4400">
          <a:solidFill>
            <a:schemeClr val="tx1"/>
          </a:solidFill>
          <a:latin typeface="Arial" charset="0"/>
        </a:defRPr>
      </a:lvl4pPr>
      <a:lvl5pPr algn="l" rtl="0" eaLnBrk="0" fontAlgn="base" hangingPunct="0">
        <a:spcBef>
          <a:spcPct val="0"/>
        </a:spcBef>
        <a:spcAft>
          <a:spcPct val="0"/>
        </a:spcAft>
        <a:defRPr sz="4400">
          <a:solidFill>
            <a:schemeClr val="tx1"/>
          </a:solidFill>
          <a:latin typeface="Arial" charset="0"/>
        </a:defRPr>
      </a:lvl5pPr>
      <a:lvl6pPr marL="457200" algn="l" rtl="0" fontAlgn="base">
        <a:spcBef>
          <a:spcPct val="0"/>
        </a:spcBef>
        <a:spcAft>
          <a:spcPct val="0"/>
        </a:spcAft>
        <a:defRPr sz="4400">
          <a:solidFill>
            <a:schemeClr val="tx1"/>
          </a:solidFill>
          <a:latin typeface="Arial" charset="0"/>
        </a:defRPr>
      </a:lvl6pPr>
      <a:lvl7pPr marL="914400" algn="l" rtl="0" fontAlgn="base">
        <a:spcBef>
          <a:spcPct val="0"/>
        </a:spcBef>
        <a:spcAft>
          <a:spcPct val="0"/>
        </a:spcAft>
        <a:defRPr sz="4400">
          <a:solidFill>
            <a:schemeClr val="tx1"/>
          </a:solidFill>
          <a:latin typeface="Arial" charset="0"/>
        </a:defRPr>
      </a:lvl7pPr>
      <a:lvl8pPr marL="1371600" algn="l" rtl="0" fontAlgn="base">
        <a:spcBef>
          <a:spcPct val="0"/>
        </a:spcBef>
        <a:spcAft>
          <a:spcPct val="0"/>
        </a:spcAft>
        <a:defRPr sz="4400">
          <a:solidFill>
            <a:schemeClr val="tx1"/>
          </a:solidFill>
          <a:latin typeface="Arial" charset="0"/>
        </a:defRPr>
      </a:lvl8pPr>
      <a:lvl9pPr marL="1828800" algn="l" rtl="0" fontAlgn="base">
        <a:spcBef>
          <a:spcPct val="0"/>
        </a:spcBef>
        <a:spcAft>
          <a:spcPct val="0"/>
        </a:spcAft>
        <a:defRPr sz="4400">
          <a:solidFill>
            <a:schemeClr val="tx1"/>
          </a:solidFill>
          <a:latin typeface="Arial" charset="0"/>
        </a:defRPr>
      </a:lvl9pPr>
    </p:titleStyle>
    <p:bodyStyle>
      <a:lvl1pPr marL="342900" indent="-342900" algn="l" rtl="0" eaLnBrk="0" fontAlgn="base" hangingPunct="0">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65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5.xml"/><Relationship Id="rId1" Type="http://schemas.openxmlformats.org/officeDocument/2006/relationships/slideLayout" Target="../slideLayouts/slideLayout14.xml"/><Relationship Id="rId4" Type="http://schemas.openxmlformats.org/officeDocument/2006/relationships/image" Target="../media/image10.jpe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14.xml"/><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14.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eaLnBrk="1" hangingPunct="1"/>
            <a:r>
              <a:rPr lang="en-GB" smtClean="0"/>
              <a:t>Rocks</a:t>
            </a:r>
            <a:endParaRPr lang="en-US" smtClean="0"/>
          </a:p>
        </p:txBody>
      </p:sp>
      <p:sp>
        <p:nvSpPr>
          <p:cNvPr id="3075" name="Rectangle 3"/>
          <p:cNvSpPr>
            <a:spLocks noGrp="1" noChangeArrowheads="1"/>
          </p:cNvSpPr>
          <p:nvPr>
            <p:ph type="subTitle" idx="1"/>
          </p:nvPr>
        </p:nvSpPr>
        <p:spPr/>
        <p:txBody>
          <a:bodyPr/>
          <a:lstStyle/>
          <a:p>
            <a:pPr eaLnBrk="1" hangingPunct="1"/>
            <a:r>
              <a:rPr lang="en-GB" smtClean="0"/>
              <a:t>Material that forms the earth’s crust.</a:t>
            </a:r>
            <a:endParaRPr lang="en-US" smtClean="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GB" smtClean="0">
                <a:solidFill>
                  <a:srgbClr val="FF3300"/>
                </a:solidFill>
              </a:rPr>
              <a:t>Sandstone</a:t>
            </a:r>
            <a:endParaRPr lang="en-US" smtClean="0">
              <a:solidFill>
                <a:srgbClr val="FF3300"/>
              </a:solidFill>
            </a:endParaRPr>
          </a:p>
        </p:txBody>
      </p:sp>
      <p:sp>
        <p:nvSpPr>
          <p:cNvPr id="12291" name="Rectangle 3"/>
          <p:cNvSpPr>
            <a:spLocks noGrp="1" noChangeArrowheads="1"/>
          </p:cNvSpPr>
          <p:nvPr>
            <p:ph type="body" idx="1"/>
          </p:nvPr>
        </p:nvSpPr>
        <p:spPr>
          <a:xfrm>
            <a:off x="457200" y="1916113"/>
            <a:ext cx="8229600" cy="4608512"/>
          </a:xfrm>
        </p:spPr>
        <p:txBody>
          <a:bodyPr/>
          <a:lstStyle/>
          <a:p>
            <a:pPr eaLnBrk="1" hangingPunct="1"/>
            <a:r>
              <a:rPr lang="en-GB" sz="2400" smtClean="0"/>
              <a:t>Sandstone is red/brown in colour.</a:t>
            </a:r>
          </a:p>
          <a:p>
            <a:pPr eaLnBrk="1" hangingPunct="1">
              <a:buFont typeface="Wingdings" pitchFamily="2" charset="2"/>
              <a:buNone/>
            </a:pPr>
            <a:endParaRPr lang="en-GB" sz="2400" smtClean="0"/>
          </a:p>
          <a:p>
            <a:pPr eaLnBrk="1" hangingPunct="1"/>
            <a:r>
              <a:rPr lang="en-GB" sz="2400" smtClean="0"/>
              <a:t>It is made when lots of sand is worn away from the earth’s crust. This sand is carried by the wind and rivers.</a:t>
            </a:r>
          </a:p>
          <a:p>
            <a:pPr eaLnBrk="1" hangingPunct="1">
              <a:buFont typeface="Wingdings" pitchFamily="2" charset="2"/>
              <a:buNone/>
            </a:pPr>
            <a:endParaRPr lang="en-GB" sz="2400" smtClean="0"/>
          </a:p>
          <a:p>
            <a:pPr eaLnBrk="1" hangingPunct="1"/>
            <a:r>
              <a:rPr lang="en-GB" sz="2400" smtClean="0"/>
              <a:t>They are deposited in the sea or in a desert where the layers build up over time.</a:t>
            </a:r>
          </a:p>
          <a:p>
            <a:pPr eaLnBrk="1" hangingPunct="1">
              <a:buFont typeface="Wingdings" pitchFamily="2" charset="2"/>
              <a:buNone/>
            </a:pPr>
            <a:endParaRPr lang="en-GB" sz="2400" smtClean="0"/>
          </a:p>
          <a:p>
            <a:pPr eaLnBrk="1" hangingPunct="1"/>
            <a:r>
              <a:rPr lang="en-GB" sz="2400" smtClean="0"/>
              <a:t>The layers become compressed and cemented together to form sandstone</a:t>
            </a:r>
            <a:r>
              <a:rPr lang="en-GB" smtClean="0"/>
              <a:t> </a:t>
            </a:r>
            <a:endParaRPr lang="en-US"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GB" smtClean="0">
                <a:solidFill>
                  <a:srgbClr val="FF3300"/>
                </a:solidFill>
              </a:rPr>
              <a:t>Metamorphic Rocks</a:t>
            </a:r>
            <a:endParaRPr lang="en-US" smtClean="0">
              <a:solidFill>
                <a:srgbClr val="FF3300"/>
              </a:solidFill>
            </a:endParaRPr>
          </a:p>
        </p:txBody>
      </p:sp>
      <p:sp>
        <p:nvSpPr>
          <p:cNvPr id="13315" name="Rectangle 3"/>
          <p:cNvSpPr>
            <a:spLocks noGrp="1" noChangeArrowheads="1"/>
          </p:cNvSpPr>
          <p:nvPr>
            <p:ph type="body" idx="1"/>
          </p:nvPr>
        </p:nvSpPr>
        <p:spPr/>
        <p:txBody>
          <a:bodyPr/>
          <a:lstStyle/>
          <a:p>
            <a:pPr eaLnBrk="1" hangingPunct="1"/>
            <a:r>
              <a:rPr lang="en-GB" smtClean="0"/>
              <a:t>Metamorphic rocks are made from other rocks that already exist. The older rocks are changed into new types of rocks because of great heat or pressure.</a:t>
            </a:r>
          </a:p>
          <a:p>
            <a:pPr eaLnBrk="1" hangingPunct="1"/>
            <a:endParaRPr lang="en-GB" smtClean="0"/>
          </a:p>
          <a:p>
            <a:pPr eaLnBrk="1" hangingPunct="1"/>
            <a:r>
              <a:rPr lang="en-GB" smtClean="0"/>
              <a:t>Marble, quartzite and slate are examples of metamorphic rocks.</a:t>
            </a:r>
            <a:endParaRPr lang="en-US"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GB" smtClean="0">
                <a:solidFill>
                  <a:srgbClr val="FF3300"/>
                </a:solidFill>
              </a:rPr>
              <a:t>Quartzite</a:t>
            </a:r>
            <a:endParaRPr lang="en-US" smtClean="0">
              <a:solidFill>
                <a:srgbClr val="FF3300"/>
              </a:solidFill>
            </a:endParaRPr>
          </a:p>
        </p:txBody>
      </p:sp>
      <p:sp>
        <p:nvSpPr>
          <p:cNvPr id="14339" name="Rectangle 3"/>
          <p:cNvSpPr>
            <a:spLocks noGrp="1" noChangeArrowheads="1"/>
          </p:cNvSpPr>
          <p:nvPr>
            <p:ph type="body" idx="1"/>
          </p:nvPr>
        </p:nvSpPr>
        <p:spPr>
          <a:xfrm>
            <a:off x="457200" y="1844675"/>
            <a:ext cx="8229600" cy="4679950"/>
          </a:xfrm>
        </p:spPr>
        <p:txBody>
          <a:bodyPr/>
          <a:lstStyle/>
          <a:p>
            <a:pPr eaLnBrk="1" hangingPunct="1">
              <a:lnSpc>
                <a:spcPct val="90000"/>
              </a:lnSpc>
            </a:pPr>
            <a:r>
              <a:rPr lang="en-GB" sz="2400" smtClean="0"/>
              <a:t>Quartzite is an extremely hard rock made mainly from quartz.</a:t>
            </a:r>
          </a:p>
          <a:p>
            <a:pPr eaLnBrk="1" hangingPunct="1">
              <a:lnSpc>
                <a:spcPct val="90000"/>
              </a:lnSpc>
            </a:pPr>
            <a:endParaRPr lang="en-GB" sz="2400" smtClean="0"/>
          </a:p>
          <a:p>
            <a:pPr eaLnBrk="1" hangingPunct="1">
              <a:lnSpc>
                <a:spcPct val="90000"/>
              </a:lnSpc>
            </a:pPr>
            <a:r>
              <a:rPr lang="en-GB" sz="2400" smtClean="0"/>
              <a:t>It was made from sandstone which was changed by great heat or pressure.</a:t>
            </a:r>
          </a:p>
          <a:p>
            <a:pPr eaLnBrk="1" hangingPunct="1">
              <a:lnSpc>
                <a:spcPct val="90000"/>
              </a:lnSpc>
            </a:pPr>
            <a:endParaRPr lang="en-GB" sz="2400" smtClean="0"/>
          </a:p>
          <a:p>
            <a:pPr eaLnBrk="1" hangingPunct="1">
              <a:lnSpc>
                <a:spcPct val="90000"/>
              </a:lnSpc>
            </a:pPr>
            <a:r>
              <a:rPr lang="en-GB" sz="2400" smtClean="0"/>
              <a:t>It is found on the top of many of Ireland’s mountains such as Croagh Patrick and the Sugarloaf.</a:t>
            </a:r>
          </a:p>
          <a:p>
            <a:pPr eaLnBrk="1" hangingPunct="1">
              <a:lnSpc>
                <a:spcPct val="90000"/>
              </a:lnSpc>
              <a:buFont typeface="Wingdings" pitchFamily="2" charset="2"/>
              <a:buNone/>
            </a:pPr>
            <a:endParaRPr lang="en-GB" sz="2400" smtClean="0"/>
          </a:p>
          <a:p>
            <a:pPr eaLnBrk="1" hangingPunct="1">
              <a:lnSpc>
                <a:spcPct val="90000"/>
              </a:lnSpc>
            </a:pPr>
            <a:r>
              <a:rPr lang="en-GB" sz="2400" smtClean="0"/>
              <a:t>It is used in road chippings, sandpaper, and watches.</a:t>
            </a:r>
            <a:endParaRPr lang="en-US" sz="240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GB" smtClean="0">
                <a:solidFill>
                  <a:srgbClr val="FF3300"/>
                </a:solidFill>
              </a:rPr>
              <a:t>Marble</a:t>
            </a:r>
            <a:endParaRPr lang="en-US" smtClean="0">
              <a:solidFill>
                <a:srgbClr val="FF3300"/>
              </a:solidFill>
            </a:endParaRPr>
          </a:p>
        </p:txBody>
      </p:sp>
      <p:sp>
        <p:nvSpPr>
          <p:cNvPr id="15363" name="Rectangle 3"/>
          <p:cNvSpPr>
            <a:spLocks noGrp="1" noChangeArrowheads="1"/>
          </p:cNvSpPr>
          <p:nvPr>
            <p:ph type="body" idx="1"/>
          </p:nvPr>
        </p:nvSpPr>
        <p:spPr/>
        <p:txBody>
          <a:bodyPr/>
          <a:lstStyle/>
          <a:p>
            <a:pPr eaLnBrk="1" hangingPunct="1">
              <a:lnSpc>
                <a:spcPct val="80000"/>
              </a:lnSpc>
            </a:pPr>
            <a:r>
              <a:rPr lang="en-GB" sz="2800" smtClean="0"/>
              <a:t>Marble is formed from limestone.</a:t>
            </a:r>
          </a:p>
          <a:p>
            <a:pPr eaLnBrk="1" hangingPunct="1">
              <a:lnSpc>
                <a:spcPct val="80000"/>
              </a:lnSpc>
            </a:pPr>
            <a:endParaRPr lang="en-GB" sz="2800" smtClean="0"/>
          </a:p>
          <a:p>
            <a:pPr eaLnBrk="1" hangingPunct="1">
              <a:lnSpc>
                <a:spcPct val="80000"/>
              </a:lnSpc>
            </a:pPr>
            <a:r>
              <a:rPr lang="en-GB" sz="2800" smtClean="0"/>
              <a:t>It is a very hard rock that can be cut and polished.</a:t>
            </a:r>
          </a:p>
          <a:p>
            <a:pPr eaLnBrk="1" hangingPunct="1">
              <a:lnSpc>
                <a:spcPct val="80000"/>
              </a:lnSpc>
            </a:pPr>
            <a:endParaRPr lang="en-GB" sz="2800" smtClean="0"/>
          </a:p>
          <a:p>
            <a:pPr eaLnBrk="1" hangingPunct="1">
              <a:lnSpc>
                <a:spcPct val="80000"/>
              </a:lnSpc>
            </a:pPr>
            <a:r>
              <a:rPr lang="en-GB" sz="2800" smtClean="0"/>
              <a:t>It is found in Connemara and Co. Cork.</a:t>
            </a:r>
          </a:p>
          <a:p>
            <a:pPr eaLnBrk="1" hangingPunct="1">
              <a:lnSpc>
                <a:spcPct val="80000"/>
              </a:lnSpc>
              <a:buFont typeface="Wingdings" pitchFamily="2" charset="2"/>
              <a:buNone/>
            </a:pPr>
            <a:endParaRPr lang="en-GB" sz="2800" smtClean="0"/>
          </a:p>
          <a:p>
            <a:pPr eaLnBrk="1" hangingPunct="1">
              <a:lnSpc>
                <a:spcPct val="80000"/>
              </a:lnSpc>
            </a:pPr>
            <a:r>
              <a:rPr lang="en-GB" sz="2800" smtClean="0"/>
              <a:t>It is used to make fireplaces, gravestones, and ornaments</a:t>
            </a:r>
            <a:endParaRPr lang="en-US" sz="280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GB" smtClean="0">
                <a:solidFill>
                  <a:srgbClr val="FF3300"/>
                </a:solidFill>
              </a:rPr>
              <a:t>Slate</a:t>
            </a:r>
            <a:endParaRPr lang="en-US" smtClean="0">
              <a:solidFill>
                <a:srgbClr val="FF3300"/>
              </a:solidFill>
            </a:endParaRPr>
          </a:p>
        </p:txBody>
      </p:sp>
      <p:sp>
        <p:nvSpPr>
          <p:cNvPr id="16387" name="Rectangle 3"/>
          <p:cNvSpPr>
            <a:spLocks noGrp="1" noChangeArrowheads="1"/>
          </p:cNvSpPr>
          <p:nvPr>
            <p:ph type="body" idx="1"/>
          </p:nvPr>
        </p:nvSpPr>
        <p:spPr/>
        <p:txBody>
          <a:bodyPr/>
          <a:lstStyle/>
          <a:p>
            <a:pPr eaLnBrk="1" hangingPunct="1"/>
            <a:r>
              <a:rPr lang="en-GB" smtClean="0"/>
              <a:t>Slate is made from the sedimentary rock shale.</a:t>
            </a:r>
          </a:p>
          <a:p>
            <a:pPr eaLnBrk="1" hangingPunct="1"/>
            <a:endParaRPr lang="en-GB" smtClean="0"/>
          </a:p>
          <a:p>
            <a:pPr eaLnBrk="1" hangingPunct="1"/>
            <a:r>
              <a:rPr lang="en-GB" smtClean="0"/>
              <a:t>It is used to make slates to roof houses and for billiard / snooker tables.</a:t>
            </a:r>
            <a:endParaRPr lang="en-US"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57200"/>
            <a:ext cx="8229600" cy="1027113"/>
          </a:xfrm>
        </p:spPr>
        <p:txBody>
          <a:bodyPr/>
          <a:lstStyle/>
          <a:p>
            <a:pPr eaLnBrk="1" hangingPunct="1"/>
            <a:r>
              <a:rPr lang="en-GB" sz="3600" smtClean="0">
                <a:solidFill>
                  <a:srgbClr val="FF3300"/>
                </a:solidFill>
              </a:rPr>
              <a:t>Rocks – A Valuable Natural Resource</a:t>
            </a:r>
            <a:endParaRPr lang="en-US" sz="3600" smtClean="0">
              <a:solidFill>
                <a:srgbClr val="FF3300"/>
              </a:solidFill>
            </a:endParaRPr>
          </a:p>
        </p:txBody>
      </p:sp>
      <p:sp>
        <p:nvSpPr>
          <p:cNvPr id="17411" name="Rectangle 3"/>
          <p:cNvSpPr>
            <a:spLocks noGrp="1" noChangeArrowheads="1"/>
          </p:cNvSpPr>
          <p:nvPr>
            <p:ph type="body" sz="half" idx="1"/>
          </p:nvPr>
        </p:nvSpPr>
        <p:spPr>
          <a:xfrm>
            <a:off x="457200" y="1557338"/>
            <a:ext cx="8229600" cy="2290762"/>
          </a:xfrm>
        </p:spPr>
        <p:txBody>
          <a:bodyPr/>
          <a:lstStyle/>
          <a:p>
            <a:pPr eaLnBrk="1" hangingPunct="1">
              <a:lnSpc>
                <a:spcPct val="80000"/>
              </a:lnSpc>
            </a:pPr>
            <a:r>
              <a:rPr lang="en-GB" sz="1800" smtClean="0"/>
              <a:t>Rocks are valuable natural resources. People use rocks for many different purposes. For example,</a:t>
            </a:r>
          </a:p>
          <a:p>
            <a:pPr eaLnBrk="1" hangingPunct="1">
              <a:lnSpc>
                <a:spcPct val="80000"/>
              </a:lnSpc>
              <a:buFont typeface="Wingdings" pitchFamily="2" charset="2"/>
              <a:buNone/>
            </a:pPr>
            <a:endParaRPr lang="en-GB" sz="1800" smtClean="0"/>
          </a:p>
          <a:p>
            <a:pPr lvl="1" eaLnBrk="1" hangingPunct="1">
              <a:lnSpc>
                <a:spcPct val="80000"/>
              </a:lnSpc>
            </a:pPr>
            <a:r>
              <a:rPr lang="en-GB" sz="1900" smtClean="0"/>
              <a:t>Granite is used in building and making monuments.</a:t>
            </a:r>
          </a:p>
          <a:p>
            <a:pPr lvl="1" eaLnBrk="1" hangingPunct="1">
              <a:lnSpc>
                <a:spcPct val="80000"/>
              </a:lnSpc>
            </a:pPr>
            <a:r>
              <a:rPr lang="en-GB" sz="1900" smtClean="0"/>
              <a:t>Limestone is used in building, making cement, and as a fertilizer.</a:t>
            </a:r>
          </a:p>
          <a:p>
            <a:pPr lvl="1" eaLnBrk="1" hangingPunct="1">
              <a:lnSpc>
                <a:spcPct val="80000"/>
              </a:lnSpc>
            </a:pPr>
            <a:r>
              <a:rPr lang="en-GB" sz="1900" smtClean="0"/>
              <a:t>Quartzite is used for road chippings, sandpaper, and watches.</a:t>
            </a:r>
          </a:p>
          <a:p>
            <a:pPr lvl="1" eaLnBrk="1" hangingPunct="1">
              <a:lnSpc>
                <a:spcPct val="80000"/>
              </a:lnSpc>
            </a:pPr>
            <a:r>
              <a:rPr lang="en-GB" sz="1900" smtClean="0"/>
              <a:t>Marble is used for fireplaces, ornaments, and gravestones.</a:t>
            </a:r>
          </a:p>
          <a:p>
            <a:pPr lvl="1" eaLnBrk="1" hangingPunct="1">
              <a:lnSpc>
                <a:spcPct val="80000"/>
              </a:lnSpc>
            </a:pPr>
            <a:r>
              <a:rPr lang="en-GB" sz="1900" smtClean="0"/>
              <a:t>Slate is used to make roofs and on snooker tables.</a:t>
            </a:r>
            <a:endParaRPr lang="en-US" sz="1900" smtClean="0"/>
          </a:p>
        </p:txBody>
      </p:sp>
      <p:pic>
        <p:nvPicPr>
          <p:cNvPr id="17412" name="Picture 5" descr="limestonefireplace"/>
          <p:cNvPicPr>
            <a:picLocks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900113" y="4437063"/>
            <a:ext cx="1152525" cy="981075"/>
          </a:xfrm>
          <a:noFill/>
        </p:spPr>
      </p:pic>
      <p:pic>
        <p:nvPicPr>
          <p:cNvPr id="17413" name="Picture 6" descr="limestonesink"/>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00338" y="4508500"/>
            <a:ext cx="1209675" cy="90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GB" sz="3600" smtClean="0">
                <a:solidFill>
                  <a:srgbClr val="FF3300"/>
                </a:solidFill>
              </a:rPr>
              <a:t>Rocks – A Valuable Natural Resource</a:t>
            </a:r>
            <a:endParaRPr lang="en-US" sz="3600" smtClean="0">
              <a:solidFill>
                <a:srgbClr val="FF3300"/>
              </a:solidFill>
            </a:endParaRPr>
          </a:p>
        </p:txBody>
      </p:sp>
      <p:sp>
        <p:nvSpPr>
          <p:cNvPr id="18435" name="Rectangle 3"/>
          <p:cNvSpPr>
            <a:spLocks noGrp="1" noChangeArrowheads="1"/>
          </p:cNvSpPr>
          <p:nvPr>
            <p:ph type="body" idx="1"/>
          </p:nvPr>
        </p:nvSpPr>
        <p:spPr/>
        <p:txBody>
          <a:bodyPr/>
          <a:lstStyle/>
          <a:p>
            <a:pPr eaLnBrk="1" hangingPunct="1"/>
            <a:r>
              <a:rPr lang="en-GB" sz="2800" smtClean="0"/>
              <a:t>However, rocks also contain other important resources which we use. </a:t>
            </a:r>
          </a:p>
          <a:p>
            <a:pPr eaLnBrk="1" hangingPunct="1">
              <a:buFont typeface="Wingdings" pitchFamily="2" charset="2"/>
              <a:buNone/>
            </a:pPr>
            <a:endParaRPr lang="en-GB" sz="2800" smtClean="0"/>
          </a:p>
          <a:p>
            <a:pPr eaLnBrk="1" hangingPunct="1"/>
            <a:r>
              <a:rPr lang="en-GB" sz="2800" smtClean="0"/>
              <a:t>These include,</a:t>
            </a:r>
          </a:p>
          <a:p>
            <a:pPr lvl="1" eaLnBrk="1" hangingPunct="1"/>
            <a:r>
              <a:rPr lang="en-GB" sz="2400" smtClean="0"/>
              <a:t>Metal ores: iron ore, copper, lead, zinc.</a:t>
            </a:r>
          </a:p>
          <a:p>
            <a:pPr lvl="1" eaLnBrk="1" hangingPunct="1"/>
            <a:r>
              <a:rPr lang="en-GB" sz="2400" smtClean="0"/>
              <a:t>Precious metals: gold, silver, platinum.</a:t>
            </a:r>
          </a:p>
          <a:p>
            <a:pPr lvl="1" eaLnBrk="1" hangingPunct="1"/>
            <a:r>
              <a:rPr lang="en-GB" sz="2400" smtClean="0"/>
              <a:t>Gemstones: diamonds, opal, jade.</a:t>
            </a:r>
          </a:p>
          <a:p>
            <a:pPr lvl="1" eaLnBrk="1" hangingPunct="1"/>
            <a:r>
              <a:rPr lang="en-GB" sz="2400" smtClean="0"/>
              <a:t>Fossil fuels: oil, gas, coal, peat.</a:t>
            </a:r>
          </a:p>
          <a:p>
            <a:pPr lvl="1" eaLnBrk="1" hangingPunct="1"/>
            <a:endParaRPr lang="en-US" sz="240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GB" smtClean="0">
                <a:solidFill>
                  <a:srgbClr val="FF3300"/>
                </a:solidFill>
              </a:rPr>
              <a:t>What are rocks made from?</a:t>
            </a:r>
            <a:endParaRPr lang="en-US" smtClean="0">
              <a:solidFill>
                <a:srgbClr val="FF3300"/>
              </a:solidFill>
            </a:endParaRPr>
          </a:p>
        </p:txBody>
      </p:sp>
      <p:sp>
        <p:nvSpPr>
          <p:cNvPr id="4099" name="Rectangle 3"/>
          <p:cNvSpPr>
            <a:spLocks noGrp="1" noChangeArrowheads="1"/>
          </p:cNvSpPr>
          <p:nvPr>
            <p:ph type="body" idx="1"/>
          </p:nvPr>
        </p:nvSpPr>
        <p:spPr/>
        <p:txBody>
          <a:bodyPr/>
          <a:lstStyle/>
          <a:p>
            <a:pPr eaLnBrk="1" hangingPunct="1"/>
            <a:r>
              <a:rPr lang="en-GB" sz="2800" smtClean="0"/>
              <a:t>Rocks are made up of different minerals.</a:t>
            </a:r>
          </a:p>
          <a:p>
            <a:pPr eaLnBrk="1" hangingPunct="1"/>
            <a:endParaRPr lang="en-GB" sz="2800" smtClean="0"/>
          </a:p>
          <a:p>
            <a:pPr eaLnBrk="1" hangingPunct="1"/>
            <a:r>
              <a:rPr lang="en-GB" sz="2800" smtClean="0"/>
              <a:t>These minerals are held together by a natural cement.</a:t>
            </a:r>
          </a:p>
          <a:p>
            <a:pPr eaLnBrk="1" hangingPunct="1"/>
            <a:endParaRPr lang="en-GB" sz="2800" smtClean="0"/>
          </a:p>
          <a:p>
            <a:pPr eaLnBrk="1" hangingPunct="1"/>
            <a:r>
              <a:rPr lang="en-GB" sz="2800" smtClean="0"/>
              <a:t>There are many different types of rocks with different mineral content, hardness, and texture. </a:t>
            </a:r>
            <a:endParaRPr lang="en-US" sz="280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GB" smtClean="0">
                <a:solidFill>
                  <a:srgbClr val="FF3300"/>
                </a:solidFill>
              </a:rPr>
              <a:t>Types of Rocks</a:t>
            </a:r>
            <a:endParaRPr lang="en-US" smtClean="0">
              <a:solidFill>
                <a:srgbClr val="FF3300"/>
              </a:solidFill>
            </a:endParaRPr>
          </a:p>
        </p:txBody>
      </p:sp>
      <p:sp>
        <p:nvSpPr>
          <p:cNvPr id="5123" name="Rectangle 3"/>
          <p:cNvSpPr>
            <a:spLocks noGrp="1" noChangeArrowheads="1"/>
          </p:cNvSpPr>
          <p:nvPr>
            <p:ph type="body" sz="half" idx="1"/>
          </p:nvPr>
        </p:nvSpPr>
        <p:spPr/>
        <p:txBody>
          <a:bodyPr/>
          <a:lstStyle/>
          <a:p>
            <a:pPr marL="609600" indent="-609600" eaLnBrk="1" hangingPunct="1">
              <a:lnSpc>
                <a:spcPct val="80000"/>
              </a:lnSpc>
            </a:pPr>
            <a:r>
              <a:rPr lang="en-GB" sz="2000" smtClean="0"/>
              <a:t>There are many different types of rocks.</a:t>
            </a:r>
          </a:p>
          <a:p>
            <a:pPr marL="609600" indent="-609600" eaLnBrk="1" hangingPunct="1">
              <a:lnSpc>
                <a:spcPct val="80000"/>
              </a:lnSpc>
            </a:pPr>
            <a:endParaRPr lang="en-GB" sz="2000" smtClean="0"/>
          </a:p>
          <a:p>
            <a:pPr marL="609600" indent="-609600" eaLnBrk="1" hangingPunct="1">
              <a:lnSpc>
                <a:spcPct val="80000"/>
              </a:lnSpc>
            </a:pPr>
            <a:r>
              <a:rPr lang="en-GB" sz="2000" smtClean="0"/>
              <a:t>However, all rocks can be divided into 3 groups, depending on how they were made.</a:t>
            </a:r>
          </a:p>
          <a:p>
            <a:pPr marL="609600" indent="-609600" eaLnBrk="1" hangingPunct="1">
              <a:lnSpc>
                <a:spcPct val="80000"/>
              </a:lnSpc>
            </a:pPr>
            <a:endParaRPr lang="en-GB" sz="2000" smtClean="0"/>
          </a:p>
          <a:p>
            <a:pPr marL="609600" indent="-609600" eaLnBrk="1" hangingPunct="1">
              <a:lnSpc>
                <a:spcPct val="80000"/>
              </a:lnSpc>
            </a:pPr>
            <a:r>
              <a:rPr lang="en-GB" sz="2000" smtClean="0"/>
              <a:t>The 3 groups are,</a:t>
            </a:r>
          </a:p>
          <a:p>
            <a:pPr marL="609600" indent="-609600" eaLnBrk="1" hangingPunct="1">
              <a:lnSpc>
                <a:spcPct val="80000"/>
              </a:lnSpc>
              <a:buFont typeface="Wingdings" pitchFamily="2" charset="2"/>
              <a:buNone/>
            </a:pPr>
            <a:endParaRPr lang="en-GB" sz="2000" smtClean="0"/>
          </a:p>
          <a:p>
            <a:pPr marL="609600" indent="-609600" eaLnBrk="1" hangingPunct="1">
              <a:lnSpc>
                <a:spcPct val="80000"/>
              </a:lnSpc>
              <a:buFont typeface="Wingdings" pitchFamily="2" charset="2"/>
              <a:buNone/>
            </a:pPr>
            <a:r>
              <a:rPr lang="en-GB" sz="2000" smtClean="0"/>
              <a:t>		1. Igneous rocks</a:t>
            </a:r>
          </a:p>
          <a:p>
            <a:pPr marL="609600" indent="-609600" eaLnBrk="1" hangingPunct="1">
              <a:lnSpc>
                <a:spcPct val="80000"/>
              </a:lnSpc>
              <a:buFont typeface="Wingdings" pitchFamily="2" charset="2"/>
              <a:buNone/>
            </a:pPr>
            <a:r>
              <a:rPr lang="en-GB" sz="2000" smtClean="0"/>
              <a:t>		2. Sedimentary rocks</a:t>
            </a:r>
          </a:p>
          <a:p>
            <a:pPr marL="609600" indent="-609600" eaLnBrk="1" hangingPunct="1">
              <a:lnSpc>
                <a:spcPct val="80000"/>
              </a:lnSpc>
              <a:buFont typeface="Wingdings" pitchFamily="2" charset="2"/>
              <a:buNone/>
            </a:pPr>
            <a:r>
              <a:rPr lang="en-GB" sz="2000" smtClean="0"/>
              <a:t>		3. Metamorphic rocks</a:t>
            </a:r>
            <a:endParaRPr lang="en-US" sz="2000" smtClean="0"/>
          </a:p>
        </p:txBody>
      </p:sp>
      <p:pic>
        <p:nvPicPr>
          <p:cNvPr id="5124" name="Picture 5"/>
          <p:cNvPicPr>
            <a:picLocks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4743450" y="1412875"/>
            <a:ext cx="4005263" cy="5111750"/>
          </a:xfr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5"/>
          <p:cNvPicPr>
            <a:picLocks noChangeAspect="1" noChangeArrowheads="1"/>
          </p:cNvPicPr>
          <p:nvPr>
            <p:ph/>
          </p:nvPr>
        </p:nvPicPr>
        <p:blipFill>
          <a:blip r:embed="rId3">
            <a:extLst>
              <a:ext uri="{28A0092B-C50C-407E-A947-70E740481C1C}">
                <a14:useLocalDpi xmlns:a14="http://schemas.microsoft.com/office/drawing/2010/main" val="0"/>
              </a:ext>
            </a:extLst>
          </a:blip>
          <a:srcRect/>
          <a:stretch>
            <a:fillRect/>
          </a:stretch>
        </p:blipFill>
        <p:spPr>
          <a:xfrm>
            <a:off x="179388" y="620713"/>
            <a:ext cx="8785225" cy="6156325"/>
          </a:xfr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GB" smtClean="0">
                <a:solidFill>
                  <a:srgbClr val="FF3300"/>
                </a:solidFill>
              </a:rPr>
              <a:t>Types of Rocks</a:t>
            </a:r>
            <a:endParaRPr lang="en-US" smtClean="0">
              <a:solidFill>
                <a:srgbClr val="FF3300"/>
              </a:solidFill>
            </a:endParaRPr>
          </a:p>
        </p:txBody>
      </p:sp>
      <p:sp>
        <p:nvSpPr>
          <p:cNvPr id="7171" name="Rectangle 3"/>
          <p:cNvSpPr>
            <a:spLocks noGrp="1" noChangeArrowheads="1"/>
          </p:cNvSpPr>
          <p:nvPr>
            <p:ph type="body" idx="1"/>
          </p:nvPr>
        </p:nvSpPr>
        <p:spPr/>
        <p:txBody>
          <a:bodyPr/>
          <a:lstStyle/>
          <a:p>
            <a:pPr eaLnBrk="1" hangingPunct="1">
              <a:lnSpc>
                <a:spcPct val="80000"/>
              </a:lnSpc>
            </a:pPr>
            <a:r>
              <a:rPr lang="en-GB" sz="2200" smtClean="0">
                <a:solidFill>
                  <a:srgbClr val="FF3300"/>
                </a:solidFill>
              </a:rPr>
              <a:t>Igneous Rocks</a:t>
            </a:r>
            <a:r>
              <a:rPr lang="en-GB" sz="2200" smtClean="0"/>
              <a:t> – They are formed as a result of volcanic activity. Hot molten magma cools into solid rock on the earth’s surface or deep underground.</a:t>
            </a:r>
          </a:p>
          <a:p>
            <a:pPr eaLnBrk="1" hangingPunct="1">
              <a:lnSpc>
                <a:spcPct val="80000"/>
              </a:lnSpc>
              <a:buFont typeface="Wingdings" pitchFamily="2" charset="2"/>
              <a:buNone/>
            </a:pPr>
            <a:endParaRPr lang="en-GB" sz="2200" smtClean="0"/>
          </a:p>
          <a:p>
            <a:pPr eaLnBrk="1" hangingPunct="1">
              <a:lnSpc>
                <a:spcPct val="80000"/>
              </a:lnSpc>
            </a:pPr>
            <a:r>
              <a:rPr lang="en-GB" sz="2200" smtClean="0">
                <a:solidFill>
                  <a:srgbClr val="FF3300"/>
                </a:solidFill>
              </a:rPr>
              <a:t>Sedimentary Rocks</a:t>
            </a:r>
            <a:r>
              <a:rPr lang="en-GB" sz="2200" smtClean="0"/>
              <a:t> – They are formed from the particles of rocks, dead plants, and animals. They were deposited on the bed of seas and lakes and built up over time to be compressed into layers of solid rock.</a:t>
            </a:r>
          </a:p>
          <a:p>
            <a:pPr eaLnBrk="1" hangingPunct="1">
              <a:lnSpc>
                <a:spcPct val="80000"/>
              </a:lnSpc>
            </a:pPr>
            <a:endParaRPr lang="en-GB" sz="2200" smtClean="0"/>
          </a:p>
          <a:p>
            <a:pPr eaLnBrk="1" hangingPunct="1">
              <a:lnSpc>
                <a:spcPct val="80000"/>
              </a:lnSpc>
            </a:pPr>
            <a:r>
              <a:rPr lang="en-GB" sz="2200" smtClean="0">
                <a:solidFill>
                  <a:srgbClr val="FF3300"/>
                </a:solidFill>
              </a:rPr>
              <a:t>Metamorphic Rocks</a:t>
            </a:r>
            <a:r>
              <a:rPr lang="en-GB" sz="2200" smtClean="0"/>
              <a:t> – They are formed from rocks that already exist. Igneous or sedimentary rocks are changed into new harder rocks by great heat or pressure.</a:t>
            </a:r>
            <a:endParaRPr lang="en-US" sz="220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GB" smtClean="0">
                <a:solidFill>
                  <a:srgbClr val="FF3300"/>
                </a:solidFill>
              </a:rPr>
              <a:t>Igneous Rocks</a:t>
            </a:r>
            <a:endParaRPr lang="en-US" smtClean="0">
              <a:solidFill>
                <a:srgbClr val="FF3300"/>
              </a:solidFill>
            </a:endParaRPr>
          </a:p>
        </p:txBody>
      </p:sp>
      <p:sp>
        <p:nvSpPr>
          <p:cNvPr id="8195" name="Rectangle 3"/>
          <p:cNvSpPr>
            <a:spLocks noGrp="1" noChangeArrowheads="1"/>
          </p:cNvSpPr>
          <p:nvPr>
            <p:ph type="body" sz="half" idx="1"/>
          </p:nvPr>
        </p:nvSpPr>
        <p:spPr/>
        <p:txBody>
          <a:bodyPr/>
          <a:lstStyle/>
          <a:p>
            <a:pPr eaLnBrk="1" hangingPunct="1"/>
            <a:r>
              <a:rPr lang="en-GB" sz="2000" smtClean="0"/>
              <a:t>Igneous rocks are formed as a result of volcanic activity.</a:t>
            </a:r>
          </a:p>
          <a:p>
            <a:pPr eaLnBrk="1" hangingPunct="1"/>
            <a:r>
              <a:rPr lang="en-GB" sz="2000" smtClean="0"/>
              <a:t>Two common types of igneous rocks are </a:t>
            </a:r>
            <a:r>
              <a:rPr lang="en-GB" sz="2000" u="sng" smtClean="0"/>
              <a:t>Granite</a:t>
            </a:r>
            <a:r>
              <a:rPr lang="en-GB" sz="2000" smtClean="0"/>
              <a:t> and </a:t>
            </a:r>
            <a:r>
              <a:rPr lang="en-GB" sz="2000" u="sng" smtClean="0"/>
              <a:t>Basalt.</a:t>
            </a:r>
          </a:p>
          <a:p>
            <a:pPr eaLnBrk="1" hangingPunct="1">
              <a:buFont typeface="Wingdings" pitchFamily="2" charset="2"/>
              <a:buNone/>
            </a:pPr>
            <a:endParaRPr lang="en-GB" sz="2000" smtClean="0"/>
          </a:p>
          <a:p>
            <a:pPr eaLnBrk="1" hangingPunct="1"/>
            <a:r>
              <a:rPr lang="en-GB" sz="2000" smtClean="0"/>
              <a:t>Granite is made when magma cools very slowly, deep in the earth’s crust. Over millions of years the layers of rock above the granite are worn away, leaving the granite exposed at the surface.</a:t>
            </a:r>
          </a:p>
          <a:p>
            <a:pPr eaLnBrk="1" hangingPunct="1">
              <a:buFont typeface="Wingdings" pitchFamily="2" charset="2"/>
              <a:buNone/>
            </a:pPr>
            <a:endParaRPr lang="en-GB" sz="2000" smtClean="0"/>
          </a:p>
        </p:txBody>
      </p:sp>
      <p:pic>
        <p:nvPicPr>
          <p:cNvPr id="8196" name="Picture 5" descr="graniteone"/>
          <p:cNvPicPr>
            <a:picLocks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1763713" y="4581525"/>
            <a:ext cx="1873250" cy="1411288"/>
          </a:xfrm>
          <a:noFill/>
        </p:spPr>
      </p:pic>
      <p:pic>
        <p:nvPicPr>
          <p:cNvPr id="8197" name="Picture 6" descr="granitetw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59338" y="4508500"/>
            <a:ext cx="2017712" cy="1441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GB" smtClean="0">
                <a:solidFill>
                  <a:srgbClr val="FF3300"/>
                </a:solidFill>
              </a:rPr>
              <a:t>Igneous Rocks</a:t>
            </a:r>
            <a:endParaRPr lang="en-US" smtClean="0">
              <a:solidFill>
                <a:srgbClr val="FF3300"/>
              </a:solidFill>
            </a:endParaRPr>
          </a:p>
        </p:txBody>
      </p:sp>
      <p:sp>
        <p:nvSpPr>
          <p:cNvPr id="9219" name="Rectangle 3"/>
          <p:cNvSpPr>
            <a:spLocks noGrp="1" noChangeArrowheads="1"/>
          </p:cNvSpPr>
          <p:nvPr>
            <p:ph type="body" sz="half" idx="1"/>
          </p:nvPr>
        </p:nvSpPr>
        <p:spPr/>
        <p:txBody>
          <a:bodyPr/>
          <a:lstStyle/>
          <a:p>
            <a:pPr eaLnBrk="1" hangingPunct="1"/>
            <a:r>
              <a:rPr lang="en-GB" sz="2600" smtClean="0"/>
              <a:t>Basalt is made when lava from a volcano cools very quickly on the earth’s surface. It is black in colour and is shaped as hexagonal blocks, as seen in the </a:t>
            </a:r>
            <a:r>
              <a:rPr lang="en-GB" sz="2600" u="sng" smtClean="0"/>
              <a:t>Giant’s Causeway</a:t>
            </a:r>
            <a:r>
              <a:rPr lang="en-GB" sz="2600" smtClean="0"/>
              <a:t> in the Antrim-Derry Plateau.</a:t>
            </a:r>
            <a:endParaRPr lang="en-US" sz="2600" smtClean="0"/>
          </a:p>
          <a:p>
            <a:pPr eaLnBrk="1" hangingPunct="1"/>
            <a:endParaRPr lang="en-US" sz="2400" smtClean="0"/>
          </a:p>
        </p:txBody>
      </p:sp>
      <p:pic>
        <p:nvPicPr>
          <p:cNvPr id="9220" name="Picture 5" descr="basalt"/>
          <p:cNvPicPr>
            <a:picLocks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323850" y="4437063"/>
            <a:ext cx="1439863" cy="1025525"/>
          </a:xfrm>
          <a:noFill/>
        </p:spPr>
      </p:pic>
      <p:pic>
        <p:nvPicPr>
          <p:cNvPr id="9221" name="Picture 6" descr="basaltgasbubs"/>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68538" y="4437063"/>
            <a:ext cx="1655762"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2" name="Picture 8" descr="basaltcolumns"/>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0" y="4437063"/>
            <a:ext cx="1511300" cy="103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3" name="Picture 9" descr="giantscauseway"/>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732588" y="4437063"/>
            <a:ext cx="1584325" cy="1025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GB" smtClean="0">
                <a:solidFill>
                  <a:srgbClr val="FF3300"/>
                </a:solidFill>
              </a:rPr>
              <a:t>Sedimentary Rocks</a:t>
            </a:r>
            <a:endParaRPr lang="en-US" smtClean="0">
              <a:solidFill>
                <a:srgbClr val="FF3300"/>
              </a:solidFill>
            </a:endParaRPr>
          </a:p>
        </p:txBody>
      </p:sp>
      <p:sp>
        <p:nvSpPr>
          <p:cNvPr id="10243" name="Rectangle 3"/>
          <p:cNvSpPr>
            <a:spLocks noGrp="1" noChangeArrowheads="1"/>
          </p:cNvSpPr>
          <p:nvPr>
            <p:ph type="body" idx="1"/>
          </p:nvPr>
        </p:nvSpPr>
        <p:spPr/>
        <p:txBody>
          <a:bodyPr/>
          <a:lstStyle/>
          <a:p>
            <a:pPr eaLnBrk="1" hangingPunct="1"/>
            <a:r>
              <a:rPr lang="en-GB" smtClean="0"/>
              <a:t>Sedimentary rocks are made up of small particles or sediments which are compressed together to form layers of solid rock.</a:t>
            </a:r>
          </a:p>
          <a:p>
            <a:pPr eaLnBrk="1" hangingPunct="1">
              <a:buFont typeface="Wingdings" pitchFamily="2" charset="2"/>
              <a:buNone/>
            </a:pPr>
            <a:endParaRPr lang="en-GB" smtClean="0"/>
          </a:p>
          <a:p>
            <a:pPr eaLnBrk="1" hangingPunct="1"/>
            <a:r>
              <a:rPr lang="en-GB" smtClean="0"/>
              <a:t>Limestone, sandstone, coal, and shale are all examples of limestone rocks.</a:t>
            </a:r>
            <a:endParaRPr lang="en-US"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GB" smtClean="0">
                <a:solidFill>
                  <a:srgbClr val="FF3300"/>
                </a:solidFill>
              </a:rPr>
              <a:t>Limestone</a:t>
            </a:r>
            <a:endParaRPr lang="en-US" smtClean="0">
              <a:solidFill>
                <a:srgbClr val="FF3300"/>
              </a:solidFill>
            </a:endParaRPr>
          </a:p>
        </p:txBody>
      </p:sp>
      <p:sp>
        <p:nvSpPr>
          <p:cNvPr id="11267" name="Rectangle 3"/>
          <p:cNvSpPr>
            <a:spLocks noGrp="1" noChangeArrowheads="1"/>
          </p:cNvSpPr>
          <p:nvPr>
            <p:ph type="body" idx="1"/>
          </p:nvPr>
        </p:nvSpPr>
        <p:spPr>
          <a:xfrm>
            <a:off x="457200" y="1844675"/>
            <a:ext cx="8435975" cy="4679950"/>
          </a:xfrm>
        </p:spPr>
        <p:txBody>
          <a:bodyPr/>
          <a:lstStyle/>
          <a:p>
            <a:pPr eaLnBrk="1" hangingPunct="1">
              <a:lnSpc>
                <a:spcPct val="80000"/>
              </a:lnSpc>
            </a:pPr>
            <a:r>
              <a:rPr lang="en-GB" sz="2200" smtClean="0"/>
              <a:t>Limestone is formed at the bottom of the sea. It is made from the skeletons of small sea creatures, fish, and shells.</a:t>
            </a:r>
          </a:p>
          <a:p>
            <a:pPr eaLnBrk="1" hangingPunct="1">
              <a:lnSpc>
                <a:spcPct val="80000"/>
              </a:lnSpc>
              <a:buFont typeface="Wingdings" pitchFamily="2" charset="2"/>
              <a:buNone/>
            </a:pPr>
            <a:endParaRPr lang="en-GB" sz="2200" smtClean="0"/>
          </a:p>
          <a:p>
            <a:pPr eaLnBrk="1" hangingPunct="1">
              <a:lnSpc>
                <a:spcPct val="80000"/>
              </a:lnSpc>
            </a:pPr>
            <a:r>
              <a:rPr lang="en-GB" sz="2200" smtClean="0"/>
              <a:t>These fall to the bottom of the sea when the animals die. They pile up over millions of years and the weight compresses the particles into layers of solid rock.</a:t>
            </a:r>
          </a:p>
          <a:p>
            <a:pPr eaLnBrk="1" hangingPunct="1">
              <a:lnSpc>
                <a:spcPct val="80000"/>
              </a:lnSpc>
            </a:pPr>
            <a:endParaRPr lang="en-GB" sz="2200" smtClean="0"/>
          </a:p>
          <a:p>
            <a:pPr eaLnBrk="1" hangingPunct="1">
              <a:lnSpc>
                <a:spcPct val="80000"/>
              </a:lnSpc>
            </a:pPr>
            <a:r>
              <a:rPr lang="en-GB" sz="2200" smtClean="0"/>
              <a:t>Chemicals in the sea water also help to cement the particles together into solid rock. </a:t>
            </a:r>
          </a:p>
          <a:p>
            <a:pPr eaLnBrk="1" hangingPunct="1">
              <a:lnSpc>
                <a:spcPct val="80000"/>
              </a:lnSpc>
            </a:pPr>
            <a:endParaRPr lang="en-GB" sz="2200" smtClean="0"/>
          </a:p>
          <a:p>
            <a:pPr eaLnBrk="1" hangingPunct="1">
              <a:lnSpc>
                <a:spcPct val="80000"/>
              </a:lnSpc>
            </a:pPr>
            <a:r>
              <a:rPr lang="en-GB" sz="2200" smtClean="0"/>
              <a:t>Limestone is the most common type of rock in Ireland, and can be seen best in the Burren in Co. Clare.</a:t>
            </a:r>
          </a:p>
          <a:p>
            <a:pPr eaLnBrk="1" hangingPunct="1">
              <a:lnSpc>
                <a:spcPct val="80000"/>
              </a:lnSpc>
              <a:buFont typeface="Wingdings" pitchFamily="2" charset="2"/>
              <a:buNone/>
            </a:pPr>
            <a:endParaRPr lang="en-GB" sz="2200" smtClean="0"/>
          </a:p>
          <a:p>
            <a:pPr eaLnBrk="1" hangingPunct="1">
              <a:lnSpc>
                <a:spcPct val="80000"/>
              </a:lnSpc>
            </a:pPr>
            <a:r>
              <a:rPr lang="en-GB" sz="2200" smtClean="0"/>
              <a:t>It is used to make monuments, and in construction of buildings. It is also used to make cement and to improve soil fertility</a:t>
            </a:r>
            <a:endParaRPr lang="en-US" sz="220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ixel">
  <a:themeElements>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Pix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Pixel</Template>
  <TotalTime>1414</TotalTime>
  <Words>831</Words>
  <Application>Microsoft Office PowerPoint</Application>
  <PresentationFormat>On-screen Show (4:3)</PresentationFormat>
  <Paragraphs>109</Paragraphs>
  <Slides>16</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Wingdings</vt:lpstr>
      <vt:lpstr>Arial Black</vt:lpstr>
      <vt:lpstr>Times New Roman</vt:lpstr>
      <vt:lpstr>Pixel</vt:lpstr>
      <vt:lpstr>Rocks</vt:lpstr>
      <vt:lpstr>What are rocks made from?</vt:lpstr>
      <vt:lpstr>Types of Rocks</vt:lpstr>
      <vt:lpstr>PowerPoint Presentation</vt:lpstr>
      <vt:lpstr>Types of Rocks</vt:lpstr>
      <vt:lpstr>Igneous Rocks</vt:lpstr>
      <vt:lpstr>Igneous Rocks</vt:lpstr>
      <vt:lpstr>Sedimentary Rocks</vt:lpstr>
      <vt:lpstr>Limestone</vt:lpstr>
      <vt:lpstr>Sandstone</vt:lpstr>
      <vt:lpstr>Metamorphic Rocks</vt:lpstr>
      <vt:lpstr>Quartzite</vt:lpstr>
      <vt:lpstr>Marble</vt:lpstr>
      <vt:lpstr>Slate</vt:lpstr>
      <vt:lpstr>Rocks – A Valuable Natural Resource</vt:lpstr>
      <vt:lpstr>Rocks – A Valuable Natural Resource</vt:lpstr>
    </vt:vector>
  </TitlesOfParts>
  <Company>aa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Rocks</dc:title>
  <dc:creator>lee o' reilly</dc:creator>
  <cp:lastModifiedBy>Teacher E-Solutions</cp:lastModifiedBy>
  <cp:revision>8</cp:revision>
  <dcterms:created xsi:type="dcterms:W3CDTF">2008-07-31T09:01:03Z</dcterms:created>
  <dcterms:modified xsi:type="dcterms:W3CDTF">2019-01-18T16:58:07Z</dcterms:modified>
</cp:coreProperties>
</file>