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6"/>
  </p:notesMasterIdLst>
  <p:sldIdLst>
    <p:sldId id="974" r:id="rId2"/>
    <p:sldId id="975" r:id="rId3"/>
    <p:sldId id="535" r:id="rId4"/>
    <p:sldId id="984" r:id="rId5"/>
    <p:sldId id="985" r:id="rId6"/>
    <p:sldId id="986" r:id="rId7"/>
    <p:sldId id="987" r:id="rId8"/>
    <p:sldId id="988" r:id="rId9"/>
    <p:sldId id="989" r:id="rId10"/>
    <p:sldId id="976" r:id="rId11"/>
    <p:sldId id="990" r:id="rId12"/>
    <p:sldId id="991" r:id="rId13"/>
    <p:sldId id="977" r:id="rId14"/>
    <p:sldId id="992" r:id="rId15"/>
    <p:sldId id="993" r:id="rId16"/>
    <p:sldId id="994" r:id="rId17"/>
    <p:sldId id="995" r:id="rId18"/>
    <p:sldId id="996" r:id="rId19"/>
    <p:sldId id="997" r:id="rId20"/>
    <p:sldId id="998" r:id="rId21"/>
    <p:sldId id="999" r:id="rId22"/>
    <p:sldId id="1000" r:id="rId23"/>
    <p:sldId id="1001" r:id="rId24"/>
    <p:sldId id="1002" r:id="rId25"/>
    <p:sldId id="1003" r:id="rId26"/>
    <p:sldId id="1004" r:id="rId27"/>
    <p:sldId id="1005" r:id="rId28"/>
    <p:sldId id="1006" r:id="rId29"/>
    <p:sldId id="1007" r:id="rId30"/>
    <p:sldId id="1008" r:id="rId31"/>
    <p:sldId id="1009" r:id="rId32"/>
    <p:sldId id="978" r:id="rId33"/>
    <p:sldId id="979" r:id="rId34"/>
    <p:sldId id="1010" r:id="rId35"/>
    <p:sldId id="1011" r:id="rId36"/>
    <p:sldId id="1012" r:id="rId37"/>
    <p:sldId id="1013" r:id="rId38"/>
    <p:sldId id="1014" r:id="rId39"/>
    <p:sldId id="1015" r:id="rId40"/>
    <p:sldId id="980" r:id="rId41"/>
    <p:sldId id="1016" r:id="rId42"/>
    <p:sldId id="1017" r:id="rId43"/>
    <p:sldId id="1018" r:id="rId44"/>
    <p:sldId id="1019" r:id="rId45"/>
    <p:sldId id="1020" r:id="rId46"/>
    <p:sldId id="1021" r:id="rId47"/>
    <p:sldId id="1024" r:id="rId48"/>
    <p:sldId id="1025" r:id="rId49"/>
    <p:sldId id="983" r:id="rId50"/>
    <p:sldId id="1026" r:id="rId51"/>
    <p:sldId id="1027" r:id="rId52"/>
    <p:sldId id="1028" r:id="rId53"/>
    <p:sldId id="1029" r:id="rId54"/>
    <p:sldId id="1030" r:id="rId55"/>
  </p:sldIdLst>
  <p:sldSz cx="9144000" cy="6858000" type="screen4x3"/>
  <p:notesSz cx="6858000" cy="9144000"/>
  <p:defaultTextStyle>
    <a:defPPr>
      <a:defRPr lang="en-US"/>
    </a:defPPr>
    <a:lvl1pPr algn="l" rtl="0" eaLnBrk="0" fontAlgn="base" hangingPunct="0">
      <a:spcBef>
        <a:spcPct val="0"/>
      </a:spcBef>
      <a:spcAft>
        <a:spcPct val="0"/>
      </a:spcAft>
      <a:defRPr sz="3200" b="1" kern="1200">
        <a:solidFill>
          <a:schemeClr val="tx1"/>
        </a:solidFill>
        <a:latin typeface="Arial" charset="0"/>
        <a:ea typeface="+mn-ea"/>
        <a:cs typeface="+mn-cs"/>
      </a:defRPr>
    </a:lvl1pPr>
    <a:lvl2pPr marL="457200" algn="l" rtl="0" eaLnBrk="0" fontAlgn="base" hangingPunct="0">
      <a:spcBef>
        <a:spcPct val="0"/>
      </a:spcBef>
      <a:spcAft>
        <a:spcPct val="0"/>
      </a:spcAft>
      <a:defRPr sz="3200" b="1" kern="1200">
        <a:solidFill>
          <a:schemeClr val="tx1"/>
        </a:solidFill>
        <a:latin typeface="Arial" charset="0"/>
        <a:ea typeface="+mn-ea"/>
        <a:cs typeface="+mn-cs"/>
      </a:defRPr>
    </a:lvl2pPr>
    <a:lvl3pPr marL="914400" algn="l" rtl="0" eaLnBrk="0" fontAlgn="base" hangingPunct="0">
      <a:spcBef>
        <a:spcPct val="0"/>
      </a:spcBef>
      <a:spcAft>
        <a:spcPct val="0"/>
      </a:spcAft>
      <a:defRPr sz="3200" b="1" kern="1200">
        <a:solidFill>
          <a:schemeClr val="tx1"/>
        </a:solidFill>
        <a:latin typeface="Arial" charset="0"/>
        <a:ea typeface="+mn-ea"/>
        <a:cs typeface="+mn-cs"/>
      </a:defRPr>
    </a:lvl3pPr>
    <a:lvl4pPr marL="1371600" algn="l" rtl="0" eaLnBrk="0" fontAlgn="base" hangingPunct="0">
      <a:spcBef>
        <a:spcPct val="0"/>
      </a:spcBef>
      <a:spcAft>
        <a:spcPct val="0"/>
      </a:spcAft>
      <a:defRPr sz="3200" b="1" kern="1200">
        <a:solidFill>
          <a:schemeClr val="tx1"/>
        </a:solidFill>
        <a:latin typeface="Arial" charset="0"/>
        <a:ea typeface="+mn-ea"/>
        <a:cs typeface="+mn-cs"/>
      </a:defRPr>
    </a:lvl4pPr>
    <a:lvl5pPr marL="1828800" algn="l" rtl="0" eaLnBrk="0" fontAlgn="base" hangingPunct="0">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00CC00"/>
    <a:srgbClr val="996633"/>
    <a:srgbClr val="6666FF"/>
    <a:srgbClr val="3366FF"/>
    <a:srgbClr val="CCFF99"/>
    <a:srgbClr val="99FF33"/>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95" autoAdjust="0"/>
    <p:restoredTop sz="94680" autoAdjust="0"/>
  </p:normalViewPr>
  <p:slideViewPr>
    <p:cSldViewPr>
      <p:cViewPr>
        <p:scale>
          <a:sx n="78" d="100"/>
          <a:sy n="78" d="100"/>
        </p:scale>
        <p:origin x="-58" y="-1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2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b="0" smtClean="0">
                <a:latin typeface="Times New Roman" pitchFamily="18" charset="0"/>
              </a:defRPr>
            </a:lvl1pPr>
          </a:lstStyle>
          <a:p>
            <a:pPr>
              <a:defRPr/>
            </a:pPr>
            <a:endParaRPr lang="en-US"/>
          </a:p>
        </p:txBody>
      </p:sp>
      <p:sp>
        <p:nvSpPr>
          <p:cNvPr id="902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smtClean="0">
                <a:latin typeface="Times New Roman" pitchFamily="18" charset="0"/>
              </a:defRPr>
            </a:lvl1pPr>
          </a:lstStyle>
          <a:p>
            <a:pPr>
              <a:defRPr/>
            </a:pPr>
            <a:endParaRPr lang="en-US"/>
          </a:p>
        </p:txBody>
      </p:sp>
      <p:sp>
        <p:nvSpPr>
          <p:cNvPr id="5837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02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02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0" smtClean="0">
                <a:latin typeface="Times New Roman" pitchFamily="18" charset="0"/>
              </a:defRPr>
            </a:lvl1pPr>
          </a:lstStyle>
          <a:p>
            <a:pPr>
              <a:defRPr/>
            </a:pPr>
            <a:endParaRPr lang="en-US"/>
          </a:p>
        </p:txBody>
      </p:sp>
      <p:sp>
        <p:nvSpPr>
          <p:cNvPr id="902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smtClean="0">
                <a:latin typeface="Times New Roman" pitchFamily="18" charset="0"/>
              </a:defRPr>
            </a:lvl1pPr>
          </a:lstStyle>
          <a:p>
            <a:pPr>
              <a:defRPr/>
            </a:pPr>
            <a:fld id="{566312C0-0505-4157-A0A1-EBD1EE3A8418}" type="slidenum">
              <a:rPr lang="en-US"/>
              <a:pPr>
                <a:defRPr/>
              </a:pPr>
              <a:t>‹#›</a:t>
            </a:fld>
            <a:endParaRPr lang="en-US"/>
          </a:p>
        </p:txBody>
      </p:sp>
    </p:spTree>
    <p:extLst>
      <p:ext uri="{BB962C8B-B14F-4D97-AF65-F5344CB8AC3E}">
        <p14:creationId xmlns:p14="http://schemas.microsoft.com/office/powerpoint/2010/main" val="18186737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fld id="{13513922-58E4-4B0A-B830-B303E47312AC}" type="slidenum">
              <a:rPr lang="en-US" sz="1200" b="0">
                <a:latin typeface="Times New Roman" pitchFamily="18" charset="0"/>
              </a:rPr>
              <a:pPr/>
              <a:t>1</a:t>
            </a:fld>
            <a:endParaRPr lang="en-US" sz="1200" b="0">
              <a:latin typeface="Times New Roman" pitchFamily="18" charset="0"/>
            </a:endParaRPr>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fld id="{691886E4-7A70-4BC1-9751-113B5C1FB339}" type="slidenum">
              <a:rPr lang="en-US" sz="1200" b="0">
                <a:latin typeface="Times New Roman" pitchFamily="18" charset="0"/>
              </a:rPr>
              <a:pPr/>
              <a:t>10</a:t>
            </a:fld>
            <a:endParaRPr lang="en-US" sz="1200" b="0">
              <a:latin typeface="Times New Roman" pitchFamily="18" charset="0"/>
            </a:endParaRPr>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fld id="{782008B3-70BB-4DCD-B0B9-F6A5245FC67F}" type="slidenum">
              <a:rPr lang="en-US" sz="1200" b="0">
                <a:latin typeface="Times New Roman" pitchFamily="18" charset="0"/>
              </a:rPr>
              <a:pPr/>
              <a:t>11</a:t>
            </a:fld>
            <a:endParaRPr lang="en-US" sz="1200" b="0">
              <a:latin typeface="Times New Roman" pitchFamily="18" charset="0"/>
            </a:endParaRPr>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fld id="{33749AA2-9DB1-4C50-89F6-71F22F26A0A8}" type="slidenum">
              <a:rPr lang="en-US" sz="1200" b="0">
                <a:latin typeface="Times New Roman" pitchFamily="18" charset="0"/>
              </a:rPr>
              <a:pPr/>
              <a:t>12</a:t>
            </a:fld>
            <a:endParaRPr lang="en-US" sz="1200" b="0">
              <a:latin typeface="Times New Roman" pitchFamily="18" charset="0"/>
            </a:endParaRPr>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fld id="{61FA517F-D73E-4525-80E7-47DC991ABC6C}" type="slidenum">
              <a:rPr lang="en-US" sz="1200" b="0">
                <a:latin typeface="Times New Roman" pitchFamily="18" charset="0"/>
              </a:rPr>
              <a:pPr/>
              <a:t>13</a:t>
            </a:fld>
            <a:endParaRPr lang="en-US" sz="1200" b="0">
              <a:latin typeface="Times New Roman" pitchFamily="18" charset="0"/>
            </a:endParaRPr>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fld id="{38A56BF3-7D2F-40DE-9298-4168E1927C0D}" type="slidenum">
              <a:rPr lang="en-US" sz="1200" b="0">
                <a:latin typeface="Times New Roman" pitchFamily="18" charset="0"/>
              </a:rPr>
              <a:pPr/>
              <a:t>14</a:t>
            </a:fld>
            <a:endParaRPr lang="en-US" sz="1200" b="0">
              <a:latin typeface="Times New Roman" pitchFamily="18" charset="0"/>
            </a:endParaRPr>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fld id="{FFBD3E2B-E83E-459D-B53C-113B656FF192}" type="slidenum">
              <a:rPr lang="en-US" sz="1200" b="0">
                <a:latin typeface="Times New Roman" pitchFamily="18" charset="0"/>
              </a:rPr>
              <a:pPr/>
              <a:t>15</a:t>
            </a:fld>
            <a:endParaRPr lang="en-US" sz="1200" b="0">
              <a:latin typeface="Times New Roman" pitchFamily="18" charset="0"/>
            </a:endParaRPr>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fld id="{657A7B90-5AB9-40B4-927F-914EDCC64A13}" type="slidenum">
              <a:rPr lang="en-US" sz="1200" b="0">
                <a:latin typeface="Times New Roman" pitchFamily="18" charset="0"/>
              </a:rPr>
              <a:pPr/>
              <a:t>16</a:t>
            </a:fld>
            <a:endParaRPr lang="en-US" sz="1200" b="0">
              <a:latin typeface="Times New Roman" pitchFamily="18" charset="0"/>
            </a:endParaRPr>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fld id="{87728B21-B08C-4EEF-BE63-F8BED1C020A0}" type="slidenum">
              <a:rPr lang="en-US" sz="1200" b="0">
                <a:latin typeface="Times New Roman" pitchFamily="18" charset="0"/>
              </a:rPr>
              <a:pPr/>
              <a:t>17</a:t>
            </a:fld>
            <a:endParaRPr lang="en-US" sz="1200" b="0">
              <a:latin typeface="Times New Roman" pitchFamily="18" charset="0"/>
            </a:endParaRPr>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fld id="{972596FC-6E45-47FB-8FD4-F11461185E04}" type="slidenum">
              <a:rPr lang="en-US" sz="1200" b="0">
                <a:latin typeface="Times New Roman" pitchFamily="18" charset="0"/>
              </a:rPr>
              <a:pPr/>
              <a:t>18</a:t>
            </a:fld>
            <a:endParaRPr lang="en-US" sz="1200" b="0">
              <a:latin typeface="Times New Roman" pitchFamily="18" charset="0"/>
            </a:endParaRPr>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fld id="{8BE52ACF-2E9B-4086-B169-9F26127DD69F}" type="slidenum">
              <a:rPr lang="en-US" sz="1200" b="0">
                <a:latin typeface="Times New Roman" pitchFamily="18" charset="0"/>
              </a:rPr>
              <a:pPr/>
              <a:t>19</a:t>
            </a:fld>
            <a:endParaRPr lang="en-US" sz="1200" b="0">
              <a:latin typeface="Times New Roman" pitchFamily="18" charset="0"/>
            </a:endParaRPr>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fld id="{58785AF6-0325-4412-B761-F0770460CBF3}" type="slidenum">
              <a:rPr lang="en-US" sz="1200" b="0">
                <a:latin typeface="Times New Roman" pitchFamily="18" charset="0"/>
              </a:rPr>
              <a:pPr/>
              <a:t>2</a:t>
            </a:fld>
            <a:endParaRPr lang="en-US" sz="1200" b="0">
              <a:latin typeface="Times New Roman" pitchFamily="18" charset="0"/>
            </a:endParaRPr>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fld id="{10FF3909-3851-4A61-8B75-9D39FAFC0760}" type="slidenum">
              <a:rPr lang="en-US" sz="1200" b="0">
                <a:latin typeface="Times New Roman" pitchFamily="18" charset="0"/>
              </a:rPr>
              <a:pPr/>
              <a:t>20</a:t>
            </a:fld>
            <a:endParaRPr lang="en-US" sz="1200" b="0">
              <a:latin typeface="Times New Roman" pitchFamily="18" charset="0"/>
            </a:endParaRPr>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fld id="{724CD467-6024-4661-932B-1D4E2036B33E}" type="slidenum">
              <a:rPr lang="en-US" sz="1200" b="0">
                <a:latin typeface="Times New Roman" pitchFamily="18" charset="0"/>
              </a:rPr>
              <a:pPr/>
              <a:t>21</a:t>
            </a:fld>
            <a:endParaRPr lang="en-US" sz="1200" b="0">
              <a:latin typeface="Times New Roman" pitchFamily="18" charset="0"/>
            </a:endParaRPr>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fld id="{0880A0F5-BF6C-4FC8-AFC3-554D233ECC00}" type="slidenum">
              <a:rPr lang="en-US" sz="1200" b="0">
                <a:latin typeface="Times New Roman" pitchFamily="18" charset="0"/>
              </a:rPr>
              <a:pPr/>
              <a:t>22</a:t>
            </a:fld>
            <a:endParaRPr lang="en-US" sz="1200" b="0">
              <a:latin typeface="Times New Roman" pitchFamily="18" charset="0"/>
            </a:endParaRPr>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fld id="{3037B77A-053F-4835-96CD-9265AA6F3985}" type="slidenum">
              <a:rPr lang="en-US" sz="1200" b="0">
                <a:latin typeface="Times New Roman" pitchFamily="18" charset="0"/>
              </a:rPr>
              <a:pPr/>
              <a:t>23</a:t>
            </a:fld>
            <a:endParaRPr lang="en-US" sz="1200" b="0">
              <a:latin typeface="Times New Roman" pitchFamily="18" charset="0"/>
            </a:endParaRPr>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fld id="{B945B0E6-AF80-4960-AB6E-76208C61BFC0}" type="slidenum">
              <a:rPr lang="en-US" sz="1200" b="0">
                <a:latin typeface="Times New Roman" pitchFamily="18" charset="0"/>
              </a:rPr>
              <a:pPr/>
              <a:t>24</a:t>
            </a:fld>
            <a:endParaRPr lang="en-US" sz="1200" b="0">
              <a:latin typeface="Times New Roman" pitchFamily="18" charset="0"/>
            </a:endParaRPr>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fld id="{A953D4FC-1596-4024-967D-0EADF3C8CD42}" type="slidenum">
              <a:rPr lang="en-US" sz="1200" b="0">
                <a:latin typeface="Times New Roman" pitchFamily="18" charset="0"/>
              </a:rPr>
              <a:pPr/>
              <a:t>25</a:t>
            </a:fld>
            <a:endParaRPr lang="en-US" sz="1200" b="0">
              <a:latin typeface="Times New Roman" pitchFamily="18" charset="0"/>
            </a:endParaRPr>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fld id="{F0F22827-7F3F-4703-9B3E-A333A66D6EA2}" type="slidenum">
              <a:rPr lang="en-US" sz="1200" b="0">
                <a:latin typeface="Times New Roman" pitchFamily="18" charset="0"/>
              </a:rPr>
              <a:pPr/>
              <a:t>26</a:t>
            </a:fld>
            <a:endParaRPr lang="en-US" sz="1200" b="0">
              <a:latin typeface="Times New Roman" pitchFamily="18" charset="0"/>
            </a:endParaRPr>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fld id="{7DCBC570-8EC6-4D42-9A64-4D297DA03448}" type="slidenum">
              <a:rPr lang="en-US" sz="1200" b="0">
                <a:latin typeface="Times New Roman" pitchFamily="18" charset="0"/>
              </a:rPr>
              <a:pPr/>
              <a:t>27</a:t>
            </a:fld>
            <a:endParaRPr lang="en-US" sz="1200" b="0">
              <a:latin typeface="Times New Roman" pitchFamily="18" charset="0"/>
            </a:endParaRPr>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fld id="{0D33C36D-E8A6-4CFA-9B0A-FDF98003E63F}" type="slidenum">
              <a:rPr lang="en-US" sz="1200" b="0">
                <a:latin typeface="Times New Roman" pitchFamily="18" charset="0"/>
              </a:rPr>
              <a:pPr/>
              <a:t>28</a:t>
            </a:fld>
            <a:endParaRPr lang="en-US" sz="1200" b="0">
              <a:latin typeface="Times New Roman" pitchFamily="18" charset="0"/>
            </a:endParaRPr>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fld id="{F4EB384C-D4F2-453D-8E77-1791A002D069}" type="slidenum">
              <a:rPr lang="en-US" sz="1200" b="0">
                <a:latin typeface="Times New Roman" pitchFamily="18" charset="0"/>
              </a:rPr>
              <a:pPr/>
              <a:t>29</a:t>
            </a:fld>
            <a:endParaRPr lang="en-US" sz="1200" b="0">
              <a:latin typeface="Times New Roman" pitchFamily="18" charset="0"/>
            </a:endParaRPr>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fld id="{A1004111-B1E0-4E30-A569-10D6392484CF}" type="slidenum">
              <a:rPr lang="en-US" sz="1200" b="0">
                <a:latin typeface="Times New Roman" pitchFamily="18" charset="0"/>
              </a:rPr>
              <a:pPr/>
              <a:t>3</a:t>
            </a:fld>
            <a:endParaRPr lang="en-US" sz="1200" b="0">
              <a:latin typeface="Times New Roman" pitchFamily="18" charset="0"/>
            </a:endParaRPr>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fld id="{582D8EE3-77E0-47C2-AE9D-B53F7BAAEFDA}" type="slidenum">
              <a:rPr lang="en-US" sz="1200" b="0">
                <a:latin typeface="Times New Roman" pitchFamily="18" charset="0"/>
              </a:rPr>
              <a:pPr/>
              <a:t>30</a:t>
            </a:fld>
            <a:endParaRPr lang="en-US" sz="1200" b="0">
              <a:latin typeface="Times New Roman" pitchFamily="18" charset="0"/>
            </a:endParaRPr>
          </a:p>
        </p:txBody>
      </p:sp>
      <p:sp>
        <p:nvSpPr>
          <p:cNvPr id="89091" name="Rectangle 2"/>
          <p:cNvSpPr>
            <a:spLocks noRo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fld id="{D1578414-FBAF-4C89-AB7D-D0389CAA0567}" type="slidenum">
              <a:rPr lang="en-US" sz="1200" b="0">
                <a:latin typeface="Times New Roman" pitchFamily="18" charset="0"/>
              </a:rPr>
              <a:pPr/>
              <a:t>31</a:t>
            </a:fld>
            <a:endParaRPr lang="en-US" sz="1200" b="0">
              <a:latin typeface="Times New Roman" pitchFamily="18" charset="0"/>
            </a:endParaRPr>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fld id="{A928799E-D46B-4B54-AC9A-C8F33EA7E679}" type="slidenum">
              <a:rPr lang="en-US" sz="1200" b="0">
                <a:latin typeface="Times New Roman" pitchFamily="18" charset="0"/>
              </a:rPr>
              <a:pPr/>
              <a:t>32</a:t>
            </a:fld>
            <a:endParaRPr lang="en-US" sz="1200" b="0">
              <a:latin typeface="Times New Roman" pitchFamily="18" charset="0"/>
            </a:endParaRPr>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fld id="{08BBF337-1226-44F7-87A5-D06842A01DD5}" type="slidenum">
              <a:rPr lang="en-US" sz="1200" b="0">
                <a:latin typeface="Times New Roman" pitchFamily="18" charset="0"/>
              </a:rPr>
              <a:pPr/>
              <a:t>33</a:t>
            </a:fld>
            <a:endParaRPr lang="en-US" sz="1200" b="0">
              <a:latin typeface="Times New Roman" pitchFamily="18" charset="0"/>
            </a:endParaRPr>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fld id="{D05F93DA-7DE0-4AEB-98F3-F594392C2514}" type="slidenum">
              <a:rPr lang="en-US" sz="1200" b="0">
                <a:latin typeface="Times New Roman" pitchFamily="18" charset="0"/>
              </a:rPr>
              <a:pPr/>
              <a:t>34</a:t>
            </a:fld>
            <a:endParaRPr lang="en-US" sz="1200" b="0">
              <a:latin typeface="Times New Roman" pitchFamily="18" charset="0"/>
            </a:endParaRPr>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fld id="{D7E7944B-59F1-4354-B637-861466D6EA33}" type="slidenum">
              <a:rPr lang="en-US" sz="1200" b="0">
                <a:latin typeface="Times New Roman" pitchFamily="18" charset="0"/>
              </a:rPr>
              <a:pPr/>
              <a:t>35</a:t>
            </a:fld>
            <a:endParaRPr lang="en-US" sz="1200" b="0">
              <a:latin typeface="Times New Roman" pitchFamily="18" charset="0"/>
            </a:endParaRPr>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fld id="{3C752870-78F8-44E6-8342-74B9170416CA}" type="slidenum">
              <a:rPr lang="en-US" sz="1200" b="0">
                <a:latin typeface="Times New Roman" pitchFamily="18" charset="0"/>
              </a:rPr>
              <a:pPr/>
              <a:t>36</a:t>
            </a:fld>
            <a:endParaRPr lang="en-US" sz="1200" b="0">
              <a:latin typeface="Times New Roman" pitchFamily="18" charset="0"/>
            </a:endParaRPr>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fld id="{8C2BA362-9761-4F2A-8DB2-AECB85DFBBA1}" type="slidenum">
              <a:rPr lang="en-US" sz="1200" b="0">
                <a:latin typeface="Times New Roman" pitchFamily="18" charset="0"/>
              </a:rPr>
              <a:pPr/>
              <a:t>37</a:t>
            </a:fld>
            <a:endParaRPr lang="en-US" sz="1200" b="0">
              <a:latin typeface="Times New Roman" pitchFamily="18" charset="0"/>
            </a:endParaRPr>
          </a:p>
        </p:txBody>
      </p:sp>
      <p:sp>
        <p:nvSpPr>
          <p:cNvPr id="96259" name="Rectangle 2"/>
          <p:cNvSpPr>
            <a:spLocks noRo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fld id="{1A367FDC-6E0F-4384-A2EA-BC43364F521A}" type="slidenum">
              <a:rPr lang="en-US" sz="1200" b="0">
                <a:latin typeface="Times New Roman" pitchFamily="18" charset="0"/>
              </a:rPr>
              <a:pPr/>
              <a:t>38</a:t>
            </a:fld>
            <a:endParaRPr lang="en-US" sz="1200" b="0">
              <a:latin typeface="Times New Roman" pitchFamily="18" charset="0"/>
            </a:endParaRPr>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fld id="{F76800C7-4B3B-40A7-B911-4FC0378F8ED4}" type="slidenum">
              <a:rPr lang="en-US" sz="1200" b="0">
                <a:latin typeface="Times New Roman" pitchFamily="18" charset="0"/>
              </a:rPr>
              <a:pPr/>
              <a:t>39</a:t>
            </a:fld>
            <a:endParaRPr lang="en-US" sz="1200" b="0">
              <a:latin typeface="Times New Roman" pitchFamily="18" charset="0"/>
            </a:endParaRPr>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fld id="{BFE34D50-E498-4916-A0BC-7A23850AD372}" type="slidenum">
              <a:rPr lang="en-US" sz="1200" b="0">
                <a:latin typeface="Times New Roman" pitchFamily="18" charset="0"/>
              </a:rPr>
              <a:pPr/>
              <a:t>4</a:t>
            </a:fld>
            <a:endParaRPr lang="en-US" sz="1200" b="0">
              <a:latin typeface="Times New Roman" pitchFamily="18" charset="0"/>
            </a:endParaRPr>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fld id="{13447AA8-3558-4532-81AB-8EAE2D58E953}" type="slidenum">
              <a:rPr lang="en-US" sz="1200" b="0">
                <a:latin typeface="Times New Roman" pitchFamily="18" charset="0"/>
              </a:rPr>
              <a:pPr/>
              <a:t>40</a:t>
            </a:fld>
            <a:endParaRPr lang="en-US" sz="1200" b="0">
              <a:latin typeface="Times New Roman" pitchFamily="18" charset="0"/>
            </a:endParaRPr>
          </a:p>
        </p:txBody>
      </p:sp>
      <p:sp>
        <p:nvSpPr>
          <p:cNvPr id="99331" name="Rectangle 2"/>
          <p:cNvSpPr>
            <a:spLocks noRo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fld id="{7F1D28C9-327E-42E2-8D97-F039F923CEF4}" type="slidenum">
              <a:rPr lang="en-US" sz="1200" b="0">
                <a:latin typeface="Times New Roman" pitchFamily="18" charset="0"/>
              </a:rPr>
              <a:pPr/>
              <a:t>41</a:t>
            </a:fld>
            <a:endParaRPr lang="en-US" sz="1200" b="0">
              <a:latin typeface="Times New Roman" pitchFamily="18" charset="0"/>
            </a:endParaRPr>
          </a:p>
        </p:txBody>
      </p:sp>
      <p:sp>
        <p:nvSpPr>
          <p:cNvPr id="100355" name="Rectangle 2"/>
          <p:cNvSpPr>
            <a:spLocks noRo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fld id="{A525DA0A-713C-4072-AAA4-7650BDCB8CEB}" type="slidenum">
              <a:rPr lang="en-US" sz="1200" b="0">
                <a:latin typeface="Times New Roman" pitchFamily="18" charset="0"/>
              </a:rPr>
              <a:pPr/>
              <a:t>42</a:t>
            </a:fld>
            <a:endParaRPr lang="en-US" sz="1200" b="0">
              <a:latin typeface="Times New Roman" pitchFamily="18" charset="0"/>
            </a:endParaRPr>
          </a:p>
        </p:txBody>
      </p:sp>
      <p:sp>
        <p:nvSpPr>
          <p:cNvPr id="101379" name="Rectangle 2"/>
          <p:cNvSpPr>
            <a:spLocks noRo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fld id="{B1CBE239-808F-4B15-888A-9B9DA00CB9BB}" type="slidenum">
              <a:rPr lang="en-US" sz="1200" b="0">
                <a:latin typeface="Times New Roman" pitchFamily="18" charset="0"/>
              </a:rPr>
              <a:pPr/>
              <a:t>43</a:t>
            </a:fld>
            <a:endParaRPr lang="en-US" sz="1200" b="0">
              <a:latin typeface="Times New Roman" pitchFamily="18" charset="0"/>
            </a:endParaRPr>
          </a:p>
        </p:txBody>
      </p:sp>
      <p:sp>
        <p:nvSpPr>
          <p:cNvPr id="102403" name="Rectangle 2"/>
          <p:cNvSpPr>
            <a:spLocks noRo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fld id="{9BF311FA-711F-4A1A-84F5-16FBE31A704C}" type="slidenum">
              <a:rPr lang="en-US" sz="1200" b="0">
                <a:latin typeface="Times New Roman" pitchFamily="18" charset="0"/>
              </a:rPr>
              <a:pPr/>
              <a:t>44</a:t>
            </a:fld>
            <a:endParaRPr lang="en-US" sz="1200" b="0">
              <a:latin typeface="Times New Roman" pitchFamily="18" charset="0"/>
            </a:endParaRPr>
          </a:p>
        </p:txBody>
      </p:sp>
      <p:sp>
        <p:nvSpPr>
          <p:cNvPr id="103427" name="Rectangle 2"/>
          <p:cNvSpPr>
            <a:spLocks noRo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fld id="{E57ED688-FCBF-47F9-A85A-1545B27D51E0}" type="slidenum">
              <a:rPr lang="en-US" sz="1200" b="0">
                <a:latin typeface="Times New Roman" pitchFamily="18" charset="0"/>
              </a:rPr>
              <a:pPr/>
              <a:t>45</a:t>
            </a:fld>
            <a:endParaRPr lang="en-US" sz="1200" b="0">
              <a:latin typeface="Times New Roman" pitchFamily="18" charset="0"/>
            </a:endParaRPr>
          </a:p>
        </p:txBody>
      </p:sp>
      <p:sp>
        <p:nvSpPr>
          <p:cNvPr id="104451" name="Rectangle 2"/>
          <p:cNvSpPr>
            <a:spLocks noRo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fld id="{FDAECD4F-D3AE-4918-8278-70D583FDEDCD}" type="slidenum">
              <a:rPr lang="en-US" sz="1200" b="0">
                <a:latin typeface="Times New Roman" pitchFamily="18" charset="0"/>
              </a:rPr>
              <a:pPr/>
              <a:t>46</a:t>
            </a:fld>
            <a:endParaRPr lang="en-US" sz="1200" b="0">
              <a:latin typeface="Times New Roman" pitchFamily="18" charset="0"/>
            </a:endParaRPr>
          </a:p>
        </p:txBody>
      </p:sp>
      <p:sp>
        <p:nvSpPr>
          <p:cNvPr id="105475" name="Rectangle 2"/>
          <p:cNvSpPr>
            <a:spLocks noRo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fld id="{424696EB-261F-464E-8FC5-99DDA4F39232}" type="slidenum">
              <a:rPr lang="en-US" sz="1200" b="0">
                <a:latin typeface="Times New Roman" pitchFamily="18" charset="0"/>
              </a:rPr>
              <a:pPr/>
              <a:t>47</a:t>
            </a:fld>
            <a:endParaRPr lang="en-US" sz="1200" b="0">
              <a:latin typeface="Times New Roman" pitchFamily="18" charset="0"/>
            </a:endParaRPr>
          </a:p>
        </p:txBody>
      </p:sp>
      <p:sp>
        <p:nvSpPr>
          <p:cNvPr id="106499" name="Rectangle 2"/>
          <p:cNvSpPr>
            <a:spLocks noRo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fld id="{5523FAD8-CFB2-4CB7-8697-E21EA7C2729D}" type="slidenum">
              <a:rPr lang="en-US" sz="1200" b="0">
                <a:latin typeface="Times New Roman" pitchFamily="18" charset="0"/>
              </a:rPr>
              <a:pPr/>
              <a:t>48</a:t>
            </a:fld>
            <a:endParaRPr lang="en-US" sz="1200" b="0">
              <a:latin typeface="Times New Roman" pitchFamily="18" charset="0"/>
            </a:endParaRPr>
          </a:p>
        </p:txBody>
      </p:sp>
      <p:sp>
        <p:nvSpPr>
          <p:cNvPr id="107523" name="Rectangle 2"/>
          <p:cNvSpPr>
            <a:spLocks noRo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fld id="{30445EE0-0A75-465F-8257-EC98B86DCE83}" type="slidenum">
              <a:rPr lang="en-US" sz="1200" b="0">
                <a:latin typeface="Times New Roman" pitchFamily="18" charset="0"/>
              </a:rPr>
              <a:pPr/>
              <a:t>49</a:t>
            </a:fld>
            <a:endParaRPr lang="en-US" sz="1200" b="0">
              <a:latin typeface="Times New Roman" pitchFamily="18" charset="0"/>
            </a:endParaRPr>
          </a:p>
        </p:txBody>
      </p:sp>
      <p:sp>
        <p:nvSpPr>
          <p:cNvPr id="108547" name="Rectangle 2"/>
          <p:cNvSpPr>
            <a:spLocks noRo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fld id="{D5A2683C-3FF4-4522-8DD9-8A0CD9A420D0}" type="slidenum">
              <a:rPr lang="en-US" sz="1200" b="0">
                <a:latin typeface="Times New Roman" pitchFamily="18" charset="0"/>
              </a:rPr>
              <a:pPr/>
              <a:t>5</a:t>
            </a:fld>
            <a:endParaRPr lang="en-US" sz="1200" b="0">
              <a:latin typeface="Times New Roman" pitchFamily="18" charset="0"/>
            </a:endParaRPr>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fld id="{9281D2E5-4079-49C7-8CD6-0FC6BF9C82AF}" type="slidenum">
              <a:rPr lang="en-US" sz="1200" b="0">
                <a:latin typeface="Times New Roman" pitchFamily="18" charset="0"/>
              </a:rPr>
              <a:pPr/>
              <a:t>50</a:t>
            </a:fld>
            <a:endParaRPr lang="en-US" sz="1200" b="0">
              <a:latin typeface="Times New Roman" pitchFamily="18" charset="0"/>
            </a:endParaRPr>
          </a:p>
        </p:txBody>
      </p:sp>
      <p:sp>
        <p:nvSpPr>
          <p:cNvPr id="109571" name="Rectangle 2"/>
          <p:cNvSpPr>
            <a:spLocks noRo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fld id="{FAFE3C31-681B-4C0E-AA7D-DDC4D8269A6B}" type="slidenum">
              <a:rPr lang="en-US" sz="1200" b="0">
                <a:latin typeface="Times New Roman" pitchFamily="18" charset="0"/>
              </a:rPr>
              <a:pPr/>
              <a:t>51</a:t>
            </a:fld>
            <a:endParaRPr lang="en-US" sz="1200" b="0">
              <a:latin typeface="Times New Roman" pitchFamily="18" charset="0"/>
            </a:endParaRPr>
          </a:p>
        </p:txBody>
      </p:sp>
      <p:sp>
        <p:nvSpPr>
          <p:cNvPr id="110595" name="Rectangle 2"/>
          <p:cNvSpPr>
            <a:spLocks noRo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fld id="{83045E68-9AB9-4E44-9754-DB05DC2987B0}" type="slidenum">
              <a:rPr lang="en-US" sz="1200" b="0">
                <a:latin typeface="Times New Roman" pitchFamily="18" charset="0"/>
              </a:rPr>
              <a:pPr/>
              <a:t>52</a:t>
            </a:fld>
            <a:endParaRPr lang="en-US" sz="1200" b="0">
              <a:latin typeface="Times New Roman" pitchFamily="18" charset="0"/>
            </a:endParaRPr>
          </a:p>
        </p:txBody>
      </p:sp>
      <p:sp>
        <p:nvSpPr>
          <p:cNvPr id="111619" name="Rectangle 2"/>
          <p:cNvSpPr>
            <a:spLocks noRo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fld id="{BBAEAD0A-6459-4882-8E86-00F1AEE42D2A}" type="slidenum">
              <a:rPr lang="en-US" sz="1200" b="0">
                <a:latin typeface="Times New Roman" pitchFamily="18" charset="0"/>
              </a:rPr>
              <a:pPr/>
              <a:t>53</a:t>
            </a:fld>
            <a:endParaRPr lang="en-US" sz="1200" b="0">
              <a:latin typeface="Times New Roman" pitchFamily="18" charset="0"/>
            </a:endParaRPr>
          </a:p>
        </p:txBody>
      </p:sp>
      <p:sp>
        <p:nvSpPr>
          <p:cNvPr id="112643" name="Rectangle 2"/>
          <p:cNvSpPr>
            <a:spLocks noRo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fld id="{E1B90049-6E7C-43CD-A9F5-F7A38F9AFE34}" type="slidenum">
              <a:rPr lang="en-US" sz="1200" b="0">
                <a:latin typeface="Times New Roman" pitchFamily="18" charset="0"/>
              </a:rPr>
              <a:pPr/>
              <a:t>54</a:t>
            </a:fld>
            <a:endParaRPr lang="en-US" sz="1200" b="0">
              <a:latin typeface="Times New Roman" pitchFamily="18" charset="0"/>
            </a:endParaRPr>
          </a:p>
        </p:txBody>
      </p:sp>
      <p:sp>
        <p:nvSpPr>
          <p:cNvPr id="113667" name="Rectangle 2"/>
          <p:cNvSpPr>
            <a:spLocks noRo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fld id="{4F4F20DC-2C33-4CD2-9E48-15D18DEA1478}" type="slidenum">
              <a:rPr lang="en-US" sz="1200" b="0">
                <a:latin typeface="Times New Roman" pitchFamily="18" charset="0"/>
              </a:rPr>
              <a:pPr/>
              <a:t>6</a:t>
            </a:fld>
            <a:endParaRPr lang="en-US" sz="1200" b="0">
              <a:latin typeface="Times New Roman" pitchFamily="18" charset="0"/>
            </a:endParaRPr>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fld id="{F158AFF2-57AD-4F9E-A8F4-5BBC91BA0366}" type="slidenum">
              <a:rPr lang="en-US" sz="1200" b="0">
                <a:latin typeface="Times New Roman" pitchFamily="18" charset="0"/>
              </a:rPr>
              <a:pPr/>
              <a:t>7</a:t>
            </a:fld>
            <a:endParaRPr lang="en-US" sz="1200" b="0">
              <a:latin typeface="Times New Roman" pitchFamily="18" charset="0"/>
            </a:endParaRPr>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fld id="{A92C1DBA-5841-47D3-B7D4-14554918932A}" type="slidenum">
              <a:rPr lang="en-US" sz="1200" b="0">
                <a:latin typeface="Times New Roman" pitchFamily="18" charset="0"/>
              </a:rPr>
              <a:pPr/>
              <a:t>8</a:t>
            </a:fld>
            <a:endParaRPr lang="en-US" sz="1200" b="0">
              <a:latin typeface="Times New Roman" pitchFamily="18" charset="0"/>
            </a:endParaRPr>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fld id="{A1C790AF-76B2-4D6D-81AF-2C9FABCCEFDC}" type="slidenum">
              <a:rPr lang="en-US" sz="1200" b="0">
                <a:latin typeface="Times New Roman" pitchFamily="18" charset="0"/>
              </a:rPr>
              <a:pPr/>
              <a:t>9</a:t>
            </a:fld>
            <a:endParaRPr lang="en-US" sz="1200" b="0">
              <a:latin typeface="Times New Roman" pitchFamily="18" charset="0"/>
            </a:endParaRPr>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4" name="Text Box 17"/>
          <p:cNvSpPr txBox="1">
            <a:spLocks noChangeArrowheads="1"/>
          </p:cNvSpPr>
          <p:nvPr userDrawn="1"/>
        </p:nvSpPr>
        <p:spPr bwMode="auto">
          <a:xfrm>
            <a:off x="0" y="6553200"/>
            <a:ext cx="2209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pPr eaLnBrk="1" hangingPunct="1">
              <a:spcBef>
                <a:spcPct val="50000"/>
              </a:spcBef>
            </a:pPr>
            <a:r>
              <a:rPr lang="en-US" altLang="en-US" sz="1400" b="0">
                <a:latin typeface="McGrawHill-Italic" pitchFamily="2" charset="0"/>
              </a:rPr>
              <a:t>McGraw-Hill</a:t>
            </a:r>
            <a:endParaRPr lang="en-US" altLang="en-US" sz="2400" b="0">
              <a:latin typeface="Times New Roman" pitchFamily="18" charset="0"/>
            </a:endParaRPr>
          </a:p>
        </p:txBody>
      </p:sp>
      <p:sp>
        <p:nvSpPr>
          <p:cNvPr id="15" name="Text Box 18"/>
          <p:cNvSpPr txBox="1">
            <a:spLocks noChangeArrowheads="1"/>
          </p:cNvSpPr>
          <p:nvPr userDrawn="1"/>
        </p:nvSpPr>
        <p:spPr bwMode="auto">
          <a:xfrm>
            <a:off x="4572000" y="6553200"/>
            <a:ext cx="457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pPr algn="r" eaLnBrk="1" hangingPunct="1">
              <a:spcBef>
                <a:spcPct val="50000"/>
              </a:spcBef>
              <a:buFontTx/>
              <a:buChar char="©"/>
            </a:pPr>
            <a:r>
              <a:rPr lang="en-US" altLang="en-US" sz="1400" b="0">
                <a:latin typeface="McGrawHill-Italic" pitchFamily="2" charset="0"/>
              </a:rPr>
              <a:t>The McGraw-Hill Companies, Inc., 2000</a:t>
            </a:r>
            <a:endParaRPr lang="en-US" altLang="en-US" sz="2400" b="0">
              <a:latin typeface="Times New Roman" pitchFamily="18" charset="0"/>
            </a:endParaRPr>
          </a:p>
        </p:txBody>
      </p:sp>
      <p:sp>
        <p:nvSpPr>
          <p:cNvPr id="210956" name="Rectangle 12"/>
          <p:cNvSpPr>
            <a:spLocks noGrp="1" noChangeArrowheads="1"/>
          </p:cNvSpPr>
          <p:nvPr>
            <p:ph type="ctrTitle"/>
          </p:nvPr>
        </p:nvSpPr>
        <p:spPr bwMode="auto">
          <a:xfrm>
            <a:off x="990600" y="1676400"/>
            <a:ext cx="7772400" cy="14620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lvl1pPr>
          </a:lstStyle>
          <a:p>
            <a:pPr lvl="0"/>
            <a:r>
              <a:rPr lang="en-US" noProof="0" smtClean="0"/>
              <a:t>Click to edit Master title style</a:t>
            </a:r>
          </a:p>
        </p:txBody>
      </p:sp>
      <p:sp>
        <p:nvSpPr>
          <p:cNvPr id="210957" name="Rectangle 13"/>
          <p:cNvSpPr>
            <a:spLocks noGrp="1" noChangeArrowheads="1"/>
          </p:cNvSpPr>
          <p:nvPr>
            <p:ph type="subTitle" idx="1"/>
          </p:nvPr>
        </p:nvSpPr>
        <p:spPr bwMode="auto">
          <a:xfrm>
            <a:off x="1371600" y="3886200"/>
            <a:ext cx="6400800"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a:buFont typeface="Wingdings" pitchFamily="2" charset="2"/>
              <a:buNone/>
              <a:defRPr/>
            </a:lvl1pPr>
          </a:lstStyle>
          <a:p>
            <a:pPr lvl="0"/>
            <a:r>
              <a:rPr lang="en-US" noProof="0" smtClean="0"/>
              <a:t>Click to edit Master subtitle style</a:t>
            </a:r>
          </a:p>
        </p:txBody>
      </p:sp>
      <p:sp>
        <p:nvSpPr>
          <p:cNvPr id="16" name="Rectangle 15"/>
          <p:cNvSpPr>
            <a:spLocks noGrp="1" noChangeArrowheads="1"/>
          </p:cNvSpPr>
          <p:nvPr>
            <p:ph type="dt" sz="half" idx="10"/>
          </p:nvPr>
        </p:nvSpPr>
        <p:spPr bwMode="auto">
          <a:xfrm>
            <a:off x="9906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b="0" smtClean="0">
                <a:solidFill>
                  <a:schemeClr val="bg2"/>
                </a:solidFill>
                <a:latin typeface="+mn-lt"/>
              </a:defRPr>
            </a:lvl1pPr>
          </a:lstStyle>
          <a:p>
            <a:pPr>
              <a:defRPr/>
            </a:pPr>
            <a:endParaRPr lang="en-US"/>
          </a:p>
        </p:txBody>
      </p:sp>
      <p:sp>
        <p:nvSpPr>
          <p:cNvPr id="17" name="Rectangle 16"/>
          <p:cNvSpPr>
            <a:spLocks noGrp="1" noChangeArrowheads="1"/>
          </p:cNvSpPr>
          <p:nvPr>
            <p:ph type="ftr" sz="quarter" idx="11"/>
          </p:nvPr>
        </p:nvSpPr>
        <p:spPr bwMode="auto">
          <a:xfrm>
            <a:off x="3429000"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b="0" smtClean="0">
                <a:solidFill>
                  <a:schemeClr val="bg2"/>
                </a:solidFill>
                <a:latin typeface="+mn-lt"/>
              </a:defRPr>
            </a:lvl1pPr>
          </a:lstStyle>
          <a:p>
            <a:pPr>
              <a:defRPr/>
            </a:pPr>
            <a:endParaRPr lang="en-US"/>
          </a:p>
        </p:txBody>
      </p:sp>
      <p:sp>
        <p:nvSpPr>
          <p:cNvPr id="18" name="Rectangle 17"/>
          <p:cNvSpPr>
            <a:spLocks noGrp="1" noChangeArrowheads="1"/>
          </p:cNvSpPr>
          <p:nvPr>
            <p:ph type="sldNum" sz="quarter" idx="12"/>
          </p:nvPr>
        </p:nvSpPr>
        <p:spPr>
          <a:xfrm>
            <a:off x="6858000" y="6248400"/>
            <a:ext cx="1905000" cy="457200"/>
          </a:xfrm>
        </p:spPr>
        <p:txBody>
          <a:bodyPr/>
          <a:lstStyle>
            <a:lvl1pPr algn="r">
              <a:defRPr sz="1400" b="0" smtClean="0">
                <a:latin typeface="+mn-lt"/>
              </a:defRPr>
            </a:lvl1pPr>
          </a:lstStyle>
          <a:p>
            <a:pPr>
              <a:defRPr/>
            </a:pPr>
            <a:fld id="{496D436E-AA2D-46B9-BAF2-E1366EA83D46}" type="slidenum">
              <a:rPr lang="en-US"/>
              <a:pPr>
                <a:defRPr/>
              </a:pPr>
              <a:t>‹#›</a:t>
            </a:fld>
            <a:endParaRPr lang="en-US"/>
          </a:p>
        </p:txBody>
      </p:sp>
    </p:spTree>
    <p:extLst>
      <p:ext uri="{BB962C8B-B14F-4D97-AF65-F5344CB8AC3E}">
        <p14:creationId xmlns:p14="http://schemas.microsoft.com/office/powerpoint/2010/main" val="3469113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sldNum" sz="quarter" idx="10"/>
          </p:nvPr>
        </p:nvSpPr>
        <p:spPr>
          <a:ln/>
        </p:spPr>
        <p:txBody>
          <a:bodyPr/>
          <a:lstStyle>
            <a:lvl1pPr>
              <a:defRPr/>
            </a:lvl1pPr>
          </a:lstStyle>
          <a:p>
            <a:pPr>
              <a:defRPr/>
            </a:pPr>
            <a:r>
              <a:rPr lang="en-US"/>
              <a:t>9.</a:t>
            </a:r>
            <a:fld id="{5650AFCD-7761-472B-9E17-42DE5B8BF943}" type="slidenum">
              <a:rPr lang="en-US"/>
              <a:pPr>
                <a:defRPr/>
              </a:pPr>
              <a:t>‹#›</a:t>
            </a:fld>
            <a:endParaRPr lang="en-US"/>
          </a:p>
        </p:txBody>
      </p:sp>
    </p:spTree>
    <p:extLst>
      <p:ext uri="{BB962C8B-B14F-4D97-AF65-F5344CB8AC3E}">
        <p14:creationId xmlns:p14="http://schemas.microsoft.com/office/powerpoint/2010/main" val="1804160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sldNum" sz="quarter" idx="10"/>
          </p:nvPr>
        </p:nvSpPr>
        <p:spPr>
          <a:ln/>
        </p:spPr>
        <p:txBody>
          <a:bodyPr/>
          <a:lstStyle>
            <a:lvl1pPr>
              <a:defRPr/>
            </a:lvl1pPr>
          </a:lstStyle>
          <a:p>
            <a:pPr>
              <a:defRPr/>
            </a:pPr>
            <a:r>
              <a:rPr lang="en-US"/>
              <a:t>9.</a:t>
            </a:r>
            <a:fld id="{AA28CA8B-7AEE-4A90-935D-516CD4041CFD}" type="slidenum">
              <a:rPr lang="en-US"/>
              <a:pPr>
                <a:defRPr/>
              </a:pPr>
              <a:t>‹#›</a:t>
            </a:fld>
            <a:endParaRPr lang="en-US"/>
          </a:p>
        </p:txBody>
      </p:sp>
    </p:spTree>
    <p:extLst>
      <p:ext uri="{BB962C8B-B14F-4D97-AF65-F5344CB8AC3E}">
        <p14:creationId xmlns:p14="http://schemas.microsoft.com/office/powerpoint/2010/main" val="2594123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sldNum" sz="quarter" idx="10"/>
          </p:nvPr>
        </p:nvSpPr>
        <p:spPr>
          <a:ln/>
        </p:spPr>
        <p:txBody>
          <a:bodyPr/>
          <a:lstStyle>
            <a:lvl1pPr>
              <a:defRPr/>
            </a:lvl1pPr>
          </a:lstStyle>
          <a:p>
            <a:pPr>
              <a:defRPr/>
            </a:pPr>
            <a:r>
              <a:rPr lang="en-US"/>
              <a:t>9.</a:t>
            </a:r>
            <a:fld id="{BB67DC2D-CFB4-43EF-B49D-FE4E6C997082}" type="slidenum">
              <a:rPr lang="en-US"/>
              <a:pPr>
                <a:defRPr/>
              </a:pPr>
              <a:t>‹#›</a:t>
            </a:fld>
            <a:endParaRPr lang="en-US"/>
          </a:p>
        </p:txBody>
      </p:sp>
    </p:spTree>
    <p:extLst>
      <p:ext uri="{BB962C8B-B14F-4D97-AF65-F5344CB8AC3E}">
        <p14:creationId xmlns:p14="http://schemas.microsoft.com/office/powerpoint/2010/main" val="2125038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6"/>
          <p:cNvSpPr>
            <a:spLocks noGrp="1" noChangeArrowheads="1"/>
          </p:cNvSpPr>
          <p:nvPr>
            <p:ph type="sldNum" sz="quarter" idx="10"/>
          </p:nvPr>
        </p:nvSpPr>
        <p:spPr>
          <a:ln/>
        </p:spPr>
        <p:txBody>
          <a:bodyPr/>
          <a:lstStyle>
            <a:lvl1pPr>
              <a:defRPr/>
            </a:lvl1pPr>
          </a:lstStyle>
          <a:p>
            <a:pPr>
              <a:defRPr/>
            </a:pPr>
            <a:r>
              <a:rPr lang="en-US"/>
              <a:t>9.</a:t>
            </a:r>
            <a:fld id="{E96BDC8D-2359-4786-9334-9C39E858E763}" type="slidenum">
              <a:rPr lang="en-US"/>
              <a:pPr>
                <a:defRPr/>
              </a:pPr>
              <a:t>‹#›</a:t>
            </a:fld>
            <a:endParaRPr lang="en-US"/>
          </a:p>
        </p:txBody>
      </p:sp>
    </p:spTree>
    <p:extLst>
      <p:ext uri="{BB962C8B-B14F-4D97-AF65-F5344CB8AC3E}">
        <p14:creationId xmlns:p14="http://schemas.microsoft.com/office/powerpoint/2010/main" val="3995243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sldNum" sz="quarter" idx="10"/>
          </p:nvPr>
        </p:nvSpPr>
        <p:spPr>
          <a:ln/>
        </p:spPr>
        <p:txBody>
          <a:bodyPr/>
          <a:lstStyle>
            <a:lvl1pPr>
              <a:defRPr/>
            </a:lvl1pPr>
          </a:lstStyle>
          <a:p>
            <a:pPr>
              <a:defRPr/>
            </a:pPr>
            <a:r>
              <a:rPr lang="en-US"/>
              <a:t>9.</a:t>
            </a:r>
            <a:fld id="{F9BA2836-F58C-47DA-9F1A-33C27C7DEC3A}" type="slidenum">
              <a:rPr lang="en-US"/>
              <a:pPr>
                <a:defRPr/>
              </a:pPr>
              <a:t>‹#›</a:t>
            </a:fld>
            <a:endParaRPr lang="en-US"/>
          </a:p>
        </p:txBody>
      </p:sp>
    </p:spTree>
    <p:extLst>
      <p:ext uri="{BB962C8B-B14F-4D97-AF65-F5344CB8AC3E}">
        <p14:creationId xmlns:p14="http://schemas.microsoft.com/office/powerpoint/2010/main" val="2516226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sldNum" sz="quarter" idx="10"/>
          </p:nvPr>
        </p:nvSpPr>
        <p:spPr>
          <a:ln/>
        </p:spPr>
        <p:txBody>
          <a:bodyPr/>
          <a:lstStyle>
            <a:lvl1pPr>
              <a:defRPr/>
            </a:lvl1pPr>
          </a:lstStyle>
          <a:p>
            <a:pPr>
              <a:defRPr/>
            </a:pPr>
            <a:r>
              <a:rPr lang="en-US"/>
              <a:t>9.</a:t>
            </a:r>
            <a:fld id="{5680FB53-507D-443E-88A2-ED131457FCFA}" type="slidenum">
              <a:rPr lang="en-US"/>
              <a:pPr>
                <a:defRPr/>
              </a:pPr>
              <a:t>‹#›</a:t>
            </a:fld>
            <a:endParaRPr lang="en-US"/>
          </a:p>
        </p:txBody>
      </p:sp>
    </p:spTree>
    <p:extLst>
      <p:ext uri="{BB962C8B-B14F-4D97-AF65-F5344CB8AC3E}">
        <p14:creationId xmlns:p14="http://schemas.microsoft.com/office/powerpoint/2010/main" val="1347617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16"/>
          <p:cNvSpPr>
            <a:spLocks noGrp="1" noChangeArrowheads="1"/>
          </p:cNvSpPr>
          <p:nvPr>
            <p:ph type="sldNum" sz="quarter" idx="10"/>
          </p:nvPr>
        </p:nvSpPr>
        <p:spPr>
          <a:ln/>
        </p:spPr>
        <p:txBody>
          <a:bodyPr/>
          <a:lstStyle>
            <a:lvl1pPr>
              <a:defRPr/>
            </a:lvl1pPr>
          </a:lstStyle>
          <a:p>
            <a:pPr>
              <a:defRPr/>
            </a:pPr>
            <a:r>
              <a:rPr lang="en-US"/>
              <a:t>9.</a:t>
            </a:r>
            <a:fld id="{4825E716-E7F0-4DC7-BA01-AE6750EE4DCE}" type="slidenum">
              <a:rPr lang="en-US"/>
              <a:pPr>
                <a:defRPr/>
              </a:pPr>
              <a:t>‹#›</a:t>
            </a:fld>
            <a:endParaRPr lang="en-US"/>
          </a:p>
        </p:txBody>
      </p:sp>
    </p:spTree>
    <p:extLst>
      <p:ext uri="{BB962C8B-B14F-4D97-AF65-F5344CB8AC3E}">
        <p14:creationId xmlns:p14="http://schemas.microsoft.com/office/powerpoint/2010/main" val="313178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sldNum" sz="quarter" idx="10"/>
          </p:nvPr>
        </p:nvSpPr>
        <p:spPr>
          <a:ln/>
        </p:spPr>
        <p:txBody>
          <a:bodyPr/>
          <a:lstStyle>
            <a:lvl1pPr>
              <a:defRPr/>
            </a:lvl1pPr>
          </a:lstStyle>
          <a:p>
            <a:pPr>
              <a:defRPr/>
            </a:pPr>
            <a:r>
              <a:rPr lang="en-US"/>
              <a:t>9.</a:t>
            </a:r>
            <a:fld id="{F23E17C5-EF2D-4709-92A4-FB793A00B24C}" type="slidenum">
              <a:rPr lang="en-US"/>
              <a:pPr>
                <a:defRPr/>
              </a:pPr>
              <a:t>‹#›</a:t>
            </a:fld>
            <a:endParaRPr lang="en-US"/>
          </a:p>
        </p:txBody>
      </p:sp>
    </p:spTree>
    <p:extLst>
      <p:ext uri="{BB962C8B-B14F-4D97-AF65-F5344CB8AC3E}">
        <p14:creationId xmlns:p14="http://schemas.microsoft.com/office/powerpoint/2010/main" val="2705522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sldNum" sz="quarter" idx="10"/>
          </p:nvPr>
        </p:nvSpPr>
        <p:spPr>
          <a:ln/>
        </p:spPr>
        <p:txBody>
          <a:bodyPr/>
          <a:lstStyle>
            <a:lvl1pPr>
              <a:defRPr/>
            </a:lvl1pPr>
          </a:lstStyle>
          <a:p>
            <a:pPr>
              <a:defRPr/>
            </a:pPr>
            <a:r>
              <a:rPr lang="en-US"/>
              <a:t>9.</a:t>
            </a:r>
            <a:fld id="{5F108DDE-749E-471F-A7E2-5A7CD1907F7D}" type="slidenum">
              <a:rPr lang="en-US"/>
              <a:pPr>
                <a:defRPr/>
              </a:pPr>
              <a:t>‹#›</a:t>
            </a:fld>
            <a:endParaRPr lang="en-US"/>
          </a:p>
        </p:txBody>
      </p:sp>
    </p:spTree>
    <p:extLst>
      <p:ext uri="{BB962C8B-B14F-4D97-AF65-F5344CB8AC3E}">
        <p14:creationId xmlns:p14="http://schemas.microsoft.com/office/powerpoint/2010/main" val="1479676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sldNum" sz="quarter" idx="10"/>
          </p:nvPr>
        </p:nvSpPr>
        <p:spPr>
          <a:ln/>
        </p:spPr>
        <p:txBody>
          <a:bodyPr/>
          <a:lstStyle>
            <a:lvl1pPr>
              <a:defRPr/>
            </a:lvl1pPr>
          </a:lstStyle>
          <a:p>
            <a:pPr>
              <a:defRPr/>
            </a:pPr>
            <a:r>
              <a:rPr lang="en-US"/>
              <a:t>9.</a:t>
            </a:r>
            <a:fld id="{ECA2EAB1-574B-4530-A3B4-146CA5345B42}" type="slidenum">
              <a:rPr lang="en-US"/>
              <a:pPr>
                <a:defRPr/>
              </a:pPr>
              <a:t>‹#›</a:t>
            </a:fld>
            <a:endParaRPr lang="en-US"/>
          </a:p>
        </p:txBody>
      </p:sp>
    </p:spTree>
    <p:extLst>
      <p:ext uri="{BB962C8B-B14F-4D97-AF65-F5344CB8AC3E}">
        <p14:creationId xmlns:p14="http://schemas.microsoft.com/office/powerpoint/2010/main" val="492687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9936" name="Rectangle 16"/>
          <p:cNvSpPr>
            <a:spLocks noGrp="1" noChangeArrowheads="1"/>
          </p:cNvSpPr>
          <p:nvPr>
            <p:ph type="sldNum" sz="quarter" idx="4"/>
          </p:nvPr>
        </p:nvSpPr>
        <p:spPr bwMode="auto">
          <a:xfrm>
            <a:off x="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solidFill>
                  <a:schemeClr val="bg2"/>
                </a:solidFill>
              </a:defRPr>
            </a:lvl1pPr>
          </a:lstStyle>
          <a:p>
            <a:pPr>
              <a:defRPr/>
            </a:pPr>
            <a:r>
              <a:rPr lang="en-US"/>
              <a:t>9.</a:t>
            </a:r>
            <a:fld id="{ED7E501D-4A79-41C3-8DB5-FDF1019CE33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6.wmf"/></Relationships>
</file>

<file path=ppt/slides/_rels/slide3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8.w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3074" name="Slide Number Placeholder 1"/>
          <p:cNvSpPr>
            <a:spLocks noGrp="1"/>
          </p:cNvSpPr>
          <p:nvPr>
            <p:ph type="sldNum" sz="quarter" idx="10"/>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1200">
                <a:solidFill>
                  <a:schemeClr val="bg2"/>
                </a:solidFill>
              </a:rPr>
              <a:t>9.</a:t>
            </a:r>
            <a:fld id="{04AF1CF0-5F41-45C8-8236-CA1EE8C47B42}" type="slidenum">
              <a:rPr lang="en-US" sz="1200">
                <a:solidFill>
                  <a:schemeClr val="bg2"/>
                </a:solidFill>
              </a:rPr>
              <a:pPr/>
              <a:t>1</a:t>
            </a:fld>
            <a:endParaRPr lang="en-US" sz="1200">
              <a:solidFill>
                <a:schemeClr val="bg2"/>
              </a:solidFill>
            </a:endParaRPr>
          </a:p>
        </p:txBody>
      </p:sp>
      <p:sp>
        <p:nvSpPr>
          <p:cNvPr id="1373186" name="Text Box 2"/>
          <p:cNvSpPr txBox="1">
            <a:spLocks noChangeArrowheads="1"/>
          </p:cNvSpPr>
          <p:nvPr/>
        </p:nvSpPr>
        <p:spPr bwMode="auto">
          <a:xfrm>
            <a:off x="1295400" y="1263650"/>
            <a:ext cx="808038"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9600">
                <a:solidFill>
                  <a:schemeClr val="bg1"/>
                </a:solidFill>
                <a:effectLst>
                  <a:outerShdw blurRad="38100" dist="38100" dir="2700000" algn="tl">
                    <a:srgbClr val="000000"/>
                  </a:outerShdw>
                </a:effectLst>
                <a:latin typeface="Franklin Gothic Demi Cond" pitchFamily="34" charset="0"/>
              </a:rPr>
              <a:t>9</a:t>
            </a:r>
          </a:p>
        </p:txBody>
      </p:sp>
      <p:sp>
        <p:nvSpPr>
          <p:cNvPr id="1373187" name="Text Box 3"/>
          <p:cNvSpPr txBox="1">
            <a:spLocks noChangeArrowheads="1"/>
          </p:cNvSpPr>
          <p:nvPr/>
        </p:nvSpPr>
        <p:spPr bwMode="auto">
          <a:xfrm>
            <a:off x="1295400" y="2590800"/>
            <a:ext cx="6403975"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9600">
                <a:solidFill>
                  <a:schemeClr val="bg1"/>
                </a:solidFill>
                <a:effectLst>
                  <a:outerShdw blurRad="38100" dist="38100" dir="2700000" algn="tl">
                    <a:srgbClr val="000000"/>
                  </a:outerShdw>
                </a:effectLst>
                <a:latin typeface="Franklin Gothic Demi Cond" pitchFamily="34" charset="0"/>
              </a:rPr>
              <a:t>Programming</a:t>
            </a:r>
          </a:p>
          <a:p>
            <a:pPr>
              <a:defRPr/>
            </a:pPr>
            <a:r>
              <a:rPr lang="en-US" sz="9600">
                <a:solidFill>
                  <a:schemeClr val="bg1"/>
                </a:solidFill>
                <a:effectLst>
                  <a:outerShdw blurRad="38100" dist="38100" dir="2700000" algn="tl">
                    <a:srgbClr val="000000"/>
                  </a:outerShdw>
                </a:effectLst>
                <a:latin typeface="Franklin Gothic Demi Cond" pitchFamily="34" charset="0"/>
              </a:rPr>
              <a:t>Languages</a:t>
            </a:r>
          </a:p>
        </p:txBody>
      </p:sp>
      <p:pic>
        <p:nvPicPr>
          <p:cNvPr id="3077" name="Picture 5" descr="2008-01-02_1356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0388" y="152400"/>
            <a:ext cx="2098675" cy="2743200"/>
          </a:xfrm>
          <a:prstGeom prst="rect">
            <a:avLst/>
          </a:prstGeom>
          <a:noFill/>
          <a:ln w="3175">
            <a:solidFill>
              <a:srgbClr val="000000"/>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3078" name="Rectangle 6"/>
          <p:cNvSpPr>
            <a:spLocks noChangeArrowheads="1"/>
          </p:cNvSpPr>
          <p:nvPr/>
        </p:nvSpPr>
        <p:spPr bwMode="auto">
          <a:xfrm>
            <a:off x="1676400" y="6324600"/>
            <a:ext cx="739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GB" sz="2400">
                <a:solidFill>
                  <a:schemeClr val="bg1"/>
                </a:solidFill>
                <a:latin typeface="Times New Roman" pitchFamily="18" charset="0"/>
              </a:rPr>
              <a:t>Foundations of Computer Science </a:t>
            </a:r>
            <a:r>
              <a:rPr lang="en-GB" sz="2400">
                <a:solidFill>
                  <a:schemeClr val="bg1"/>
                </a:solidFill>
                <a:latin typeface="Symbol" pitchFamily="18" charset="2"/>
              </a:rPr>
              <a:t>ã </a:t>
            </a:r>
            <a:r>
              <a:rPr lang="en-GB" sz="2400">
                <a:solidFill>
                  <a:schemeClr val="bg1"/>
                </a:solidFill>
                <a:latin typeface="Times New Roman" pitchFamily="18" charset="0"/>
              </a:rPr>
              <a:t>Cengage Learning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Slide Number Placeholder 1"/>
          <p:cNvSpPr>
            <a:spLocks noGrp="1"/>
          </p:cNvSpPr>
          <p:nvPr>
            <p:ph type="sldNum" sz="quarter" idx="10"/>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1200">
                <a:solidFill>
                  <a:schemeClr val="bg2"/>
                </a:solidFill>
              </a:rPr>
              <a:t>9.</a:t>
            </a:r>
            <a:fld id="{978C7211-0D59-4F7B-B301-B977383C7F5A}" type="slidenum">
              <a:rPr lang="en-US" sz="1200">
                <a:solidFill>
                  <a:schemeClr val="bg2"/>
                </a:solidFill>
              </a:rPr>
              <a:pPr/>
              <a:t>10</a:t>
            </a:fld>
            <a:endParaRPr lang="en-US" sz="1200">
              <a:solidFill>
                <a:schemeClr val="bg2"/>
              </a:solidFill>
            </a:endParaRPr>
          </a:p>
        </p:txBody>
      </p:sp>
      <p:sp>
        <p:nvSpPr>
          <p:cNvPr id="1377282" name="Rectangle 2"/>
          <p:cNvSpPr>
            <a:spLocks noChangeArrowheads="1"/>
          </p:cNvSpPr>
          <p:nvPr/>
        </p:nvSpPr>
        <p:spPr bwMode="auto">
          <a:xfrm>
            <a:off x="0" y="0"/>
            <a:ext cx="9144000" cy="1371600"/>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US">
              <a:effectLst>
                <a:outerShdw blurRad="38100" dist="38100" dir="2700000" algn="tl">
                  <a:srgbClr val="FFFFFF"/>
                </a:outerShdw>
              </a:effectLst>
              <a:latin typeface="Times New Roman" pitchFamily="18" charset="0"/>
            </a:endParaRPr>
          </a:p>
        </p:txBody>
      </p:sp>
      <p:sp>
        <p:nvSpPr>
          <p:cNvPr id="1377283" name="Text Box 3"/>
          <p:cNvSpPr txBox="1">
            <a:spLocks noChangeArrowheads="1"/>
          </p:cNvSpPr>
          <p:nvPr/>
        </p:nvSpPr>
        <p:spPr bwMode="auto">
          <a:xfrm>
            <a:off x="228600" y="406400"/>
            <a:ext cx="4013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effectLst>
                  <a:outerShdw blurRad="38100" dist="38100" dir="2700000" algn="tl">
                    <a:srgbClr val="C0C0C0"/>
                  </a:outerShdw>
                </a:effectLst>
                <a:latin typeface="Times" pitchFamily="18" charset="0"/>
              </a:rPr>
              <a:t>9-2   TRANSLATION</a:t>
            </a:r>
          </a:p>
        </p:txBody>
      </p:sp>
      <p:sp>
        <p:nvSpPr>
          <p:cNvPr id="12293" name="Text Box 4"/>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endParaRPr lang="en-US" sz="1800">
              <a:latin typeface="Times New Roman" pitchFamily="18" charset="0"/>
            </a:endParaRPr>
          </a:p>
        </p:txBody>
      </p:sp>
      <p:sp>
        <p:nvSpPr>
          <p:cNvPr id="1377285" name="Rectangle 5"/>
          <p:cNvSpPr>
            <a:spLocks noChangeArrowheads="1"/>
          </p:cNvSpPr>
          <p:nvPr/>
        </p:nvSpPr>
        <p:spPr bwMode="auto">
          <a:xfrm>
            <a:off x="304800" y="1524000"/>
            <a:ext cx="82296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2800" b="0">
                <a:effectLst>
                  <a:outerShdw blurRad="38100" dist="38100" dir="2700000" algn="tl">
                    <a:srgbClr val="C0C0C0"/>
                  </a:outerShdw>
                </a:effectLst>
                <a:latin typeface="Times New Roman" pitchFamily="18" charset="0"/>
              </a:rPr>
              <a:t>Programs today are normally written in one of the high-level languages. To run the program on a computer, the program needs to be translated into the machine language of the computer on which it will run. The program in a high-level language is called the source program. The translated program in machine language is called the object program. Two methods are used for translation: </a:t>
            </a:r>
            <a:r>
              <a:rPr lang="en-US" sz="2800">
                <a:solidFill>
                  <a:schemeClr val="folHlink"/>
                </a:solidFill>
                <a:effectLst>
                  <a:outerShdw blurRad="38100" dist="38100" dir="2700000" algn="tl">
                    <a:srgbClr val="C0C0C0"/>
                  </a:outerShdw>
                </a:effectLst>
                <a:latin typeface="Times New Roman" pitchFamily="18" charset="0"/>
              </a:rPr>
              <a:t>compilation </a:t>
            </a:r>
            <a:r>
              <a:rPr lang="en-US" sz="2800" b="0">
                <a:effectLst>
                  <a:outerShdw blurRad="38100" dist="38100" dir="2700000" algn="tl">
                    <a:srgbClr val="C0C0C0"/>
                  </a:outerShdw>
                </a:effectLst>
                <a:latin typeface="Times New Roman" pitchFamily="18" charset="0"/>
              </a:rPr>
              <a:t>and </a:t>
            </a:r>
            <a:r>
              <a:rPr lang="en-US" sz="2800">
                <a:solidFill>
                  <a:schemeClr val="folHlink"/>
                </a:solidFill>
                <a:effectLst>
                  <a:outerShdw blurRad="38100" dist="38100" dir="2700000" algn="tl">
                    <a:srgbClr val="C0C0C0"/>
                  </a:outerShdw>
                </a:effectLst>
                <a:latin typeface="Times New Roman" pitchFamily="18" charset="0"/>
              </a:rPr>
              <a:t>interpretation</a:t>
            </a:r>
            <a:r>
              <a:rPr lang="en-US" sz="2800" b="0">
                <a:effectLst>
                  <a:outerShdw blurRad="38100" dist="38100" dir="2700000" algn="tl">
                    <a:srgbClr val="C0C0C0"/>
                  </a:outerShdw>
                </a:effectLst>
                <a:latin typeface="Times New Roman" pitchFamily="18" charset="0"/>
              </a:rPr>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1"/>
          <p:cNvSpPr>
            <a:spLocks noGrp="1"/>
          </p:cNvSpPr>
          <p:nvPr>
            <p:ph type="sldNum" sz="quarter" idx="10"/>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1200">
                <a:solidFill>
                  <a:schemeClr val="bg2"/>
                </a:solidFill>
              </a:rPr>
              <a:t>9.</a:t>
            </a:r>
            <a:fld id="{2ED741FF-70DE-4770-93AE-A63509F413ED}" type="slidenum">
              <a:rPr lang="en-US" sz="1200">
                <a:solidFill>
                  <a:schemeClr val="bg2"/>
                </a:solidFill>
              </a:rPr>
              <a:pPr/>
              <a:t>11</a:t>
            </a:fld>
            <a:endParaRPr lang="en-US" sz="1200">
              <a:solidFill>
                <a:schemeClr val="bg2"/>
              </a:solidFill>
            </a:endParaRPr>
          </a:p>
        </p:txBody>
      </p:sp>
      <p:sp>
        <p:nvSpPr>
          <p:cNvPr id="13315" name="Text Box 2"/>
          <p:cNvSpPr txBox="1">
            <a:spLocks noChangeArrowheads="1"/>
          </p:cNvSpPr>
          <p:nvPr/>
        </p:nvSpPr>
        <p:spPr bwMode="auto">
          <a:xfrm>
            <a:off x="0" y="0"/>
            <a:ext cx="23495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a:solidFill>
                  <a:schemeClr val="hlink"/>
                </a:solidFill>
                <a:latin typeface="Times New Roman" pitchFamily="18" charset="0"/>
              </a:rPr>
              <a:t>Compilation</a:t>
            </a:r>
          </a:p>
        </p:txBody>
      </p:sp>
      <p:sp>
        <p:nvSpPr>
          <p:cNvPr id="13316" name="Rectangle 3"/>
          <p:cNvSpPr>
            <a:spLocks noChangeArrowheads="1"/>
          </p:cNvSpPr>
          <p:nvPr/>
        </p:nvSpPr>
        <p:spPr bwMode="auto">
          <a:xfrm>
            <a:off x="0" y="685800"/>
            <a:ext cx="8915400" cy="946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b="0">
                <a:latin typeface="Times New Roman" pitchFamily="18" charset="0"/>
              </a:rPr>
              <a:t>A compiler normally translates the whole </a:t>
            </a:r>
            <a:r>
              <a:rPr lang="en-US" sz="2800">
                <a:solidFill>
                  <a:schemeClr val="folHlink"/>
                </a:solidFill>
                <a:latin typeface="Times New Roman" pitchFamily="18" charset="0"/>
              </a:rPr>
              <a:t>source program</a:t>
            </a:r>
            <a:r>
              <a:rPr lang="en-US" sz="2800" b="0">
                <a:latin typeface="Times New Roman" pitchFamily="18" charset="0"/>
              </a:rPr>
              <a:t> into the </a:t>
            </a:r>
            <a:r>
              <a:rPr lang="en-US" sz="2800">
                <a:solidFill>
                  <a:schemeClr val="folHlink"/>
                </a:solidFill>
                <a:latin typeface="Times New Roman" pitchFamily="18" charset="0"/>
              </a:rPr>
              <a:t>object program</a:t>
            </a:r>
            <a:r>
              <a:rPr lang="en-US" sz="2800" b="0">
                <a:latin typeface="Times New Roman" pitchFamily="18" charset="0"/>
              </a:rPr>
              <a:t>.</a:t>
            </a:r>
          </a:p>
        </p:txBody>
      </p:sp>
      <p:sp>
        <p:nvSpPr>
          <p:cNvPr id="13317" name="Text Box 4"/>
          <p:cNvSpPr txBox="1">
            <a:spLocks noChangeArrowheads="1"/>
          </p:cNvSpPr>
          <p:nvPr/>
        </p:nvSpPr>
        <p:spPr bwMode="auto">
          <a:xfrm>
            <a:off x="0" y="1905000"/>
            <a:ext cx="2667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a:solidFill>
                  <a:schemeClr val="hlink"/>
                </a:solidFill>
                <a:latin typeface="Times New Roman" pitchFamily="18" charset="0"/>
              </a:rPr>
              <a:t>Interpretation</a:t>
            </a:r>
          </a:p>
        </p:txBody>
      </p:sp>
      <p:sp>
        <p:nvSpPr>
          <p:cNvPr id="13318" name="Rectangle 5"/>
          <p:cNvSpPr>
            <a:spLocks noChangeArrowheads="1"/>
          </p:cNvSpPr>
          <p:nvPr/>
        </p:nvSpPr>
        <p:spPr bwMode="auto">
          <a:xfrm>
            <a:off x="0" y="2590800"/>
            <a:ext cx="8915400" cy="30813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b="0">
                <a:latin typeface="Times New Roman" pitchFamily="18" charset="0"/>
              </a:rPr>
              <a:t>Some computer languages use an interpreter to translate the source program into the object program. Interpretation refers to the process of translating each line of the source program into the corresponding line of the object program and executing the line. However, we need to be aware of two trends in interpretation: that used by some languages before Java and the interpretation used by Java.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1"/>
          <p:cNvSpPr>
            <a:spLocks noGrp="1"/>
          </p:cNvSpPr>
          <p:nvPr>
            <p:ph type="sldNum" sz="quarter" idx="10"/>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1200">
                <a:solidFill>
                  <a:schemeClr val="bg2"/>
                </a:solidFill>
              </a:rPr>
              <a:t>9.</a:t>
            </a:r>
            <a:fld id="{4F6C4055-67B6-46A3-9599-14990997A26C}" type="slidenum">
              <a:rPr lang="en-US" sz="1200">
                <a:solidFill>
                  <a:schemeClr val="bg2"/>
                </a:solidFill>
              </a:rPr>
              <a:pPr/>
              <a:t>12</a:t>
            </a:fld>
            <a:endParaRPr lang="en-US" sz="1200">
              <a:solidFill>
                <a:schemeClr val="bg2"/>
              </a:solidFill>
            </a:endParaRPr>
          </a:p>
        </p:txBody>
      </p:sp>
      <p:sp>
        <p:nvSpPr>
          <p:cNvPr id="14339" name="Text Box 2"/>
          <p:cNvSpPr txBox="1">
            <a:spLocks noChangeArrowheads="1"/>
          </p:cNvSpPr>
          <p:nvPr/>
        </p:nvSpPr>
        <p:spPr bwMode="auto">
          <a:xfrm>
            <a:off x="0" y="0"/>
            <a:ext cx="3606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a:solidFill>
                  <a:schemeClr val="hlink"/>
                </a:solidFill>
                <a:latin typeface="Times New Roman" pitchFamily="18" charset="0"/>
              </a:rPr>
              <a:t>Translation process</a:t>
            </a:r>
          </a:p>
        </p:txBody>
      </p:sp>
      <p:sp>
        <p:nvSpPr>
          <p:cNvPr id="14340" name="Rectangle 3"/>
          <p:cNvSpPr>
            <a:spLocks noChangeArrowheads="1"/>
          </p:cNvSpPr>
          <p:nvPr/>
        </p:nvSpPr>
        <p:spPr bwMode="auto">
          <a:xfrm>
            <a:off x="0" y="685800"/>
            <a:ext cx="8915400" cy="22272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b="0">
                <a:latin typeface="Times New Roman" pitchFamily="18" charset="0"/>
              </a:rPr>
              <a:t>Compilation and interpretation differ in that the first translates the whole source code before executing it, while the second translates and executes the source code a line at a time. Both methods, however, follow the same translation process shown in Figure 9.1.</a:t>
            </a:r>
          </a:p>
        </p:txBody>
      </p:sp>
      <p:sp>
        <p:nvSpPr>
          <p:cNvPr id="14341" name="Text Box 6"/>
          <p:cNvSpPr txBox="1">
            <a:spLocks noChangeArrowheads="1"/>
          </p:cNvSpPr>
          <p:nvPr/>
        </p:nvSpPr>
        <p:spPr bwMode="auto">
          <a:xfrm>
            <a:off x="1676400" y="5715000"/>
            <a:ext cx="5073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2400">
                <a:solidFill>
                  <a:schemeClr val="folHlink"/>
                </a:solidFill>
                <a:latin typeface="Times New Roman" pitchFamily="18" charset="0"/>
              </a:rPr>
              <a:t>Figure 9.1  </a:t>
            </a:r>
            <a:r>
              <a:rPr lang="en-US" sz="2000">
                <a:latin typeface="Times New Roman" pitchFamily="18" charset="0"/>
              </a:rPr>
              <a:t>Source code translation process</a:t>
            </a:r>
          </a:p>
        </p:txBody>
      </p:sp>
      <p:pic>
        <p:nvPicPr>
          <p:cNvPr id="1434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50" y="3554413"/>
            <a:ext cx="8299450" cy="139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Slide Number Placeholder 1"/>
          <p:cNvSpPr>
            <a:spLocks noGrp="1"/>
          </p:cNvSpPr>
          <p:nvPr>
            <p:ph type="sldNum" sz="quarter" idx="10"/>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1200">
                <a:solidFill>
                  <a:schemeClr val="bg2"/>
                </a:solidFill>
              </a:rPr>
              <a:t>9.</a:t>
            </a:r>
            <a:fld id="{C1C85953-1107-4543-9FA1-D82771812693}" type="slidenum">
              <a:rPr lang="en-US" sz="1200">
                <a:solidFill>
                  <a:schemeClr val="bg2"/>
                </a:solidFill>
              </a:rPr>
              <a:pPr/>
              <a:t>13</a:t>
            </a:fld>
            <a:endParaRPr lang="en-US" sz="1200">
              <a:solidFill>
                <a:schemeClr val="bg2"/>
              </a:solidFill>
            </a:endParaRPr>
          </a:p>
        </p:txBody>
      </p:sp>
      <p:sp>
        <p:nvSpPr>
          <p:cNvPr id="1379330" name="Rectangle 2"/>
          <p:cNvSpPr>
            <a:spLocks noChangeArrowheads="1"/>
          </p:cNvSpPr>
          <p:nvPr/>
        </p:nvSpPr>
        <p:spPr bwMode="auto">
          <a:xfrm>
            <a:off x="0" y="0"/>
            <a:ext cx="9144000" cy="1371600"/>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GB">
              <a:effectLst>
                <a:outerShdw blurRad="38100" dist="38100" dir="2700000" algn="tl">
                  <a:srgbClr val="FFFFFF"/>
                </a:outerShdw>
              </a:effectLst>
              <a:latin typeface="Times New Roman" pitchFamily="18" charset="0"/>
            </a:endParaRPr>
          </a:p>
        </p:txBody>
      </p:sp>
      <p:sp>
        <p:nvSpPr>
          <p:cNvPr id="1379331" name="Text Box 3"/>
          <p:cNvSpPr txBox="1">
            <a:spLocks noChangeArrowheads="1"/>
          </p:cNvSpPr>
          <p:nvPr/>
        </p:nvSpPr>
        <p:spPr bwMode="auto">
          <a:xfrm>
            <a:off x="228600" y="406400"/>
            <a:ext cx="69357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effectLst>
                  <a:outerShdw blurRad="38100" dist="38100" dir="2700000" algn="tl">
                    <a:srgbClr val="C0C0C0"/>
                  </a:outerShdw>
                </a:effectLst>
                <a:latin typeface="Times" pitchFamily="18" charset="0"/>
              </a:rPr>
              <a:t>9-3   PROGRAMMING PARADIGMS</a:t>
            </a:r>
          </a:p>
        </p:txBody>
      </p:sp>
      <p:sp>
        <p:nvSpPr>
          <p:cNvPr id="15365" name="Text Box 4"/>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endParaRPr lang="en-GB" sz="1800">
              <a:latin typeface="Times New Roman" pitchFamily="18" charset="0"/>
            </a:endParaRPr>
          </a:p>
        </p:txBody>
      </p:sp>
      <p:sp>
        <p:nvSpPr>
          <p:cNvPr id="1379333" name="Rectangle 5"/>
          <p:cNvSpPr>
            <a:spLocks noChangeArrowheads="1"/>
          </p:cNvSpPr>
          <p:nvPr/>
        </p:nvSpPr>
        <p:spPr bwMode="auto">
          <a:xfrm>
            <a:off x="228600" y="1524000"/>
            <a:ext cx="82296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2800" b="0">
                <a:effectLst>
                  <a:outerShdw blurRad="38100" dist="38100" dir="2700000" algn="tl">
                    <a:srgbClr val="C0C0C0"/>
                  </a:outerShdw>
                </a:effectLst>
                <a:latin typeface="Times New Roman" pitchFamily="18" charset="0"/>
              </a:rPr>
              <a:t>Today, computer languages are categorized according to the approach they use to solve a problem. A </a:t>
            </a:r>
            <a:r>
              <a:rPr lang="en-US" sz="2800">
                <a:solidFill>
                  <a:schemeClr val="folHlink"/>
                </a:solidFill>
                <a:effectLst>
                  <a:outerShdw blurRad="38100" dist="38100" dir="2700000" algn="tl">
                    <a:srgbClr val="C0C0C0"/>
                  </a:outerShdw>
                </a:effectLst>
                <a:latin typeface="Times New Roman" pitchFamily="18" charset="0"/>
              </a:rPr>
              <a:t>paradigm</a:t>
            </a:r>
            <a:r>
              <a:rPr lang="en-US" sz="2800" b="0">
                <a:effectLst>
                  <a:outerShdw blurRad="38100" dist="38100" dir="2700000" algn="tl">
                    <a:srgbClr val="C0C0C0"/>
                  </a:outerShdw>
                </a:effectLst>
                <a:latin typeface="Times New Roman" pitchFamily="18" charset="0"/>
              </a:rPr>
              <a:t>, therefore, is a way in which a computer language looks at the problem to be solved. We divide computer languages into four paradigms: </a:t>
            </a:r>
            <a:r>
              <a:rPr lang="en-US" sz="2800" b="0" i="1">
                <a:effectLst>
                  <a:outerShdw blurRad="38100" dist="38100" dir="2700000" algn="tl">
                    <a:srgbClr val="C0C0C0"/>
                  </a:outerShdw>
                </a:effectLst>
                <a:latin typeface="Times New Roman" pitchFamily="18" charset="0"/>
              </a:rPr>
              <a:t>procedural</a:t>
            </a:r>
            <a:r>
              <a:rPr lang="en-US" sz="2800" b="0">
                <a:effectLst>
                  <a:outerShdw blurRad="38100" dist="38100" dir="2700000" algn="tl">
                    <a:srgbClr val="C0C0C0"/>
                  </a:outerShdw>
                </a:effectLst>
                <a:latin typeface="Times New Roman" pitchFamily="18" charset="0"/>
              </a:rPr>
              <a:t>,</a:t>
            </a:r>
            <a:r>
              <a:rPr lang="en-US" sz="2800">
                <a:solidFill>
                  <a:schemeClr val="folHlink"/>
                </a:solidFill>
                <a:effectLst>
                  <a:outerShdw blurRad="38100" dist="38100" dir="2700000" algn="tl">
                    <a:srgbClr val="C0C0C0"/>
                  </a:outerShdw>
                </a:effectLst>
                <a:latin typeface="Times New Roman" pitchFamily="18" charset="0"/>
              </a:rPr>
              <a:t> </a:t>
            </a:r>
            <a:r>
              <a:rPr lang="en-US" sz="2800" b="0" i="1">
                <a:effectLst>
                  <a:outerShdw blurRad="38100" dist="38100" dir="2700000" algn="tl">
                    <a:srgbClr val="C0C0C0"/>
                  </a:outerShdw>
                </a:effectLst>
                <a:latin typeface="Times New Roman" pitchFamily="18" charset="0"/>
              </a:rPr>
              <a:t>object-oriented</a:t>
            </a:r>
            <a:r>
              <a:rPr lang="en-US" sz="2800" b="0">
                <a:effectLst>
                  <a:outerShdw blurRad="38100" dist="38100" dir="2700000" algn="tl">
                    <a:srgbClr val="C0C0C0"/>
                  </a:outerShdw>
                </a:effectLst>
                <a:latin typeface="Times New Roman" pitchFamily="18" charset="0"/>
              </a:rPr>
              <a:t>, </a:t>
            </a:r>
            <a:r>
              <a:rPr lang="en-US" sz="2800" b="0" i="1">
                <a:effectLst>
                  <a:outerShdw blurRad="38100" dist="38100" dir="2700000" algn="tl">
                    <a:srgbClr val="C0C0C0"/>
                  </a:outerShdw>
                </a:effectLst>
                <a:latin typeface="Times New Roman" pitchFamily="18" charset="0"/>
              </a:rPr>
              <a:t>functional</a:t>
            </a:r>
            <a:r>
              <a:rPr lang="en-US" sz="2800" b="0">
                <a:effectLst>
                  <a:outerShdw blurRad="38100" dist="38100" dir="2700000" algn="tl">
                    <a:srgbClr val="C0C0C0"/>
                  </a:outerShdw>
                </a:effectLst>
                <a:latin typeface="Times New Roman" pitchFamily="18" charset="0"/>
              </a:rPr>
              <a:t> and </a:t>
            </a:r>
            <a:r>
              <a:rPr lang="en-US" sz="2800" b="0" i="1">
                <a:effectLst>
                  <a:outerShdw blurRad="38100" dist="38100" dir="2700000" algn="tl">
                    <a:srgbClr val="C0C0C0"/>
                  </a:outerShdw>
                </a:effectLst>
                <a:latin typeface="Times New Roman" pitchFamily="18" charset="0"/>
              </a:rPr>
              <a:t>declarative</a:t>
            </a:r>
            <a:r>
              <a:rPr lang="en-US" sz="2800" b="0">
                <a:effectLst>
                  <a:outerShdw blurRad="38100" dist="38100" dir="2700000" algn="tl">
                    <a:srgbClr val="C0C0C0"/>
                  </a:outerShdw>
                </a:effectLst>
                <a:latin typeface="Times New Roman" pitchFamily="18" charset="0"/>
              </a:rPr>
              <a:t>. Figure 9.2 summarizes these.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1"/>
          <p:cNvSpPr>
            <a:spLocks noGrp="1"/>
          </p:cNvSpPr>
          <p:nvPr>
            <p:ph type="sldNum" sz="quarter" idx="10"/>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1200">
                <a:solidFill>
                  <a:schemeClr val="bg2"/>
                </a:solidFill>
              </a:rPr>
              <a:t>9.</a:t>
            </a:r>
            <a:fld id="{241B0E7C-CB74-4442-97C9-54FE8D250FD6}" type="slidenum">
              <a:rPr lang="en-US" sz="1200">
                <a:solidFill>
                  <a:schemeClr val="bg2"/>
                </a:solidFill>
              </a:rPr>
              <a:pPr/>
              <a:t>14</a:t>
            </a:fld>
            <a:endParaRPr lang="en-US" sz="1200">
              <a:solidFill>
                <a:schemeClr val="bg2"/>
              </a:solidFill>
            </a:endParaRPr>
          </a:p>
        </p:txBody>
      </p:sp>
      <p:sp>
        <p:nvSpPr>
          <p:cNvPr id="16387" name="Text Box 4"/>
          <p:cNvSpPr txBox="1">
            <a:spLocks noChangeArrowheads="1"/>
          </p:cNvSpPr>
          <p:nvPr/>
        </p:nvSpPr>
        <p:spPr bwMode="auto">
          <a:xfrm>
            <a:off x="1447800" y="5715000"/>
            <a:ext cx="5792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2400">
                <a:solidFill>
                  <a:schemeClr val="folHlink"/>
                </a:solidFill>
                <a:latin typeface="Times New Roman" pitchFamily="18" charset="0"/>
              </a:rPr>
              <a:t>Figure 9.2  </a:t>
            </a:r>
            <a:r>
              <a:rPr lang="en-US" sz="2000">
                <a:latin typeface="Times New Roman" pitchFamily="18" charset="0"/>
              </a:rPr>
              <a:t>Categories of programming languages</a:t>
            </a:r>
          </a:p>
        </p:txBody>
      </p:sp>
      <p:pic>
        <p:nvPicPr>
          <p:cNvPr id="1638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1582738"/>
            <a:ext cx="7934325" cy="3675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1"/>
          <p:cNvSpPr>
            <a:spLocks noGrp="1"/>
          </p:cNvSpPr>
          <p:nvPr>
            <p:ph type="sldNum" sz="quarter" idx="10"/>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1200">
                <a:solidFill>
                  <a:schemeClr val="bg2"/>
                </a:solidFill>
              </a:rPr>
              <a:t>9.</a:t>
            </a:r>
            <a:fld id="{69A33E87-333D-490A-8413-E014F547A770}" type="slidenum">
              <a:rPr lang="en-US" sz="1200">
                <a:solidFill>
                  <a:schemeClr val="bg2"/>
                </a:solidFill>
              </a:rPr>
              <a:pPr/>
              <a:t>15</a:t>
            </a:fld>
            <a:endParaRPr lang="en-US" sz="1200">
              <a:solidFill>
                <a:schemeClr val="bg2"/>
              </a:solidFill>
            </a:endParaRPr>
          </a:p>
        </p:txBody>
      </p:sp>
      <p:sp>
        <p:nvSpPr>
          <p:cNvPr id="17411" name="Text Box 2"/>
          <p:cNvSpPr txBox="1">
            <a:spLocks noChangeArrowheads="1"/>
          </p:cNvSpPr>
          <p:nvPr/>
        </p:nvSpPr>
        <p:spPr bwMode="auto">
          <a:xfrm>
            <a:off x="0" y="0"/>
            <a:ext cx="46767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a:solidFill>
                  <a:schemeClr val="hlink"/>
                </a:solidFill>
                <a:latin typeface="Times New Roman" pitchFamily="18" charset="0"/>
              </a:rPr>
              <a:t>The procedural paradigm</a:t>
            </a:r>
          </a:p>
        </p:txBody>
      </p:sp>
      <p:sp>
        <p:nvSpPr>
          <p:cNvPr id="17412" name="Rectangle 3"/>
          <p:cNvSpPr>
            <a:spLocks noChangeArrowheads="1"/>
          </p:cNvSpPr>
          <p:nvPr/>
        </p:nvSpPr>
        <p:spPr bwMode="auto">
          <a:xfrm>
            <a:off x="76200" y="533400"/>
            <a:ext cx="8915400" cy="56435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b="0">
                <a:latin typeface="Times New Roman" pitchFamily="18" charset="0"/>
              </a:rPr>
              <a:t>In the procedural paradigm (or imperative paradigm) we can think of a program as an active agent that manipulates passive objects. We encounter many passive objects in our daily life: a stone, a book, a lamp, and so on. A passive object cannot initiate an action by itself, but it can receive actions from active agents.</a:t>
            </a:r>
          </a:p>
          <a:p>
            <a:pPr algn="just"/>
            <a:r>
              <a:rPr lang="en-US" sz="2800" b="0">
                <a:latin typeface="Times New Roman" pitchFamily="18" charset="0"/>
              </a:rPr>
              <a:t>	A program in a procedural paradigm is an active agent that uses passive objects that we refer to as data or data items. To manipulate a piece of data, the active agent (program) issues an action, referred to as a </a:t>
            </a:r>
            <a:r>
              <a:rPr lang="en-US" sz="2800">
                <a:latin typeface="Times New Roman" pitchFamily="18" charset="0"/>
              </a:rPr>
              <a:t>procedure</a:t>
            </a:r>
            <a:r>
              <a:rPr lang="en-US" sz="2800" b="0">
                <a:latin typeface="Times New Roman" pitchFamily="18" charset="0"/>
              </a:rPr>
              <a:t>. For example, think of a program that prints the contents of a file. The file is a passive object. To print the file, the program uses a procedure, which we call print.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1"/>
          <p:cNvSpPr>
            <a:spLocks noGrp="1"/>
          </p:cNvSpPr>
          <p:nvPr>
            <p:ph type="sldNum" sz="quarter" idx="10"/>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1200">
                <a:solidFill>
                  <a:schemeClr val="bg2"/>
                </a:solidFill>
              </a:rPr>
              <a:t>9.</a:t>
            </a:r>
            <a:fld id="{18709405-AABA-4580-A01F-367EA747AC35}" type="slidenum">
              <a:rPr lang="en-US" sz="1200">
                <a:solidFill>
                  <a:schemeClr val="bg2"/>
                </a:solidFill>
              </a:rPr>
              <a:pPr/>
              <a:t>16</a:t>
            </a:fld>
            <a:endParaRPr lang="en-US" sz="1200">
              <a:solidFill>
                <a:schemeClr val="bg2"/>
              </a:solidFill>
            </a:endParaRPr>
          </a:p>
        </p:txBody>
      </p:sp>
      <p:sp>
        <p:nvSpPr>
          <p:cNvPr id="18435" name="Text Box 2"/>
          <p:cNvSpPr txBox="1">
            <a:spLocks noChangeArrowheads="1"/>
          </p:cNvSpPr>
          <p:nvPr/>
        </p:nvSpPr>
        <p:spPr bwMode="auto">
          <a:xfrm>
            <a:off x="1447800" y="5715000"/>
            <a:ext cx="6034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2400">
                <a:solidFill>
                  <a:schemeClr val="folHlink"/>
                </a:solidFill>
                <a:latin typeface="Times New Roman" pitchFamily="18" charset="0"/>
              </a:rPr>
              <a:t>Figure 9.3  </a:t>
            </a:r>
            <a:r>
              <a:rPr lang="en-US" sz="2000">
                <a:latin typeface="Times New Roman" pitchFamily="18" charset="0"/>
              </a:rPr>
              <a:t>The concept of the procedural paradigm</a:t>
            </a:r>
          </a:p>
        </p:txBody>
      </p:sp>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752600"/>
            <a:ext cx="7532687" cy="299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1"/>
          <p:cNvSpPr>
            <a:spLocks noGrp="1"/>
          </p:cNvSpPr>
          <p:nvPr>
            <p:ph type="sldNum" sz="quarter" idx="10"/>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1200">
                <a:solidFill>
                  <a:schemeClr val="bg2"/>
                </a:solidFill>
              </a:rPr>
              <a:t>9.</a:t>
            </a:r>
            <a:fld id="{A9216AC7-AB73-4850-8613-6213B02A7B02}" type="slidenum">
              <a:rPr lang="en-US" sz="1200">
                <a:solidFill>
                  <a:schemeClr val="bg2"/>
                </a:solidFill>
              </a:rPr>
              <a:pPr/>
              <a:t>17</a:t>
            </a:fld>
            <a:endParaRPr lang="en-US" sz="1200">
              <a:solidFill>
                <a:schemeClr val="bg2"/>
              </a:solidFill>
            </a:endParaRPr>
          </a:p>
        </p:txBody>
      </p:sp>
      <p:sp>
        <p:nvSpPr>
          <p:cNvPr id="19459" name="Rectangle 3"/>
          <p:cNvSpPr>
            <a:spLocks noChangeArrowheads="1"/>
          </p:cNvSpPr>
          <p:nvPr/>
        </p:nvSpPr>
        <p:spPr bwMode="auto">
          <a:xfrm>
            <a:off x="76200" y="152400"/>
            <a:ext cx="8915400" cy="22272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b="0">
                <a:latin typeface="Times New Roman" pitchFamily="18" charset="0"/>
              </a:rPr>
              <a:t>A program in this paradigm is made up of three parts: </a:t>
            </a:r>
            <a:r>
              <a:rPr lang="en-US" sz="2800" b="0" i="1">
                <a:latin typeface="Times New Roman" pitchFamily="18" charset="0"/>
              </a:rPr>
              <a:t>a part for object creation</a:t>
            </a:r>
            <a:r>
              <a:rPr lang="en-US" sz="2800" b="0">
                <a:latin typeface="Times New Roman" pitchFamily="18" charset="0"/>
              </a:rPr>
              <a:t>, </a:t>
            </a:r>
            <a:r>
              <a:rPr lang="en-US" sz="2800" b="0" i="1">
                <a:latin typeface="Times New Roman" pitchFamily="18" charset="0"/>
              </a:rPr>
              <a:t>a set of procedure calls</a:t>
            </a:r>
            <a:r>
              <a:rPr lang="en-US" sz="2800" b="0">
                <a:latin typeface="Times New Roman" pitchFamily="18" charset="0"/>
              </a:rPr>
              <a:t> and </a:t>
            </a:r>
            <a:r>
              <a:rPr lang="en-US" sz="2800" b="0" i="1">
                <a:latin typeface="Times New Roman" pitchFamily="18" charset="0"/>
              </a:rPr>
              <a:t>a set of code for each procedure</a:t>
            </a:r>
            <a:r>
              <a:rPr lang="en-US" sz="2800" b="0">
                <a:latin typeface="Times New Roman" pitchFamily="18" charset="0"/>
              </a:rPr>
              <a:t>. Some procedures have already been defined in the language itself. By combining this code, the programmer can create new procedures.</a:t>
            </a:r>
          </a:p>
        </p:txBody>
      </p:sp>
      <p:sp>
        <p:nvSpPr>
          <p:cNvPr id="19460" name="Text Box 4"/>
          <p:cNvSpPr txBox="1">
            <a:spLocks noChangeArrowheads="1"/>
          </p:cNvSpPr>
          <p:nvPr/>
        </p:nvSpPr>
        <p:spPr bwMode="auto">
          <a:xfrm>
            <a:off x="1219200" y="6324600"/>
            <a:ext cx="6189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2400">
                <a:solidFill>
                  <a:schemeClr val="folHlink"/>
                </a:solidFill>
                <a:latin typeface="Times New Roman" pitchFamily="18" charset="0"/>
              </a:rPr>
              <a:t>Figure 9.4  </a:t>
            </a:r>
            <a:r>
              <a:rPr lang="en-US" sz="2000">
                <a:latin typeface="Times New Roman" pitchFamily="18" charset="0"/>
              </a:rPr>
              <a:t>The components of a procedural program</a:t>
            </a:r>
          </a:p>
        </p:txBody>
      </p:sp>
      <p:pic>
        <p:nvPicPr>
          <p:cNvPr id="194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0" y="2649538"/>
            <a:ext cx="31623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p:cNvSpPr>
            <a:spLocks noGrp="1"/>
          </p:cNvSpPr>
          <p:nvPr>
            <p:ph type="sldNum" sz="quarter" idx="10"/>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1200">
                <a:solidFill>
                  <a:schemeClr val="bg2"/>
                </a:solidFill>
              </a:rPr>
              <a:t>9.</a:t>
            </a:r>
            <a:fld id="{39DFB5FE-4DD2-4DCA-8919-8B26346CEA7B}" type="slidenum">
              <a:rPr lang="en-US" sz="1200">
                <a:solidFill>
                  <a:schemeClr val="bg2"/>
                </a:solidFill>
              </a:rPr>
              <a:pPr/>
              <a:t>18</a:t>
            </a:fld>
            <a:endParaRPr lang="en-US" sz="1200">
              <a:solidFill>
                <a:schemeClr val="bg2"/>
              </a:solidFill>
            </a:endParaRPr>
          </a:p>
        </p:txBody>
      </p:sp>
      <p:sp>
        <p:nvSpPr>
          <p:cNvPr id="20483" name="Text Box 2"/>
          <p:cNvSpPr txBox="1">
            <a:spLocks noChangeArrowheads="1"/>
          </p:cNvSpPr>
          <p:nvPr/>
        </p:nvSpPr>
        <p:spPr bwMode="auto">
          <a:xfrm>
            <a:off x="304800" y="242888"/>
            <a:ext cx="5562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2800">
                <a:solidFill>
                  <a:srgbClr val="660066"/>
                </a:solidFill>
                <a:latin typeface="Times New Roman" pitchFamily="18" charset="0"/>
              </a:rPr>
              <a:t>Some procedural languages</a:t>
            </a:r>
          </a:p>
        </p:txBody>
      </p:sp>
      <p:sp>
        <p:nvSpPr>
          <p:cNvPr id="20484" name="Rectangle 3"/>
          <p:cNvSpPr>
            <a:spLocks noChangeArrowheads="1"/>
          </p:cNvSpPr>
          <p:nvPr/>
        </p:nvSpPr>
        <p:spPr bwMode="auto">
          <a:xfrm>
            <a:off x="304800" y="1233488"/>
            <a:ext cx="8458200" cy="5191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Aft>
                <a:spcPct val="100000"/>
              </a:spcAft>
              <a:buFont typeface="Wingdings" pitchFamily="2" charset="2"/>
              <a:buChar char="q"/>
            </a:pPr>
            <a:r>
              <a:rPr lang="en-US" sz="2800" b="0">
                <a:latin typeface="Times New Roman" pitchFamily="18" charset="0"/>
              </a:rPr>
              <a:t> FORTRAN (FORmula TRANslation)</a:t>
            </a:r>
          </a:p>
        </p:txBody>
      </p:sp>
      <p:sp>
        <p:nvSpPr>
          <p:cNvPr id="20485" name="Rectangle 4"/>
          <p:cNvSpPr>
            <a:spLocks noChangeArrowheads="1"/>
          </p:cNvSpPr>
          <p:nvPr/>
        </p:nvSpPr>
        <p:spPr bwMode="auto">
          <a:xfrm>
            <a:off x="304800" y="2033588"/>
            <a:ext cx="8458200" cy="5191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Aft>
                <a:spcPct val="100000"/>
              </a:spcAft>
              <a:buFont typeface="Wingdings" pitchFamily="2" charset="2"/>
              <a:buChar char="q"/>
            </a:pPr>
            <a:r>
              <a:rPr lang="en-US" sz="2800" b="0">
                <a:latin typeface="Times New Roman" pitchFamily="18" charset="0"/>
              </a:rPr>
              <a:t> COBOL (COmmon Business-Oriented Language)</a:t>
            </a:r>
          </a:p>
        </p:txBody>
      </p:sp>
      <p:sp>
        <p:nvSpPr>
          <p:cNvPr id="20486" name="Rectangle 5"/>
          <p:cNvSpPr>
            <a:spLocks noChangeArrowheads="1"/>
          </p:cNvSpPr>
          <p:nvPr/>
        </p:nvSpPr>
        <p:spPr bwMode="auto">
          <a:xfrm>
            <a:off x="304800" y="2833688"/>
            <a:ext cx="8458200" cy="5191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Aft>
                <a:spcPct val="100000"/>
              </a:spcAft>
              <a:buFont typeface="Wingdings" pitchFamily="2" charset="2"/>
              <a:buChar char="q"/>
            </a:pPr>
            <a:r>
              <a:rPr lang="en-US" sz="2800" b="0">
                <a:latin typeface="Times New Roman" pitchFamily="18" charset="0"/>
              </a:rPr>
              <a:t> Pascal</a:t>
            </a:r>
          </a:p>
        </p:txBody>
      </p:sp>
      <p:sp>
        <p:nvSpPr>
          <p:cNvPr id="20487" name="Rectangle 6"/>
          <p:cNvSpPr>
            <a:spLocks noChangeArrowheads="1"/>
          </p:cNvSpPr>
          <p:nvPr/>
        </p:nvSpPr>
        <p:spPr bwMode="auto">
          <a:xfrm>
            <a:off x="304800" y="3633788"/>
            <a:ext cx="8458200" cy="5191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Aft>
                <a:spcPct val="100000"/>
              </a:spcAft>
              <a:buFont typeface="Wingdings" pitchFamily="2" charset="2"/>
              <a:buChar char="q"/>
            </a:pPr>
            <a:r>
              <a:rPr lang="en-US" sz="2800" b="0">
                <a:latin typeface="Times New Roman" pitchFamily="18" charset="0"/>
              </a:rPr>
              <a:t> C</a:t>
            </a:r>
          </a:p>
        </p:txBody>
      </p:sp>
      <p:sp>
        <p:nvSpPr>
          <p:cNvPr id="20488" name="Rectangle 7"/>
          <p:cNvSpPr>
            <a:spLocks noChangeArrowheads="1"/>
          </p:cNvSpPr>
          <p:nvPr/>
        </p:nvSpPr>
        <p:spPr bwMode="auto">
          <a:xfrm>
            <a:off x="304800" y="4433888"/>
            <a:ext cx="8458200" cy="5191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Aft>
                <a:spcPct val="100000"/>
              </a:spcAft>
              <a:buFont typeface="Wingdings" pitchFamily="2" charset="2"/>
              <a:buChar char="q"/>
            </a:pPr>
            <a:r>
              <a:rPr lang="en-US" sz="2800" b="0">
                <a:latin typeface="Times New Roman" pitchFamily="18" charset="0"/>
              </a:rPr>
              <a:t> Ada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1"/>
          <p:cNvSpPr>
            <a:spLocks noGrp="1"/>
          </p:cNvSpPr>
          <p:nvPr>
            <p:ph type="sldNum" sz="quarter" idx="10"/>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1200">
                <a:solidFill>
                  <a:schemeClr val="bg2"/>
                </a:solidFill>
              </a:rPr>
              <a:t>9.</a:t>
            </a:r>
            <a:fld id="{525DC654-F959-44DE-996E-CF956FC686B4}" type="slidenum">
              <a:rPr lang="en-US" sz="1200">
                <a:solidFill>
                  <a:schemeClr val="bg2"/>
                </a:solidFill>
              </a:rPr>
              <a:pPr/>
              <a:t>19</a:t>
            </a:fld>
            <a:endParaRPr lang="en-US" sz="1200">
              <a:solidFill>
                <a:schemeClr val="bg2"/>
              </a:solidFill>
            </a:endParaRPr>
          </a:p>
        </p:txBody>
      </p:sp>
      <p:sp>
        <p:nvSpPr>
          <p:cNvPr id="21507" name="Text Box 2"/>
          <p:cNvSpPr txBox="1">
            <a:spLocks noChangeArrowheads="1"/>
          </p:cNvSpPr>
          <p:nvPr/>
        </p:nvSpPr>
        <p:spPr bwMode="auto">
          <a:xfrm>
            <a:off x="0" y="0"/>
            <a:ext cx="53975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a:solidFill>
                  <a:schemeClr val="hlink"/>
                </a:solidFill>
                <a:latin typeface="Times New Roman" pitchFamily="18" charset="0"/>
              </a:rPr>
              <a:t>The object-oriented paradigm</a:t>
            </a:r>
          </a:p>
        </p:txBody>
      </p:sp>
      <p:sp>
        <p:nvSpPr>
          <p:cNvPr id="21508" name="Rectangle 3"/>
          <p:cNvSpPr>
            <a:spLocks noChangeArrowheads="1"/>
          </p:cNvSpPr>
          <p:nvPr/>
        </p:nvSpPr>
        <p:spPr bwMode="auto">
          <a:xfrm>
            <a:off x="76200" y="533400"/>
            <a:ext cx="8915400" cy="5216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b="0">
                <a:latin typeface="Times New Roman" pitchFamily="18" charset="0"/>
              </a:rPr>
              <a:t>The object-oriented paradigm deals with active objects instead of passive objects. We encounter many active objects in our daily life: a vehicle, an automatic door, a dishwasher and so on. The action to be performed on these objects are included in the object: the objects need only to receive the appropriate stimulus from outside to perform one of the actions.</a:t>
            </a:r>
          </a:p>
          <a:p>
            <a:pPr algn="just"/>
            <a:r>
              <a:rPr lang="en-US" sz="2800" b="0">
                <a:latin typeface="Times New Roman" pitchFamily="18" charset="0"/>
              </a:rPr>
              <a:t>	A file in an object-oriented paradigm can be packed with all the procedures—called methods in the object-oriented paradigm—to be performed by the file: printing, copying, deleting and so on. The program in this paradigm just sends the corresponding request to the object.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1"/>
          <p:cNvSpPr>
            <a:spLocks noGrp="1"/>
          </p:cNvSpPr>
          <p:nvPr>
            <p:ph type="sldNum" sz="quarter" idx="10"/>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1200">
                <a:solidFill>
                  <a:schemeClr val="bg2"/>
                </a:solidFill>
              </a:rPr>
              <a:t>9.</a:t>
            </a:r>
            <a:fld id="{13C7DA83-83D9-45EC-A119-C9305A7E2447}" type="slidenum">
              <a:rPr lang="en-US" sz="1200">
                <a:solidFill>
                  <a:schemeClr val="bg2"/>
                </a:solidFill>
              </a:rPr>
              <a:pPr/>
              <a:t>2</a:t>
            </a:fld>
            <a:endParaRPr lang="en-US" sz="1200">
              <a:solidFill>
                <a:schemeClr val="bg2"/>
              </a:solidFill>
            </a:endParaRPr>
          </a:p>
        </p:txBody>
      </p:sp>
      <p:sp>
        <p:nvSpPr>
          <p:cNvPr id="4099" name="Rectangle 2"/>
          <p:cNvSpPr>
            <a:spLocks noChangeArrowheads="1"/>
          </p:cNvSpPr>
          <p:nvPr/>
        </p:nvSpPr>
        <p:spPr bwMode="auto">
          <a:xfrm>
            <a:off x="152400" y="1050925"/>
            <a:ext cx="8915400" cy="5543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ct val="70000"/>
              </a:spcAft>
              <a:buFont typeface="Wingdings" pitchFamily="2" charset="2"/>
              <a:buChar char="q"/>
            </a:pPr>
            <a:r>
              <a:rPr lang="en-US" sz="2000">
                <a:latin typeface="Times New Roman" pitchFamily="18" charset="0"/>
              </a:rPr>
              <a:t> Describe the evolution of programming languages from machine</a:t>
            </a:r>
            <a:br>
              <a:rPr lang="en-US" sz="2000">
                <a:latin typeface="Times New Roman" pitchFamily="18" charset="0"/>
              </a:rPr>
            </a:br>
            <a:r>
              <a:rPr lang="en-US" sz="2000">
                <a:latin typeface="Times New Roman" pitchFamily="18" charset="0"/>
              </a:rPr>
              <a:t>     language to high-level languages.</a:t>
            </a:r>
          </a:p>
          <a:p>
            <a:pPr>
              <a:spcAft>
                <a:spcPct val="70000"/>
              </a:spcAft>
              <a:buFont typeface="Wingdings" pitchFamily="2" charset="2"/>
              <a:buChar char="q"/>
            </a:pPr>
            <a:r>
              <a:rPr lang="en-US" sz="2000">
                <a:latin typeface="Times New Roman" pitchFamily="18" charset="0"/>
              </a:rPr>
              <a:t> Understand how a program in a high-level language is translated</a:t>
            </a:r>
            <a:br>
              <a:rPr lang="en-US" sz="2000">
                <a:latin typeface="Times New Roman" pitchFamily="18" charset="0"/>
              </a:rPr>
            </a:br>
            <a:r>
              <a:rPr lang="en-US" sz="2000">
                <a:latin typeface="Times New Roman" pitchFamily="18" charset="0"/>
              </a:rPr>
              <a:t>     into machine language.</a:t>
            </a:r>
          </a:p>
          <a:p>
            <a:pPr>
              <a:spcAft>
                <a:spcPct val="70000"/>
              </a:spcAft>
              <a:buFont typeface="Wingdings" pitchFamily="2" charset="2"/>
              <a:buChar char="q"/>
            </a:pPr>
            <a:r>
              <a:rPr lang="en-US" sz="2000">
                <a:latin typeface="Times New Roman" pitchFamily="18" charset="0"/>
              </a:rPr>
              <a:t> Distinguish between four computer language paradigms.</a:t>
            </a:r>
          </a:p>
          <a:p>
            <a:pPr>
              <a:spcAft>
                <a:spcPct val="70000"/>
              </a:spcAft>
              <a:buFont typeface="Wingdings" pitchFamily="2" charset="2"/>
              <a:buChar char="q"/>
            </a:pPr>
            <a:r>
              <a:rPr lang="en-US" sz="2000">
                <a:latin typeface="Times New Roman" pitchFamily="18" charset="0"/>
              </a:rPr>
              <a:t> Understand the procedural paradigm and the interaction</a:t>
            </a:r>
            <a:br>
              <a:rPr lang="en-US" sz="2000">
                <a:latin typeface="Times New Roman" pitchFamily="18" charset="0"/>
              </a:rPr>
            </a:br>
            <a:r>
              <a:rPr lang="en-US" sz="2000">
                <a:latin typeface="Times New Roman" pitchFamily="18" charset="0"/>
              </a:rPr>
              <a:t>     between a program unit and data items in the paradigm.</a:t>
            </a:r>
          </a:p>
          <a:p>
            <a:pPr>
              <a:spcAft>
                <a:spcPct val="70000"/>
              </a:spcAft>
              <a:buFont typeface="Wingdings" pitchFamily="2" charset="2"/>
              <a:buChar char="q"/>
            </a:pPr>
            <a:r>
              <a:rPr lang="en-US" sz="2000">
                <a:latin typeface="Times New Roman" pitchFamily="18" charset="0"/>
              </a:rPr>
              <a:t> Understand the object-oriented paradigm and the interaction</a:t>
            </a:r>
            <a:br>
              <a:rPr lang="en-US" sz="2000">
                <a:latin typeface="Times New Roman" pitchFamily="18" charset="0"/>
              </a:rPr>
            </a:br>
            <a:r>
              <a:rPr lang="en-US" sz="2000">
                <a:latin typeface="Times New Roman" pitchFamily="18" charset="0"/>
              </a:rPr>
              <a:t>     between a program unit and objects in this paradigm.</a:t>
            </a:r>
          </a:p>
          <a:p>
            <a:pPr>
              <a:spcAft>
                <a:spcPct val="70000"/>
              </a:spcAft>
              <a:buFont typeface="Wingdings" pitchFamily="2" charset="2"/>
              <a:buChar char="q"/>
            </a:pPr>
            <a:r>
              <a:rPr lang="en-US" sz="2000">
                <a:latin typeface="Times New Roman" pitchFamily="18" charset="0"/>
              </a:rPr>
              <a:t> Define functional paradigm and understand its applications.</a:t>
            </a:r>
          </a:p>
          <a:p>
            <a:pPr>
              <a:spcAft>
                <a:spcPct val="70000"/>
              </a:spcAft>
              <a:buFont typeface="Wingdings" pitchFamily="2" charset="2"/>
              <a:buChar char="q"/>
            </a:pPr>
            <a:r>
              <a:rPr lang="en-US" sz="2000">
                <a:latin typeface="Times New Roman" pitchFamily="18" charset="0"/>
              </a:rPr>
              <a:t> Define a declaration paradigm and understand its applications.</a:t>
            </a:r>
          </a:p>
          <a:p>
            <a:pPr>
              <a:spcAft>
                <a:spcPct val="70000"/>
              </a:spcAft>
              <a:buFont typeface="Wingdings" pitchFamily="2" charset="2"/>
              <a:buChar char="q"/>
            </a:pPr>
            <a:r>
              <a:rPr lang="en-US" sz="2000">
                <a:latin typeface="Times New Roman" pitchFamily="18" charset="0"/>
              </a:rPr>
              <a:t> Define common concepts in procedural and object-oriented</a:t>
            </a:r>
            <a:br>
              <a:rPr lang="en-US" sz="2000">
                <a:latin typeface="Times New Roman" pitchFamily="18" charset="0"/>
              </a:rPr>
            </a:br>
            <a:r>
              <a:rPr lang="en-US" sz="2000">
                <a:latin typeface="Times New Roman" pitchFamily="18" charset="0"/>
              </a:rPr>
              <a:t>     languages.</a:t>
            </a:r>
          </a:p>
        </p:txBody>
      </p:sp>
      <p:sp>
        <p:nvSpPr>
          <p:cNvPr id="1375235" name="Rectangle 3"/>
          <p:cNvSpPr>
            <a:spLocks noChangeArrowheads="1"/>
          </p:cNvSpPr>
          <p:nvPr/>
        </p:nvSpPr>
        <p:spPr bwMode="auto">
          <a:xfrm>
            <a:off x="152400" y="-76200"/>
            <a:ext cx="2209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a:solidFill>
                  <a:schemeClr val="hlink"/>
                </a:solidFill>
                <a:effectLst>
                  <a:outerShdw blurRad="38100" dist="38100" dir="2700000" algn="tl">
                    <a:srgbClr val="C0C0C0"/>
                  </a:outerShdw>
                </a:effectLst>
                <a:latin typeface="Times New Roman" pitchFamily="18" charset="0"/>
              </a:rPr>
              <a:t>Objectives</a:t>
            </a:r>
          </a:p>
        </p:txBody>
      </p:sp>
      <p:sp>
        <p:nvSpPr>
          <p:cNvPr id="1375236" name="Rectangle 4"/>
          <p:cNvSpPr>
            <a:spLocks noChangeArrowheads="1"/>
          </p:cNvSpPr>
          <p:nvPr/>
        </p:nvSpPr>
        <p:spPr bwMode="auto">
          <a:xfrm>
            <a:off x="152400" y="457200"/>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ct val="50000"/>
              </a:spcAft>
              <a:defRPr/>
            </a:pPr>
            <a:r>
              <a:rPr lang="en-US" sz="2400">
                <a:solidFill>
                  <a:schemeClr val="folHlink"/>
                </a:solidFill>
                <a:effectLst>
                  <a:outerShdw blurRad="38100" dist="38100" dir="2700000" algn="tl">
                    <a:srgbClr val="C0C0C0"/>
                  </a:outerShdw>
                </a:effectLst>
                <a:latin typeface="Times New Roman" pitchFamily="18" charset="0"/>
              </a:rPr>
              <a:t>After studying this chapter, the student should be able to:</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1"/>
          <p:cNvSpPr>
            <a:spLocks noGrp="1"/>
          </p:cNvSpPr>
          <p:nvPr>
            <p:ph type="sldNum" sz="quarter" idx="10"/>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1200">
                <a:solidFill>
                  <a:schemeClr val="bg2"/>
                </a:solidFill>
              </a:rPr>
              <a:t>9.</a:t>
            </a:r>
            <a:fld id="{EF0D1394-0954-4CEA-A131-C92159C968D5}" type="slidenum">
              <a:rPr lang="en-US" sz="1200">
                <a:solidFill>
                  <a:schemeClr val="bg2"/>
                </a:solidFill>
              </a:rPr>
              <a:pPr/>
              <a:t>20</a:t>
            </a:fld>
            <a:endParaRPr lang="en-US" sz="1200">
              <a:solidFill>
                <a:schemeClr val="bg2"/>
              </a:solidFill>
            </a:endParaRPr>
          </a:p>
        </p:txBody>
      </p:sp>
      <p:sp>
        <p:nvSpPr>
          <p:cNvPr id="22531" name="Text Box 2"/>
          <p:cNvSpPr txBox="1">
            <a:spLocks noChangeArrowheads="1"/>
          </p:cNvSpPr>
          <p:nvPr/>
        </p:nvSpPr>
        <p:spPr bwMode="auto">
          <a:xfrm>
            <a:off x="1219200" y="5715000"/>
            <a:ext cx="6413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2400">
                <a:solidFill>
                  <a:schemeClr val="folHlink"/>
                </a:solidFill>
                <a:latin typeface="Times New Roman" pitchFamily="18" charset="0"/>
              </a:rPr>
              <a:t>Figure 9.5  </a:t>
            </a:r>
            <a:r>
              <a:rPr lang="en-US" sz="2000">
                <a:latin typeface="Times New Roman" pitchFamily="18" charset="0"/>
              </a:rPr>
              <a:t>The concept of an object-oriented paradigm</a:t>
            </a:r>
          </a:p>
        </p:txBody>
      </p:sp>
      <p:pic>
        <p:nvPicPr>
          <p:cNvPr id="2253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725" y="1600200"/>
            <a:ext cx="733107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1"/>
          <p:cNvSpPr>
            <a:spLocks noGrp="1"/>
          </p:cNvSpPr>
          <p:nvPr>
            <p:ph type="sldNum" sz="quarter" idx="10"/>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1200">
                <a:solidFill>
                  <a:schemeClr val="bg2"/>
                </a:solidFill>
              </a:rPr>
              <a:t>9.</a:t>
            </a:r>
            <a:fld id="{E3DC16E9-DAED-4208-8006-FDEABDC44D1B}" type="slidenum">
              <a:rPr lang="en-US" sz="1200">
                <a:solidFill>
                  <a:schemeClr val="bg2"/>
                </a:solidFill>
              </a:rPr>
              <a:pPr/>
              <a:t>21</a:t>
            </a:fld>
            <a:endParaRPr lang="en-US" sz="1200">
              <a:solidFill>
                <a:schemeClr val="bg2"/>
              </a:solidFill>
            </a:endParaRPr>
          </a:p>
        </p:txBody>
      </p:sp>
      <p:sp>
        <p:nvSpPr>
          <p:cNvPr id="23555" name="Text Box 2"/>
          <p:cNvSpPr txBox="1">
            <a:spLocks noChangeArrowheads="1"/>
          </p:cNvSpPr>
          <p:nvPr/>
        </p:nvSpPr>
        <p:spPr bwMode="auto">
          <a:xfrm>
            <a:off x="0" y="47625"/>
            <a:ext cx="12890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2800">
                <a:solidFill>
                  <a:srgbClr val="660066"/>
                </a:solidFill>
                <a:latin typeface="Times New Roman" pitchFamily="18" charset="0"/>
              </a:rPr>
              <a:t>Classes</a:t>
            </a:r>
          </a:p>
        </p:txBody>
      </p:sp>
      <p:sp>
        <p:nvSpPr>
          <p:cNvPr id="23556" name="Rectangle 3"/>
          <p:cNvSpPr>
            <a:spLocks noChangeArrowheads="1"/>
          </p:cNvSpPr>
          <p:nvPr/>
        </p:nvSpPr>
        <p:spPr bwMode="auto">
          <a:xfrm>
            <a:off x="76200" y="533400"/>
            <a:ext cx="8915400" cy="22272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b="0">
                <a:latin typeface="Times New Roman" pitchFamily="18" charset="0"/>
              </a:rPr>
              <a:t>As Figure 9.5 shows, objects of the same type (files, for example) need a set of methods that show how an object of this type reacts to stimuli from outside the object’s “territories”. To create these methods, a unit called a </a:t>
            </a:r>
            <a:r>
              <a:rPr lang="en-US" sz="2800">
                <a:solidFill>
                  <a:schemeClr val="folHlink"/>
                </a:solidFill>
                <a:latin typeface="Times New Roman" pitchFamily="18" charset="0"/>
              </a:rPr>
              <a:t>class</a:t>
            </a:r>
            <a:r>
              <a:rPr lang="en-US" sz="2800" b="0">
                <a:latin typeface="Times New Roman" pitchFamily="18" charset="0"/>
              </a:rPr>
              <a:t> is used (see Appendix F).</a:t>
            </a:r>
          </a:p>
        </p:txBody>
      </p:sp>
      <p:sp>
        <p:nvSpPr>
          <p:cNvPr id="23557" name="Text Box 4"/>
          <p:cNvSpPr txBox="1">
            <a:spLocks noChangeArrowheads="1"/>
          </p:cNvSpPr>
          <p:nvPr/>
        </p:nvSpPr>
        <p:spPr bwMode="auto">
          <a:xfrm>
            <a:off x="1219200" y="6172200"/>
            <a:ext cx="6413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2400">
                <a:solidFill>
                  <a:schemeClr val="folHlink"/>
                </a:solidFill>
                <a:latin typeface="Times New Roman" pitchFamily="18" charset="0"/>
              </a:rPr>
              <a:t>Figure 9.6  </a:t>
            </a:r>
            <a:r>
              <a:rPr lang="en-US" sz="2000">
                <a:latin typeface="Times New Roman" pitchFamily="18" charset="0"/>
              </a:rPr>
              <a:t>The concept of an object-oriented paradigm</a:t>
            </a:r>
          </a:p>
        </p:txBody>
      </p:sp>
      <p:pic>
        <p:nvPicPr>
          <p:cNvPr id="2355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9613" y="2943225"/>
            <a:ext cx="2541587"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1"/>
          <p:cNvSpPr>
            <a:spLocks noGrp="1"/>
          </p:cNvSpPr>
          <p:nvPr>
            <p:ph type="sldNum" sz="quarter" idx="10"/>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1200">
                <a:solidFill>
                  <a:schemeClr val="bg2"/>
                </a:solidFill>
              </a:rPr>
              <a:t>9.</a:t>
            </a:r>
            <a:fld id="{C84D6758-E013-4AA3-97F4-7489C97BB820}" type="slidenum">
              <a:rPr lang="en-US" sz="1200">
                <a:solidFill>
                  <a:schemeClr val="bg2"/>
                </a:solidFill>
              </a:rPr>
              <a:pPr/>
              <a:t>22</a:t>
            </a:fld>
            <a:endParaRPr lang="en-US" sz="1200">
              <a:solidFill>
                <a:schemeClr val="bg2"/>
              </a:solidFill>
            </a:endParaRPr>
          </a:p>
        </p:txBody>
      </p:sp>
      <p:sp>
        <p:nvSpPr>
          <p:cNvPr id="24579" name="Text Box 2"/>
          <p:cNvSpPr txBox="1">
            <a:spLocks noChangeArrowheads="1"/>
          </p:cNvSpPr>
          <p:nvPr/>
        </p:nvSpPr>
        <p:spPr bwMode="auto">
          <a:xfrm>
            <a:off x="0" y="47625"/>
            <a:ext cx="15081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2800">
                <a:solidFill>
                  <a:srgbClr val="660066"/>
                </a:solidFill>
                <a:latin typeface="Times New Roman" pitchFamily="18" charset="0"/>
              </a:rPr>
              <a:t>Methods</a:t>
            </a:r>
          </a:p>
        </p:txBody>
      </p:sp>
      <p:sp>
        <p:nvSpPr>
          <p:cNvPr id="24580" name="Rectangle 3"/>
          <p:cNvSpPr>
            <a:spLocks noChangeArrowheads="1"/>
          </p:cNvSpPr>
          <p:nvPr/>
        </p:nvSpPr>
        <p:spPr bwMode="auto">
          <a:xfrm>
            <a:off x="76200" y="533400"/>
            <a:ext cx="8915400" cy="43624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b="0">
                <a:latin typeface="Times New Roman" pitchFamily="18" charset="0"/>
              </a:rPr>
              <a:t>In general, the format of methods are very similar to the functions used in some procedural languages. Each method has its header, its local variables and its statement. This means that most of the features we discussed for procedural languages are also applied to methods written for an object-oriented program. In other words, we can claim that object-oriented languages are actually an extension of procedural languages with some new ideas and some new features. The C++ language, for example, is an object-oriented extension of the C language.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1"/>
          <p:cNvSpPr>
            <a:spLocks noGrp="1"/>
          </p:cNvSpPr>
          <p:nvPr>
            <p:ph type="sldNum" sz="quarter" idx="10"/>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1200">
                <a:solidFill>
                  <a:schemeClr val="bg2"/>
                </a:solidFill>
              </a:rPr>
              <a:t>9.</a:t>
            </a:r>
            <a:fld id="{F54E4FD3-C2EE-4A4C-9FBC-DE4C0E7902FD}" type="slidenum">
              <a:rPr lang="en-US" sz="1200">
                <a:solidFill>
                  <a:schemeClr val="bg2"/>
                </a:solidFill>
              </a:rPr>
              <a:pPr/>
              <a:t>23</a:t>
            </a:fld>
            <a:endParaRPr lang="en-US" sz="1200">
              <a:solidFill>
                <a:schemeClr val="bg2"/>
              </a:solidFill>
            </a:endParaRPr>
          </a:p>
        </p:txBody>
      </p:sp>
      <p:sp>
        <p:nvSpPr>
          <p:cNvPr id="25603" name="Text Box 2"/>
          <p:cNvSpPr txBox="1">
            <a:spLocks noChangeArrowheads="1"/>
          </p:cNvSpPr>
          <p:nvPr/>
        </p:nvSpPr>
        <p:spPr bwMode="auto">
          <a:xfrm>
            <a:off x="0" y="47625"/>
            <a:ext cx="19415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2800">
                <a:solidFill>
                  <a:srgbClr val="660066"/>
                </a:solidFill>
                <a:latin typeface="Times New Roman" pitchFamily="18" charset="0"/>
              </a:rPr>
              <a:t>Inheritance</a:t>
            </a:r>
          </a:p>
        </p:txBody>
      </p:sp>
      <p:sp>
        <p:nvSpPr>
          <p:cNvPr id="25604" name="Rectangle 3"/>
          <p:cNvSpPr>
            <a:spLocks noChangeArrowheads="1"/>
          </p:cNvSpPr>
          <p:nvPr/>
        </p:nvSpPr>
        <p:spPr bwMode="auto">
          <a:xfrm>
            <a:off x="76200" y="533400"/>
            <a:ext cx="8915400" cy="35083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b="0">
                <a:latin typeface="Times New Roman" pitchFamily="18" charset="0"/>
              </a:rPr>
              <a:t>In the object-oriented paradigm, as in nature, an object can inherit from another object. This concept is called inheritance. When a general class is defined, we can define a more specific class that inherits some of the characteristics of the general class, but also has some new characteristics. For example, when an object of the type GeometricalShapes is defined, we can define a class called Rectangles. Rectangles are geometrical shapes with additional characteristics.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1"/>
          <p:cNvSpPr>
            <a:spLocks noGrp="1"/>
          </p:cNvSpPr>
          <p:nvPr>
            <p:ph type="sldNum" sz="quarter" idx="10"/>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1200">
                <a:solidFill>
                  <a:schemeClr val="bg2"/>
                </a:solidFill>
              </a:rPr>
              <a:t>9.</a:t>
            </a:r>
            <a:fld id="{30780700-E644-4EA5-B1F0-69FE2547964F}" type="slidenum">
              <a:rPr lang="en-US" sz="1200">
                <a:solidFill>
                  <a:schemeClr val="bg2"/>
                </a:solidFill>
              </a:rPr>
              <a:pPr/>
              <a:t>24</a:t>
            </a:fld>
            <a:endParaRPr lang="en-US" sz="1200">
              <a:solidFill>
                <a:schemeClr val="bg2"/>
              </a:solidFill>
            </a:endParaRPr>
          </a:p>
        </p:txBody>
      </p:sp>
      <p:sp>
        <p:nvSpPr>
          <p:cNvPr id="26627" name="Text Box 2"/>
          <p:cNvSpPr txBox="1">
            <a:spLocks noChangeArrowheads="1"/>
          </p:cNvSpPr>
          <p:nvPr/>
        </p:nvSpPr>
        <p:spPr bwMode="auto">
          <a:xfrm>
            <a:off x="0" y="47625"/>
            <a:ext cx="24177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2800">
                <a:solidFill>
                  <a:srgbClr val="660066"/>
                </a:solidFill>
                <a:latin typeface="Times New Roman" pitchFamily="18" charset="0"/>
              </a:rPr>
              <a:t>Polymorphism</a:t>
            </a:r>
          </a:p>
        </p:txBody>
      </p:sp>
      <p:sp>
        <p:nvSpPr>
          <p:cNvPr id="26628" name="Rectangle 3"/>
          <p:cNvSpPr>
            <a:spLocks noChangeArrowheads="1"/>
          </p:cNvSpPr>
          <p:nvPr/>
        </p:nvSpPr>
        <p:spPr bwMode="auto">
          <a:xfrm>
            <a:off x="76200" y="533400"/>
            <a:ext cx="8915400" cy="39354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a:solidFill>
                  <a:schemeClr val="folHlink"/>
                </a:solidFill>
                <a:latin typeface="Times New Roman" pitchFamily="18" charset="0"/>
              </a:rPr>
              <a:t>Polymorphism</a:t>
            </a:r>
            <a:r>
              <a:rPr lang="en-US" sz="2800" b="0">
                <a:latin typeface="Times New Roman" pitchFamily="18" charset="0"/>
              </a:rPr>
              <a:t> means “many forms”. Polymorphism in the object-oriented paradigm means that we can define several operations with the same name that can do different things in related classes. For example, assume that we define two classes, Rectangles and Circles, both inherited from the class GeometricalShapes. We define two operations both named area, one in Rectangles and one in Circles, that calculate the area of a rectangle or a circle. The two operations have the same name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1"/>
          <p:cNvSpPr>
            <a:spLocks noGrp="1"/>
          </p:cNvSpPr>
          <p:nvPr>
            <p:ph type="sldNum" sz="quarter" idx="10"/>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1200">
                <a:solidFill>
                  <a:schemeClr val="bg2"/>
                </a:solidFill>
              </a:rPr>
              <a:t>9.</a:t>
            </a:r>
            <a:fld id="{EC768930-9B9D-4253-89E6-72991AEB7CA3}" type="slidenum">
              <a:rPr lang="en-US" sz="1200">
                <a:solidFill>
                  <a:schemeClr val="bg2"/>
                </a:solidFill>
              </a:rPr>
              <a:pPr/>
              <a:t>25</a:t>
            </a:fld>
            <a:endParaRPr lang="en-US" sz="1200">
              <a:solidFill>
                <a:schemeClr val="bg2"/>
              </a:solidFill>
            </a:endParaRPr>
          </a:p>
        </p:txBody>
      </p:sp>
      <p:sp>
        <p:nvSpPr>
          <p:cNvPr id="27651" name="Text Box 2"/>
          <p:cNvSpPr txBox="1">
            <a:spLocks noChangeArrowheads="1"/>
          </p:cNvSpPr>
          <p:nvPr/>
        </p:nvSpPr>
        <p:spPr bwMode="auto">
          <a:xfrm>
            <a:off x="304800" y="242888"/>
            <a:ext cx="5562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2800">
                <a:solidFill>
                  <a:srgbClr val="660066"/>
                </a:solidFill>
                <a:latin typeface="Times New Roman" pitchFamily="18" charset="0"/>
              </a:rPr>
              <a:t>Some object-oriented languages</a:t>
            </a:r>
          </a:p>
        </p:txBody>
      </p:sp>
      <p:sp>
        <p:nvSpPr>
          <p:cNvPr id="27652" name="Rectangle 3"/>
          <p:cNvSpPr>
            <a:spLocks noChangeArrowheads="1"/>
          </p:cNvSpPr>
          <p:nvPr/>
        </p:nvSpPr>
        <p:spPr bwMode="auto">
          <a:xfrm>
            <a:off x="304800" y="852488"/>
            <a:ext cx="8458200" cy="5191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Aft>
                <a:spcPct val="100000"/>
              </a:spcAft>
              <a:buFont typeface="Wingdings" pitchFamily="2" charset="2"/>
              <a:buChar char="q"/>
            </a:pPr>
            <a:r>
              <a:rPr lang="en-US" sz="2800" b="0">
                <a:latin typeface="Times New Roman" pitchFamily="18" charset="0"/>
              </a:rPr>
              <a:t> C++</a:t>
            </a:r>
          </a:p>
        </p:txBody>
      </p:sp>
      <p:sp>
        <p:nvSpPr>
          <p:cNvPr id="27653" name="Rectangle 4"/>
          <p:cNvSpPr>
            <a:spLocks noChangeArrowheads="1"/>
          </p:cNvSpPr>
          <p:nvPr/>
        </p:nvSpPr>
        <p:spPr bwMode="auto">
          <a:xfrm>
            <a:off x="304800" y="1652588"/>
            <a:ext cx="8458200" cy="5191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Aft>
                <a:spcPct val="100000"/>
              </a:spcAft>
              <a:buFont typeface="Wingdings" pitchFamily="2" charset="2"/>
              <a:buChar char="q"/>
            </a:pPr>
            <a:r>
              <a:rPr lang="en-US" sz="2800" b="0">
                <a:latin typeface="Times New Roman" pitchFamily="18" charset="0"/>
              </a:rPr>
              <a:t> Java</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1"/>
          <p:cNvSpPr>
            <a:spLocks noGrp="1"/>
          </p:cNvSpPr>
          <p:nvPr>
            <p:ph type="sldNum" sz="quarter" idx="10"/>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1200">
                <a:solidFill>
                  <a:schemeClr val="bg2"/>
                </a:solidFill>
              </a:rPr>
              <a:t>9.</a:t>
            </a:r>
            <a:fld id="{FB3D6348-C6EC-4EB6-B711-0B43D1F0DB47}" type="slidenum">
              <a:rPr lang="en-US" sz="1200">
                <a:solidFill>
                  <a:schemeClr val="bg2"/>
                </a:solidFill>
              </a:rPr>
              <a:pPr/>
              <a:t>26</a:t>
            </a:fld>
            <a:endParaRPr lang="en-US" sz="1200">
              <a:solidFill>
                <a:schemeClr val="bg2"/>
              </a:solidFill>
            </a:endParaRPr>
          </a:p>
        </p:txBody>
      </p:sp>
      <p:sp>
        <p:nvSpPr>
          <p:cNvPr id="28675" name="Text Box 2"/>
          <p:cNvSpPr txBox="1">
            <a:spLocks noChangeArrowheads="1"/>
          </p:cNvSpPr>
          <p:nvPr/>
        </p:nvSpPr>
        <p:spPr bwMode="auto">
          <a:xfrm>
            <a:off x="0" y="0"/>
            <a:ext cx="45164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a:solidFill>
                  <a:schemeClr val="hlink"/>
                </a:solidFill>
                <a:latin typeface="Times New Roman" pitchFamily="18" charset="0"/>
              </a:rPr>
              <a:t>The functional paradigm</a:t>
            </a:r>
          </a:p>
        </p:txBody>
      </p:sp>
      <p:sp>
        <p:nvSpPr>
          <p:cNvPr id="28676" name="Rectangle 3"/>
          <p:cNvSpPr>
            <a:spLocks noChangeArrowheads="1"/>
          </p:cNvSpPr>
          <p:nvPr/>
        </p:nvSpPr>
        <p:spPr bwMode="auto">
          <a:xfrm>
            <a:off x="76200" y="533400"/>
            <a:ext cx="8915400" cy="13731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b="0">
                <a:latin typeface="Times New Roman" pitchFamily="18" charset="0"/>
              </a:rPr>
              <a:t>In the functional paradigm a program is considered a mathematical function. In this context, a function is a black box that maps a list of inputs to a list of outputs.</a:t>
            </a:r>
          </a:p>
        </p:txBody>
      </p:sp>
      <p:sp>
        <p:nvSpPr>
          <p:cNvPr id="28677" name="Text Box 4"/>
          <p:cNvSpPr txBox="1">
            <a:spLocks noChangeArrowheads="1"/>
          </p:cNvSpPr>
          <p:nvPr/>
        </p:nvSpPr>
        <p:spPr bwMode="auto">
          <a:xfrm>
            <a:off x="1219200" y="6172200"/>
            <a:ext cx="5468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2400">
                <a:solidFill>
                  <a:schemeClr val="folHlink"/>
                </a:solidFill>
                <a:latin typeface="Times New Roman" pitchFamily="18" charset="0"/>
              </a:rPr>
              <a:t>Figure 9.7  </a:t>
            </a:r>
            <a:r>
              <a:rPr lang="en-US" sz="2000">
                <a:latin typeface="Times New Roman" pitchFamily="18" charset="0"/>
              </a:rPr>
              <a:t>A function in a functional language</a:t>
            </a:r>
          </a:p>
        </p:txBody>
      </p:sp>
      <p:pic>
        <p:nvPicPr>
          <p:cNvPr id="286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187700"/>
            <a:ext cx="7029450" cy="161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p:cNvSpPr>
          <p:nvPr>
            <p:ph type="sldNum" sz="quarter" idx="10"/>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1200">
                <a:solidFill>
                  <a:schemeClr val="bg2"/>
                </a:solidFill>
              </a:rPr>
              <a:t>9.</a:t>
            </a:r>
            <a:fld id="{84A62CE6-F697-400B-A8A0-A9F9E4E7B9DC}" type="slidenum">
              <a:rPr lang="en-US" sz="1200">
                <a:solidFill>
                  <a:schemeClr val="bg2"/>
                </a:solidFill>
              </a:rPr>
              <a:pPr/>
              <a:t>27</a:t>
            </a:fld>
            <a:endParaRPr lang="en-US" sz="1200">
              <a:solidFill>
                <a:schemeClr val="bg2"/>
              </a:solidFill>
            </a:endParaRPr>
          </a:p>
        </p:txBody>
      </p:sp>
      <p:sp>
        <p:nvSpPr>
          <p:cNvPr id="29699" name="Rectangle 3"/>
          <p:cNvSpPr>
            <a:spLocks noChangeArrowheads="1"/>
          </p:cNvSpPr>
          <p:nvPr/>
        </p:nvSpPr>
        <p:spPr bwMode="auto">
          <a:xfrm>
            <a:off x="76200" y="76200"/>
            <a:ext cx="8915400" cy="26543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b="0">
                <a:latin typeface="Times New Roman" pitchFamily="18" charset="0"/>
              </a:rPr>
              <a:t>For example, we can define a primitive function called first that extracts the first element of a list. It may also have a function called rest that extracts all the elements except the first. A program can define a function that extracts the third element of a list by combining these two functions as shown in Figure 9.8.</a:t>
            </a:r>
          </a:p>
        </p:txBody>
      </p:sp>
      <p:sp>
        <p:nvSpPr>
          <p:cNvPr id="29700" name="Text Box 4"/>
          <p:cNvSpPr txBox="1">
            <a:spLocks noChangeArrowheads="1"/>
          </p:cNvSpPr>
          <p:nvPr/>
        </p:nvSpPr>
        <p:spPr bwMode="auto">
          <a:xfrm>
            <a:off x="1219200" y="6172200"/>
            <a:ext cx="5584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2400">
                <a:solidFill>
                  <a:schemeClr val="folHlink"/>
                </a:solidFill>
                <a:latin typeface="Times New Roman" pitchFamily="18" charset="0"/>
              </a:rPr>
              <a:t>Figure 9.8  </a:t>
            </a:r>
            <a:r>
              <a:rPr lang="en-US" sz="2000">
                <a:latin typeface="Times New Roman" pitchFamily="18" charset="0"/>
              </a:rPr>
              <a:t>Extracting the third element of a list</a:t>
            </a:r>
          </a:p>
        </p:txBody>
      </p:sp>
      <p:pic>
        <p:nvPicPr>
          <p:cNvPr id="2970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605213"/>
            <a:ext cx="7924800" cy="165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1"/>
          <p:cNvSpPr>
            <a:spLocks noGrp="1"/>
          </p:cNvSpPr>
          <p:nvPr>
            <p:ph type="sldNum" sz="quarter" idx="10"/>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1200">
                <a:solidFill>
                  <a:schemeClr val="bg2"/>
                </a:solidFill>
              </a:rPr>
              <a:t>9.</a:t>
            </a:r>
            <a:fld id="{CD91901F-A7DC-498C-AD50-E5D4E9976D56}" type="slidenum">
              <a:rPr lang="en-US" sz="1200">
                <a:solidFill>
                  <a:schemeClr val="bg2"/>
                </a:solidFill>
              </a:rPr>
              <a:pPr/>
              <a:t>28</a:t>
            </a:fld>
            <a:endParaRPr lang="en-US" sz="1200">
              <a:solidFill>
                <a:schemeClr val="bg2"/>
              </a:solidFill>
            </a:endParaRPr>
          </a:p>
        </p:txBody>
      </p:sp>
      <p:sp>
        <p:nvSpPr>
          <p:cNvPr id="30723" name="Text Box 2"/>
          <p:cNvSpPr txBox="1">
            <a:spLocks noChangeArrowheads="1"/>
          </p:cNvSpPr>
          <p:nvPr/>
        </p:nvSpPr>
        <p:spPr bwMode="auto">
          <a:xfrm>
            <a:off x="304800" y="242888"/>
            <a:ext cx="5562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2800">
                <a:solidFill>
                  <a:srgbClr val="660066"/>
                </a:solidFill>
                <a:latin typeface="Times New Roman" pitchFamily="18" charset="0"/>
              </a:rPr>
              <a:t>Some functional languages</a:t>
            </a:r>
          </a:p>
        </p:txBody>
      </p:sp>
      <p:sp>
        <p:nvSpPr>
          <p:cNvPr id="30724" name="Rectangle 3"/>
          <p:cNvSpPr>
            <a:spLocks noChangeArrowheads="1"/>
          </p:cNvSpPr>
          <p:nvPr/>
        </p:nvSpPr>
        <p:spPr bwMode="auto">
          <a:xfrm>
            <a:off x="304800" y="852488"/>
            <a:ext cx="8458200" cy="5191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Aft>
                <a:spcPct val="100000"/>
              </a:spcAft>
              <a:buFont typeface="Wingdings" pitchFamily="2" charset="2"/>
              <a:buChar char="q"/>
            </a:pPr>
            <a:r>
              <a:rPr lang="en-US" sz="2800" b="0">
                <a:latin typeface="Times New Roman" pitchFamily="18" charset="0"/>
              </a:rPr>
              <a:t> LISP (LISt Programming)</a:t>
            </a:r>
          </a:p>
        </p:txBody>
      </p:sp>
      <p:sp>
        <p:nvSpPr>
          <p:cNvPr id="30725" name="Rectangle 4"/>
          <p:cNvSpPr>
            <a:spLocks noChangeArrowheads="1"/>
          </p:cNvSpPr>
          <p:nvPr/>
        </p:nvSpPr>
        <p:spPr bwMode="auto">
          <a:xfrm>
            <a:off x="304800" y="1652588"/>
            <a:ext cx="8458200" cy="5191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Aft>
                <a:spcPct val="100000"/>
              </a:spcAft>
              <a:buFont typeface="Wingdings" pitchFamily="2" charset="2"/>
              <a:buChar char="q"/>
            </a:pPr>
            <a:r>
              <a:rPr lang="en-US" sz="2800" b="0">
                <a:latin typeface="Times New Roman" pitchFamily="18" charset="0"/>
              </a:rPr>
              <a:t> Scheme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1"/>
          <p:cNvSpPr>
            <a:spLocks noGrp="1"/>
          </p:cNvSpPr>
          <p:nvPr>
            <p:ph type="sldNum" sz="quarter" idx="10"/>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1200">
                <a:solidFill>
                  <a:schemeClr val="bg2"/>
                </a:solidFill>
              </a:rPr>
              <a:t>9.</a:t>
            </a:r>
            <a:fld id="{C36518D2-E2BC-4A68-9130-423E171F3689}" type="slidenum">
              <a:rPr lang="en-US" sz="1200">
                <a:solidFill>
                  <a:schemeClr val="bg2"/>
                </a:solidFill>
              </a:rPr>
              <a:pPr/>
              <a:t>29</a:t>
            </a:fld>
            <a:endParaRPr lang="en-US" sz="1200">
              <a:solidFill>
                <a:schemeClr val="bg2"/>
              </a:solidFill>
            </a:endParaRPr>
          </a:p>
        </p:txBody>
      </p:sp>
      <p:sp>
        <p:nvSpPr>
          <p:cNvPr id="31747" name="Text Box 2"/>
          <p:cNvSpPr txBox="1">
            <a:spLocks noChangeArrowheads="1"/>
          </p:cNvSpPr>
          <p:nvPr/>
        </p:nvSpPr>
        <p:spPr bwMode="auto">
          <a:xfrm>
            <a:off x="0" y="0"/>
            <a:ext cx="46767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a:solidFill>
                  <a:schemeClr val="hlink"/>
                </a:solidFill>
                <a:latin typeface="Times New Roman" pitchFamily="18" charset="0"/>
              </a:rPr>
              <a:t>The declarative paradigm</a:t>
            </a:r>
          </a:p>
        </p:txBody>
      </p:sp>
      <p:sp>
        <p:nvSpPr>
          <p:cNvPr id="31748" name="Rectangle 3"/>
          <p:cNvSpPr>
            <a:spLocks noChangeArrowheads="1"/>
          </p:cNvSpPr>
          <p:nvPr/>
        </p:nvSpPr>
        <p:spPr bwMode="auto">
          <a:xfrm>
            <a:off x="76200" y="533400"/>
            <a:ext cx="8915400" cy="39354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b="0">
                <a:latin typeface="Times New Roman" pitchFamily="18" charset="0"/>
              </a:rPr>
              <a:t>A declarative paradigm uses the principle of logical reasoning to answer queries. It is based on formal logic defined by Greek mathematicians and later developed into</a:t>
            </a:r>
          </a:p>
          <a:p>
            <a:pPr algn="just"/>
            <a:r>
              <a:rPr lang="en-US" sz="2800" b="0">
                <a:latin typeface="Times New Roman" pitchFamily="18" charset="0"/>
              </a:rPr>
              <a:t>first-order predicate calculus. </a:t>
            </a:r>
          </a:p>
          <a:p>
            <a:pPr algn="just"/>
            <a:r>
              <a:rPr lang="en-US" sz="2800" b="0">
                <a:latin typeface="Times New Roman" pitchFamily="18" charset="0"/>
              </a:rPr>
              <a:t>	Logical reasoning is based on deduction. Some statements (facts) are given that are assumed to be true, and the logician uses solid rules of logical reasoning to deduce new statements (facts). For example, the famous rule of deduction in logic is:</a:t>
            </a:r>
          </a:p>
        </p:txBody>
      </p:sp>
      <p:pic>
        <p:nvPicPr>
          <p:cNvPr id="3174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0" y="4684713"/>
            <a:ext cx="5967413" cy="110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Slide Number Placeholder 1"/>
          <p:cNvSpPr>
            <a:spLocks noGrp="1"/>
          </p:cNvSpPr>
          <p:nvPr>
            <p:ph type="sldNum" sz="quarter" idx="10"/>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1200">
                <a:solidFill>
                  <a:schemeClr val="bg2"/>
                </a:solidFill>
              </a:rPr>
              <a:t>9.</a:t>
            </a:r>
            <a:fld id="{FF60F27C-6625-4FED-9FF1-8BF7BDD0D581}" type="slidenum">
              <a:rPr lang="en-US" sz="1200">
                <a:solidFill>
                  <a:schemeClr val="bg2"/>
                </a:solidFill>
              </a:rPr>
              <a:pPr/>
              <a:t>3</a:t>
            </a:fld>
            <a:endParaRPr lang="en-US" sz="1200">
              <a:solidFill>
                <a:schemeClr val="bg2"/>
              </a:solidFill>
            </a:endParaRPr>
          </a:p>
        </p:txBody>
      </p:sp>
      <p:sp>
        <p:nvSpPr>
          <p:cNvPr id="565250" name="Rectangle 2"/>
          <p:cNvSpPr>
            <a:spLocks noChangeArrowheads="1"/>
          </p:cNvSpPr>
          <p:nvPr/>
        </p:nvSpPr>
        <p:spPr bwMode="auto">
          <a:xfrm>
            <a:off x="0" y="0"/>
            <a:ext cx="9144000" cy="1371600"/>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US">
              <a:effectLst>
                <a:outerShdw blurRad="38100" dist="38100" dir="2700000" algn="tl">
                  <a:srgbClr val="FFFFFF"/>
                </a:outerShdw>
              </a:effectLst>
              <a:latin typeface="Times New Roman" pitchFamily="18" charset="0"/>
            </a:endParaRPr>
          </a:p>
        </p:txBody>
      </p:sp>
      <p:sp>
        <p:nvSpPr>
          <p:cNvPr id="565251" name="Text Box 3"/>
          <p:cNvSpPr txBox="1">
            <a:spLocks noChangeArrowheads="1"/>
          </p:cNvSpPr>
          <p:nvPr/>
        </p:nvSpPr>
        <p:spPr bwMode="auto">
          <a:xfrm>
            <a:off x="228600" y="406400"/>
            <a:ext cx="35163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effectLst>
                  <a:outerShdw blurRad="38100" dist="38100" dir="2700000" algn="tl">
                    <a:srgbClr val="C0C0C0"/>
                  </a:outerShdw>
                </a:effectLst>
                <a:latin typeface="Times" pitchFamily="18" charset="0"/>
              </a:rPr>
              <a:t>9-1   EVOLUTION</a:t>
            </a:r>
          </a:p>
        </p:txBody>
      </p:sp>
      <p:sp>
        <p:nvSpPr>
          <p:cNvPr id="5125" name="Text Box 4"/>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endParaRPr lang="en-US" sz="1800">
              <a:latin typeface="Times New Roman" pitchFamily="18" charset="0"/>
            </a:endParaRPr>
          </a:p>
        </p:txBody>
      </p:sp>
      <p:sp>
        <p:nvSpPr>
          <p:cNvPr id="565253" name="Rectangle 5"/>
          <p:cNvSpPr>
            <a:spLocks noChangeArrowheads="1"/>
          </p:cNvSpPr>
          <p:nvPr/>
        </p:nvSpPr>
        <p:spPr bwMode="auto">
          <a:xfrm>
            <a:off x="152400" y="1524000"/>
            <a:ext cx="82296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2800" b="0">
                <a:effectLst>
                  <a:outerShdw blurRad="38100" dist="38100" dir="2700000" algn="tl">
                    <a:srgbClr val="C0C0C0"/>
                  </a:outerShdw>
                </a:effectLst>
                <a:latin typeface="Times New Roman" pitchFamily="18" charset="0"/>
              </a:rPr>
              <a:t>To write a program for a computer, we must use a computer language. A computer language is a set of predefined words that are combined into a program according to predefined rules (</a:t>
            </a:r>
            <a:r>
              <a:rPr lang="en-US" sz="2800" i="1">
                <a:solidFill>
                  <a:schemeClr val="folHlink"/>
                </a:solidFill>
                <a:effectLst>
                  <a:outerShdw blurRad="38100" dist="38100" dir="2700000" algn="tl">
                    <a:srgbClr val="C0C0C0"/>
                  </a:outerShdw>
                </a:effectLst>
                <a:latin typeface="Times New Roman" pitchFamily="18" charset="0"/>
              </a:rPr>
              <a:t>syntax</a:t>
            </a:r>
            <a:r>
              <a:rPr lang="en-US" sz="2800" b="0">
                <a:effectLst>
                  <a:outerShdw blurRad="38100" dist="38100" dir="2700000" algn="tl">
                    <a:srgbClr val="C0C0C0"/>
                  </a:outerShdw>
                </a:effectLst>
                <a:latin typeface="Times New Roman" pitchFamily="18" charset="0"/>
              </a:rPr>
              <a:t>). Over the years, computer languages have evolved from </a:t>
            </a:r>
            <a:r>
              <a:rPr lang="en-US" sz="2800" i="1">
                <a:solidFill>
                  <a:schemeClr val="folHlink"/>
                </a:solidFill>
                <a:effectLst>
                  <a:outerShdw blurRad="38100" dist="38100" dir="2700000" algn="tl">
                    <a:srgbClr val="C0C0C0"/>
                  </a:outerShdw>
                </a:effectLst>
                <a:latin typeface="Times New Roman" pitchFamily="18" charset="0"/>
              </a:rPr>
              <a:t>machine language</a:t>
            </a:r>
            <a:r>
              <a:rPr lang="en-US" sz="2800" b="0">
                <a:effectLst>
                  <a:outerShdw blurRad="38100" dist="38100" dir="2700000" algn="tl">
                    <a:srgbClr val="C0C0C0"/>
                  </a:outerShdw>
                </a:effectLst>
                <a:latin typeface="Times New Roman" pitchFamily="18" charset="0"/>
              </a:rPr>
              <a:t> to </a:t>
            </a:r>
            <a:r>
              <a:rPr lang="en-US" sz="2800" i="1">
                <a:solidFill>
                  <a:schemeClr val="folHlink"/>
                </a:solidFill>
                <a:effectLst>
                  <a:outerShdw blurRad="38100" dist="38100" dir="2700000" algn="tl">
                    <a:srgbClr val="C0C0C0"/>
                  </a:outerShdw>
                </a:effectLst>
                <a:latin typeface="Times New Roman" pitchFamily="18" charset="0"/>
              </a:rPr>
              <a:t>high-level languages</a:t>
            </a:r>
            <a:r>
              <a:rPr lang="en-US" sz="2800" b="0">
                <a:effectLst>
                  <a:outerShdw blurRad="38100" dist="38100" dir="2700000" algn="tl">
                    <a:srgbClr val="C0C0C0"/>
                  </a:outerShdw>
                </a:effectLst>
                <a:latin typeface="Times New Roman" pitchFamily="18" charset="0"/>
              </a:rPr>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1"/>
          <p:cNvSpPr>
            <a:spLocks noGrp="1"/>
          </p:cNvSpPr>
          <p:nvPr>
            <p:ph type="sldNum" sz="quarter" idx="10"/>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1200">
                <a:solidFill>
                  <a:schemeClr val="bg2"/>
                </a:solidFill>
              </a:rPr>
              <a:t>9.</a:t>
            </a:r>
            <a:fld id="{65742DBA-CF62-479C-803B-89D95B1239B0}" type="slidenum">
              <a:rPr lang="en-US" sz="1200">
                <a:solidFill>
                  <a:schemeClr val="bg2"/>
                </a:solidFill>
              </a:rPr>
              <a:pPr/>
              <a:t>30</a:t>
            </a:fld>
            <a:endParaRPr lang="en-US" sz="1200">
              <a:solidFill>
                <a:schemeClr val="bg2"/>
              </a:solidFill>
            </a:endParaRPr>
          </a:p>
        </p:txBody>
      </p:sp>
      <p:sp>
        <p:nvSpPr>
          <p:cNvPr id="32771" name="Rectangle 3"/>
          <p:cNvSpPr>
            <a:spLocks noChangeArrowheads="1"/>
          </p:cNvSpPr>
          <p:nvPr/>
        </p:nvSpPr>
        <p:spPr bwMode="auto">
          <a:xfrm>
            <a:off x="76200" y="228600"/>
            <a:ext cx="8915400" cy="5191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b="0">
                <a:latin typeface="Times New Roman" pitchFamily="18" charset="0"/>
              </a:rPr>
              <a:t>Using this rule and the two following facts,</a:t>
            </a:r>
          </a:p>
        </p:txBody>
      </p:sp>
      <p:pic>
        <p:nvPicPr>
          <p:cNvPr id="3277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5575" y="838200"/>
            <a:ext cx="6291263" cy="138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3" name="Rectangle 6"/>
          <p:cNvSpPr>
            <a:spLocks noChangeArrowheads="1"/>
          </p:cNvSpPr>
          <p:nvPr/>
        </p:nvSpPr>
        <p:spPr bwMode="auto">
          <a:xfrm>
            <a:off x="228600" y="2528888"/>
            <a:ext cx="8915400" cy="5191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b="0">
                <a:latin typeface="Times New Roman" pitchFamily="18" charset="0"/>
              </a:rPr>
              <a:t>we can deduce a new fact:</a:t>
            </a:r>
          </a:p>
        </p:txBody>
      </p:sp>
      <p:pic>
        <p:nvPicPr>
          <p:cNvPr id="3277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1938" y="3500438"/>
            <a:ext cx="5859462" cy="122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1"/>
          <p:cNvSpPr>
            <a:spLocks noGrp="1"/>
          </p:cNvSpPr>
          <p:nvPr>
            <p:ph type="sldNum" sz="quarter" idx="10"/>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1200">
                <a:solidFill>
                  <a:schemeClr val="bg2"/>
                </a:solidFill>
              </a:rPr>
              <a:t>9.</a:t>
            </a:r>
            <a:fld id="{21C0C1A5-AC3B-4592-8FA0-F99672EC63FE}" type="slidenum">
              <a:rPr lang="en-US" sz="1200">
                <a:solidFill>
                  <a:schemeClr val="bg2"/>
                </a:solidFill>
              </a:rPr>
              <a:pPr/>
              <a:t>31</a:t>
            </a:fld>
            <a:endParaRPr lang="en-US" sz="1200">
              <a:solidFill>
                <a:schemeClr val="bg2"/>
              </a:solidFill>
            </a:endParaRPr>
          </a:p>
        </p:txBody>
      </p:sp>
      <p:sp>
        <p:nvSpPr>
          <p:cNvPr id="33795" name="Text Box 2"/>
          <p:cNvSpPr txBox="1">
            <a:spLocks noChangeArrowheads="1"/>
          </p:cNvSpPr>
          <p:nvPr/>
        </p:nvSpPr>
        <p:spPr bwMode="auto">
          <a:xfrm>
            <a:off x="76200" y="0"/>
            <a:ext cx="556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2800">
                <a:solidFill>
                  <a:srgbClr val="660066"/>
                </a:solidFill>
                <a:latin typeface="Times New Roman" pitchFamily="18" charset="0"/>
              </a:rPr>
              <a:t>Prolog</a:t>
            </a:r>
          </a:p>
        </p:txBody>
      </p:sp>
      <p:sp>
        <p:nvSpPr>
          <p:cNvPr id="33796" name="Rectangle 5"/>
          <p:cNvSpPr>
            <a:spLocks noChangeArrowheads="1"/>
          </p:cNvSpPr>
          <p:nvPr/>
        </p:nvSpPr>
        <p:spPr bwMode="auto">
          <a:xfrm>
            <a:off x="76200" y="533400"/>
            <a:ext cx="8915400" cy="22272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b="0">
                <a:latin typeface="Times New Roman" pitchFamily="18" charset="0"/>
              </a:rPr>
              <a:t>One of the famous declarative languages is Prolog (PROgramming in LOGic), developed by A. Colmerauer in France in 1972. A program in Prolog is made up of facts and rules. For example, the previous facts about human beings can be stated as:</a:t>
            </a:r>
          </a:p>
        </p:txBody>
      </p:sp>
      <p:pic>
        <p:nvPicPr>
          <p:cNvPr id="3379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8700" y="2743200"/>
            <a:ext cx="4635500"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8" name="Rectangle 7"/>
          <p:cNvSpPr>
            <a:spLocks noChangeArrowheads="1"/>
          </p:cNvSpPr>
          <p:nvPr/>
        </p:nvSpPr>
        <p:spPr bwMode="auto">
          <a:xfrm>
            <a:off x="76200" y="4191000"/>
            <a:ext cx="8915400" cy="5191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b="0">
                <a:latin typeface="Times New Roman" pitchFamily="18" charset="0"/>
              </a:rPr>
              <a:t>The user can then ask:</a:t>
            </a:r>
          </a:p>
        </p:txBody>
      </p:sp>
      <p:pic>
        <p:nvPicPr>
          <p:cNvPr id="3379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3388" y="4572000"/>
            <a:ext cx="3195637" cy="102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800" name="Rectangle 9"/>
          <p:cNvSpPr>
            <a:spLocks noChangeArrowheads="1"/>
          </p:cNvSpPr>
          <p:nvPr/>
        </p:nvSpPr>
        <p:spPr bwMode="auto">
          <a:xfrm>
            <a:off x="76200" y="5715000"/>
            <a:ext cx="8915400" cy="5191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b="0">
                <a:latin typeface="Times New Roman" pitchFamily="18" charset="0"/>
              </a:rPr>
              <a:t>and the program will respond with </a:t>
            </a:r>
            <a:r>
              <a:rPr lang="en-US" sz="2800" b="0" i="1">
                <a:latin typeface="Times New Roman" pitchFamily="18" charset="0"/>
              </a:rPr>
              <a:t>yes</a:t>
            </a:r>
            <a:r>
              <a:rPr lang="en-US" sz="2800" b="0">
                <a:latin typeface="Times New Roman" pitchFamily="18" charset="0"/>
              </a:rPr>
              <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Slide Number Placeholder 1"/>
          <p:cNvSpPr>
            <a:spLocks noGrp="1"/>
          </p:cNvSpPr>
          <p:nvPr>
            <p:ph type="sldNum" sz="quarter" idx="10"/>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1200">
                <a:solidFill>
                  <a:schemeClr val="bg2"/>
                </a:solidFill>
              </a:rPr>
              <a:t>9.</a:t>
            </a:r>
            <a:fld id="{FD154070-C8D9-4D62-9504-D3CC77029A5D}" type="slidenum">
              <a:rPr lang="en-US" sz="1200">
                <a:solidFill>
                  <a:schemeClr val="bg2"/>
                </a:solidFill>
              </a:rPr>
              <a:pPr/>
              <a:t>32</a:t>
            </a:fld>
            <a:endParaRPr lang="en-US" sz="1200">
              <a:solidFill>
                <a:schemeClr val="bg2"/>
              </a:solidFill>
            </a:endParaRPr>
          </a:p>
        </p:txBody>
      </p:sp>
      <p:sp>
        <p:nvSpPr>
          <p:cNvPr id="1381378" name="Rectangle 2"/>
          <p:cNvSpPr>
            <a:spLocks noChangeArrowheads="1"/>
          </p:cNvSpPr>
          <p:nvPr/>
        </p:nvSpPr>
        <p:spPr bwMode="auto">
          <a:xfrm>
            <a:off x="0" y="0"/>
            <a:ext cx="9144000" cy="1371600"/>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US">
              <a:effectLst>
                <a:outerShdw blurRad="38100" dist="38100" dir="2700000" algn="tl">
                  <a:srgbClr val="FFFFFF"/>
                </a:outerShdw>
              </a:effectLst>
              <a:latin typeface="Times New Roman" pitchFamily="18" charset="0"/>
            </a:endParaRPr>
          </a:p>
        </p:txBody>
      </p:sp>
      <p:sp>
        <p:nvSpPr>
          <p:cNvPr id="1381379" name="Text Box 3"/>
          <p:cNvSpPr txBox="1">
            <a:spLocks noChangeArrowheads="1"/>
          </p:cNvSpPr>
          <p:nvPr/>
        </p:nvSpPr>
        <p:spPr bwMode="auto">
          <a:xfrm>
            <a:off x="228600" y="406400"/>
            <a:ext cx="53324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effectLst>
                  <a:outerShdw blurRad="38100" dist="38100" dir="2700000" algn="tl">
                    <a:srgbClr val="C0C0C0"/>
                  </a:outerShdw>
                </a:effectLst>
                <a:latin typeface="Times" pitchFamily="18" charset="0"/>
              </a:rPr>
              <a:t>9-4   COMMON CONCEPTS</a:t>
            </a:r>
          </a:p>
        </p:txBody>
      </p:sp>
      <p:sp>
        <p:nvSpPr>
          <p:cNvPr id="34821" name="Text Box 4"/>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endParaRPr lang="en-US" sz="1800">
              <a:latin typeface="Times New Roman" pitchFamily="18" charset="0"/>
            </a:endParaRPr>
          </a:p>
        </p:txBody>
      </p:sp>
      <p:sp>
        <p:nvSpPr>
          <p:cNvPr id="1381381" name="Rectangle 5"/>
          <p:cNvSpPr>
            <a:spLocks noChangeArrowheads="1"/>
          </p:cNvSpPr>
          <p:nvPr/>
        </p:nvSpPr>
        <p:spPr bwMode="auto">
          <a:xfrm>
            <a:off x="304800" y="1600200"/>
            <a:ext cx="82296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2800" b="0">
                <a:effectLst>
                  <a:outerShdw blurRad="38100" dist="38100" dir="2700000" algn="tl">
                    <a:srgbClr val="C0C0C0"/>
                  </a:outerShdw>
                </a:effectLst>
                <a:latin typeface="Times New Roman" pitchFamily="18" charset="0"/>
              </a:rPr>
              <a:t>In this section we conduct a quick navigation through some procedural languages to find common concepts. Some of these concepts are also available in most object-oriented languages because, as we explained, an object-oriented paradigm uses the procedural paradigm when creating methods.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1"/>
          <p:cNvSpPr>
            <a:spLocks noGrp="1"/>
          </p:cNvSpPr>
          <p:nvPr>
            <p:ph type="sldNum" sz="quarter" idx="10"/>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1200">
                <a:solidFill>
                  <a:schemeClr val="bg2"/>
                </a:solidFill>
              </a:rPr>
              <a:t>9.</a:t>
            </a:r>
            <a:fld id="{75ACDE85-30B9-49C8-86AA-681C11425EA7}" type="slidenum">
              <a:rPr lang="en-US" sz="1200">
                <a:solidFill>
                  <a:schemeClr val="bg2"/>
                </a:solidFill>
              </a:rPr>
              <a:pPr/>
              <a:t>33</a:t>
            </a:fld>
            <a:endParaRPr lang="en-US" sz="1200">
              <a:solidFill>
                <a:schemeClr val="bg2"/>
              </a:solidFill>
            </a:endParaRPr>
          </a:p>
        </p:txBody>
      </p:sp>
      <p:sp>
        <p:nvSpPr>
          <p:cNvPr id="35843" name="Text Box 2"/>
          <p:cNvSpPr txBox="1">
            <a:spLocks noChangeArrowheads="1"/>
          </p:cNvSpPr>
          <p:nvPr/>
        </p:nvSpPr>
        <p:spPr bwMode="auto">
          <a:xfrm>
            <a:off x="0" y="0"/>
            <a:ext cx="19907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a:solidFill>
                  <a:schemeClr val="hlink"/>
                </a:solidFill>
                <a:latin typeface="Times New Roman" pitchFamily="18" charset="0"/>
              </a:rPr>
              <a:t>Identifiers</a:t>
            </a:r>
          </a:p>
        </p:txBody>
      </p:sp>
      <p:sp>
        <p:nvSpPr>
          <p:cNvPr id="35844" name="Rectangle 3"/>
          <p:cNvSpPr>
            <a:spLocks noChangeArrowheads="1"/>
          </p:cNvSpPr>
          <p:nvPr/>
        </p:nvSpPr>
        <p:spPr bwMode="auto">
          <a:xfrm>
            <a:off x="76200" y="685800"/>
            <a:ext cx="8915400" cy="39354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b="0">
                <a:latin typeface="Times New Roman" pitchFamily="18" charset="0"/>
              </a:rPr>
              <a:t>One feature present in all procedural languages, as well as in other languages, is the </a:t>
            </a:r>
            <a:r>
              <a:rPr lang="en-US" sz="2800">
                <a:solidFill>
                  <a:schemeClr val="folHlink"/>
                </a:solidFill>
                <a:latin typeface="Times New Roman" pitchFamily="18" charset="0"/>
              </a:rPr>
              <a:t>identifier</a:t>
            </a:r>
            <a:r>
              <a:rPr lang="en-US" sz="2800" b="0">
                <a:latin typeface="Times New Roman" pitchFamily="18" charset="0"/>
              </a:rPr>
              <a:t>—that is, the name of objects. Identifiers allow us to name objects in the program. For example, each piece of data in a computer is stored at a unique address. If there were no identifiers to represent data locations symbolically, we would have to know and use data addresses to manipulate them. Instead, we simply give data names and let the compiler keep track of where they are physically located.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1"/>
          <p:cNvSpPr>
            <a:spLocks noGrp="1"/>
          </p:cNvSpPr>
          <p:nvPr>
            <p:ph type="sldNum" sz="quarter" idx="10"/>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1200">
                <a:solidFill>
                  <a:schemeClr val="bg2"/>
                </a:solidFill>
              </a:rPr>
              <a:t>9.</a:t>
            </a:r>
            <a:fld id="{24D257E3-40A0-4B6E-890B-C61111DF5D03}" type="slidenum">
              <a:rPr lang="en-US" sz="1200">
                <a:solidFill>
                  <a:schemeClr val="bg2"/>
                </a:solidFill>
              </a:rPr>
              <a:pPr/>
              <a:t>34</a:t>
            </a:fld>
            <a:endParaRPr lang="en-US" sz="1200">
              <a:solidFill>
                <a:schemeClr val="bg2"/>
              </a:solidFill>
            </a:endParaRPr>
          </a:p>
        </p:txBody>
      </p:sp>
      <p:sp>
        <p:nvSpPr>
          <p:cNvPr id="36867" name="Text Box 2"/>
          <p:cNvSpPr txBox="1">
            <a:spLocks noChangeArrowheads="1"/>
          </p:cNvSpPr>
          <p:nvPr/>
        </p:nvSpPr>
        <p:spPr bwMode="auto">
          <a:xfrm>
            <a:off x="0" y="0"/>
            <a:ext cx="20240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a:solidFill>
                  <a:schemeClr val="hlink"/>
                </a:solidFill>
                <a:latin typeface="Times New Roman" pitchFamily="18" charset="0"/>
              </a:rPr>
              <a:t>Data types</a:t>
            </a:r>
          </a:p>
        </p:txBody>
      </p:sp>
      <p:sp>
        <p:nvSpPr>
          <p:cNvPr id="36868" name="Rectangle 3"/>
          <p:cNvSpPr>
            <a:spLocks noChangeArrowheads="1"/>
          </p:cNvSpPr>
          <p:nvPr/>
        </p:nvSpPr>
        <p:spPr bwMode="auto">
          <a:xfrm>
            <a:off x="76200" y="685800"/>
            <a:ext cx="8915400" cy="47894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b="0">
                <a:latin typeface="Times New Roman" pitchFamily="18" charset="0"/>
              </a:rPr>
              <a:t>A </a:t>
            </a:r>
            <a:r>
              <a:rPr lang="en-US" sz="2800">
                <a:solidFill>
                  <a:schemeClr val="folHlink"/>
                </a:solidFill>
                <a:latin typeface="Times New Roman" pitchFamily="18" charset="0"/>
              </a:rPr>
              <a:t>data type</a:t>
            </a:r>
            <a:r>
              <a:rPr lang="en-US" sz="2800" b="0">
                <a:latin typeface="Times New Roman" pitchFamily="18" charset="0"/>
              </a:rPr>
              <a:t> defines a set of values and a set of operations that can be applied to those values. The set of values for each type is known as the domain for the type. Most languages define two categories of data types: </a:t>
            </a:r>
            <a:r>
              <a:rPr lang="en-US" sz="2800" i="1">
                <a:solidFill>
                  <a:schemeClr val="folHlink"/>
                </a:solidFill>
                <a:latin typeface="Times New Roman" pitchFamily="18" charset="0"/>
              </a:rPr>
              <a:t>simple types</a:t>
            </a:r>
            <a:r>
              <a:rPr lang="en-US" sz="2800" b="0">
                <a:latin typeface="Times New Roman" pitchFamily="18" charset="0"/>
              </a:rPr>
              <a:t> and </a:t>
            </a:r>
            <a:r>
              <a:rPr lang="en-US" sz="2800" i="1">
                <a:solidFill>
                  <a:schemeClr val="folHlink"/>
                </a:solidFill>
                <a:latin typeface="Times New Roman" pitchFamily="18" charset="0"/>
              </a:rPr>
              <a:t>composite types</a:t>
            </a:r>
            <a:r>
              <a:rPr lang="en-US" sz="2800" b="0">
                <a:latin typeface="Times New Roman" pitchFamily="18" charset="0"/>
              </a:rPr>
              <a:t>.</a:t>
            </a:r>
          </a:p>
          <a:p>
            <a:pPr algn="just"/>
            <a:endParaRPr lang="en-US" sz="2800" b="0">
              <a:latin typeface="Times New Roman" pitchFamily="18" charset="0"/>
            </a:endParaRPr>
          </a:p>
          <a:p>
            <a:pPr algn="just"/>
            <a:r>
              <a:rPr lang="en-US" sz="2800" b="0">
                <a:latin typeface="Times New Roman" pitchFamily="18" charset="0"/>
              </a:rPr>
              <a:t>	A simple type is a data type that cannot be broken into smaller data types. </a:t>
            </a:r>
          </a:p>
          <a:p>
            <a:pPr algn="just"/>
            <a:endParaRPr lang="en-US" sz="2800" b="0">
              <a:latin typeface="Times New Roman" pitchFamily="18" charset="0"/>
            </a:endParaRPr>
          </a:p>
          <a:p>
            <a:pPr algn="just"/>
            <a:r>
              <a:rPr lang="en-US" sz="2800" b="0">
                <a:latin typeface="Times New Roman" pitchFamily="18" charset="0"/>
              </a:rPr>
              <a:t>	A composite type is a set of elements in which each element is a simple type or a composite type.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1"/>
          <p:cNvSpPr>
            <a:spLocks noGrp="1"/>
          </p:cNvSpPr>
          <p:nvPr>
            <p:ph type="sldNum" sz="quarter" idx="10"/>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1200">
                <a:solidFill>
                  <a:schemeClr val="bg2"/>
                </a:solidFill>
              </a:rPr>
              <a:t>9.</a:t>
            </a:r>
            <a:fld id="{6F617547-71D0-4880-90B4-66A1B213A316}" type="slidenum">
              <a:rPr lang="en-US" sz="1200">
                <a:solidFill>
                  <a:schemeClr val="bg2"/>
                </a:solidFill>
              </a:rPr>
              <a:pPr/>
              <a:t>35</a:t>
            </a:fld>
            <a:endParaRPr lang="en-US" sz="1200">
              <a:solidFill>
                <a:schemeClr val="bg2"/>
              </a:solidFill>
            </a:endParaRPr>
          </a:p>
        </p:txBody>
      </p:sp>
      <p:sp>
        <p:nvSpPr>
          <p:cNvPr id="37891" name="Text Box 2"/>
          <p:cNvSpPr txBox="1">
            <a:spLocks noChangeArrowheads="1"/>
          </p:cNvSpPr>
          <p:nvPr/>
        </p:nvSpPr>
        <p:spPr bwMode="auto">
          <a:xfrm>
            <a:off x="0" y="0"/>
            <a:ext cx="18557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a:solidFill>
                  <a:schemeClr val="hlink"/>
                </a:solidFill>
                <a:latin typeface="Times New Roman" pitchFamily="18" charset="0"/>
              </a:rPr>
              <a:t>Variables</a:t>
            </a:r>
          </a:p>
        </p:txBody>
      </p:sp>
      <p:sp>
        <p:nvSpPr>
          <p:cNvPr id="37892" name="Rectangle 3"/>
          <p:cNvSpPr>
            <a:spLocks noChangeArrowheads="1"/>
          </p:cNvSpPr>
          <p:nvPr/>
        </p:nvSpPr>
        <p:spPr bwMode="auto">
          <a:xfrm>
            <a:off x="76200" y="685800"/>
            <a:ext cx="8915400" cy="30813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a:solidFill>
                  <a:schemeClr val="folHlink"/>
                </a:solidFill>
                <a:latin typeface="Times New Roman" pitchFamily="18" charset="0"/>
              </a:rPr>
              <a:t>Variables</a:t>
            </a:r>
            <a:r>
              <a:rPr lang="en-US" sz="2800" b="0">
                <a:latin typeface="Times New Roman" pitchFamily="18" charset="0"/>
              </a:rPr>
              <a:t> are names for memory locations. As discussed in Chapter 5, each memory location in a computer has an address. Although the addresses are used by the computer internally, it is very inconvenient for the programmer to use addresses. A programmer can use a variable, such as </a:t>
            </a:r>
            <a:r>
              <a:rPr lang="en-US" sz="2800" b="0" i="1">
                <a:latin typeface="Times New Roman" pitchFamily="18" charset="0"/>
              </a:rPr>
              <a:t>score</a:t>
            </a:r>
            <a:r>
              <a:rPr lang="en-US" sz="2800" b="0">
                <a:latin typeface="Times New Roman" pitchFamily="18" charset="0"/>
              </a:rPr>
              <a:t>, to store the integer value of a score received in a test. Since a variable holds a data item, it has a type.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1"/>
          <p:cNvSpPr>
            <a:spLocks noGrp="1"/>
          </p:cNvSpPr>
          <p:nvPr>
            <p:ph type="sldNum" sz="quarter" idx="10"/>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1200">
                <a:solidFill>
                  <a:schemeClr val="bg2"/>
                </a:solidFill>
              </a:rPr>
              <a:t>9.</a:t>
            </a:r>
            <a:fld id="{52853C0D-B0D4-47CC-8387-DD7E6C4B3F25}" type="slidenum">
              <a:rPr lang="en-US" sz="1200">
                <a:solidFill>
                  <a:schemeClr val="bg2"/>
                </a:solidFill>
              </a:rPr>
              <a:pPr/>
              <a:t>36</a:t>
            </a:fld>
            <a:endParaRPr lang="en-US" sz="1200">
              <a:solidFill>
                <a:schemeClr val="bg2"/>
              </a:solidFill>
            </a:endParaRPr>
          </a:p>
        </p:txBody>
      </p:sp>
      <p:sp>
        <p:nvSpPr>
          <p:cNvPr id="38915" name="Text Box 2"/>
          <p:cNvSpPr txBox="1">
            <a:spLocks noChangeArrowheads="1"/>
          </p:cNvSpPr>
          <p:nvPr/>
        </p:nvSpPr>
        <p:spPr bwMode="auto">
          <a:xfrm>
            <a:off x="0" y="0"/>
            <a:ext cx="1539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a:solidFill>
                  <a:schemeClr val="hlink"/>
                </a:solidFill>
                <a:latin typeface="Times New Roman" pitchFamily="18" charset="0"/>
              </a:rPr>
              <a:t>Literals</a:t>
            </a:r>
          </a:p>
        </p:txBody>
      </p:sp>
      <p:sp>
        <p:nvSpPr>
          <p:cNvPr id="38916" name="Rectangle 3"/>
          <p:cNvSpPr>
            <a:spLocks noChangeArrowheads="1"/>
          </p:cNvSpPr>
          <p:nvPr/>
        </p:nvSpPr>
        <p:spPr bwMode="auto">
          <a:xfrm>
            <a:off x="76200" y="685800"/>
            <a:ext cx="8915400" cy="47894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b="0">
                <a:latin typeface="Times New Roman" pitchFamily="18" charset="0"/>
              </a:rPr>
              <a:t>A literal is a predetermined value used in a program. For example, if we need to calculate the area of circle when the value of the radius is stored in the variable </a:t>
            </a:r>
            <a:r>
              <a:rPr lang="en-US" sz="2800" b="0" i="1">
                <a:latin typeface="Times New Roman" pitchFamily="18" charset="0"/>
              </a:rPr>
              <a:t>r</a:t>
            </a:r>
            <a:r>
              <a:rPr lang="en-US" sz="2800" b="0">
                <a:latin typeface="Times New Roman" pitchFamily="18" charset="0"/>
              </a:rPr>
              <a:t>, we can use the expression 3.14 × </a:t>
            </a:r>
            <a:r>
              <a:rPr lang="en-US" sz="2800" b="0" i="1">
                <a:latin typeface="Times New Roman" pitchFamily="18" charset="0"/>
              </a:rPr>
              <a:t>r</a:t>
            </a:r>
            <a:r>
              <a:rPr lang="en-US" sz="2800" b="0" baseline="30000">
                <a:latin typeface="Times New Roman" pitchFamily="18" charset="0"/>
              </a:rPr>
              <a:t>2</a:t>
            </a:r>
            <a:r>
              <a:rPr lang="en-US" sz="2800" b="0">
                <a:latin typeface="Times New Roman" pitchFamily="18" charset="0"/>
              </a:rPr>
              <a:t>, in which the approximate value of π (pi) is used as a literal. In most programming languages we can have integer, real, character and Boolean literals. In most languages, we can also have string literals. To distinguish the character and string literals from the names of variables and other objects, most languages require that the character literals be enclosed in single quotes, such as 'A', and strings to be enclosed in double quotes, such as "Anne".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1"/>
          <p:cNvSpPr>
            <a:spLocks noGrp="1"/>
          </p:cNvSpPr>
          <p:nvPr>
            <p:ph type="sldNum" sz="quarter" idx="10"/>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1200">
                <a:solidFill>
                  <a:schemeClr val="bg2"/>
                </a:solidFill>
              </a:rPr>
              <a:t>9.</a:t>
            </a:r>
            <a:fld id="{6893B3BB-8A20-406E-8FD4-211D8959DDB2}" type="slidenum">
              <a:rPr lang="en-US" sz="1200">
                <a:solidFill>
                  <a:schemeClr val="bg2"/>
                </a:solidFill>
              </a:rPr>
              <a:pPr/>
              <a:t>37</a:t>
            </a:fld>
            <a:endParaRPr lang="en-US" sz="1200">
              <a:solidFill>
                <a:schemeClr val="bg2"/>
              </a:solidFill>
            </a:endParaRPr>
          </a:p>
        </p:txBody>
      </p:sp>
      <p:sp>
        <p:nvSpPr>
          <p:cNvPr id="39939" name="Text Box 2"/>
          <p:cNvSpPr txBox="1">
            <a:spLocks noChangeArrowheads="1"/>
          </p:cNvSpPr>
          <p:nvPr/>
        </p:nvSpPr>
        <p:spPr bwMode="auto">
          <a:xfrm>
            <a:off x="0" y="0"/>
            <a:ext cx="19224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a:solidFill>
                  <a:schemeClr val="hlink"/>
                </a:solidFill>
                <a:latin typeface="Times New Roman" pitchFamily="18" charset="0"/>
              </a:rPr>
              <a:t>Constants</a:t>
            </a:r>
          </a:p>
        </p:txBody>
      </p:sp>
      <p:sp>
        <p:nvSpPr>
          <p:cNvPr id="39940" name="Rectangle 3"/>
          <p:cNvSpPr>
            <a:spLocks noChangeArrowheads="1"/>
          </p:cNvSpPr>
          <p:nvPr/>
        </p:nvSpPr>
        <p:spPr bwMode="auto">
          <a:xfrm>
            <a:off x="76200" y="533400"/>
            <a:ext cx="8915400" cy="1800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b="0">
                <a:latin typeface="Times New Roman" pitchFamily="18" charset="0"/>
              </a:rPr>
              <a:t>The use of literals is not considered good programming practice unless we are sure that the value of the literal will not change with time (such as the value of π in geometry). However, most literals may change value with time. </a:t>
            </a:r>
          </a:p>
        </p:txBody>
      </p:sp>
      <p:sp>
        <p:nvSpPr>
          <p:cNvPr id="39941" name="Rectangle 5"/>
          <p:cNvSpPr>
            <a:spLocks noChangeArrowheads="1"/>
          </p:cNvSpPr>
          <p:nvPr/>
        </p:nvSpPr>
        <p:spPr bwMode="auto">
          <a:xfrm>
            <a:off x="76200" y="2590800"/>
            <a:ext cx="8915400" cy="30813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b="0">
                <a:latin typeface="Times New Roman" pitchFamily="18" charset="0"/>
              </a:rPr>
              <a:t>	For this reason, most programming languages define constants. A </a:t>
            </a:r>
            <a:r>
              <a:rPr lang="en-US" sz="2800">
                <a:solidFill>
                  <a:schemeClr val="folHlink"/>
                </a:solidFill>
                <a:latin typeface="Times New Roman" pitchFamily="18" charset="0"/>
              </a:rPr>
              <a:t>constant</a:t>
            </a:r>
            <a:r>
              <a:rPr lang="en-US" sz="2800" b="0">
                <a:latin typeface="Times New Roman" pitchFamily="18" charset="0"/>
              </a:rPr>
              <a:t>, like a variable, is a named location that can store a value, but the value cannot be changed after it has been defined at the beginning of the program. However, if we want to use the program later, we can change just one line at the beginning of the program, the value of the constant.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1"/>
          <p:cNvSpPr>
            <a:spLocks noGrp="1"/>
          </p:cNvSpPr>
          <p:nvPr>
            <p:ph type="sldNum" sz="quarter" idx="10"/>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1200">
                <a:solidFill>
                  <a:schemeClr val="bg2"/>
                </a:solidFill>
              </a:rPr>
              <a:t>9.</a:t>
            </a:r>
            <a:fld id="{72033AAE-C926-4B1F-B957-6740AE84DE3D}" type="slidenum">
              <a:rPr lang="en-US" sz="1200">
                <a:solidFill>
                  <a:schemeClr val="bg2"/>
                </a:solidFill>
              </a:rPr>
              <a:pPr/>
              <a:t>38</a:t>
            </a:fld>
            <a:endParaRPr lang="en-US" sz="1200">
              <a:solidFill>
                <a:schemeClr val="bg2"/>
              </a:solidFill>
            </a:endParaRPr>
          </a:p>
        </p:txBody>
      </p:sp>
      <p:sp>
        <p:nvSpPr>
          <p:cNvPr id="40963" name="Text Box 2"/>
          <p:cNvSpPr txBox="1">
            <a:spLocks noChangeArrowheads="1"/>
          </p:cNvSpPr>
          <p:nvPr/>
        </p:nvSpPr>
        <p:spPr bwMode="auto">
          <a:xfrm>
            <a:off x="0" y="0"/>
            <a:ext cx="35909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a:solidFill>
                  <a:schemeClr val="hlink"/>
                </a:solidFill>
                <a:latin typeface="Times New Roman" pitchFamily="18" charset="0"/>
              </a:rPr>
              <a:t>Inputs and Outputs</a:t>
            </a:r>
          </a:p>
        </p:txBody>
      </p:sp>
      <p:sp>
        <p:nvSpPr>
          <p:cNvPr id="40964" name="Rectangle 3"/>
          <p:cNvSpPr>
            <a:spLocks noChangeArrowheads="1"/>
          </p:cNvSpPr>
          <p:nvPr/>
        </p:nvSpPr>
        <p:spPr bwMode="auto">
          <a:xfrm>
            <a:off x="76200" y="533400"/>
            <a:ext cx="8915400" cy="1800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b="0">
                <a:latin typeface="Times New Roman" pitchFamily="18" charset="0"/>
              </a:rPr>
              <a:t>Almost every program needs to read and/or write data. These operations can be quite complex, especially when we read and write large files. Most programming languages use a predefined function for input and output.</a:t>
            </a:r>
          </a:p>
        </p:txBody>
      </p:sp>
      <p:sp>
        <p:nvSpPr>
          <p:cNvPr id="40965" name="Rectangle 4"/>
          <p:cNvSpPr>
            <a:spLocks noChangeArrowheads="1"/>
          </p:cNvSpPr>
          <p:nvPr/>
        </p:nvSpPr>
        <p:spPr bwMode="auto">
          <a:xfrm>
            <a:off x="76200" y="2590800"/>
            <a:ext cx="8915400" cy="946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b="0">
                <a:latin typeface="Times New Roman" pitchFamily="18" charset="0"/>
              </a:rPr>
              <a:t>	Data is input by either a statement or a predefined function such as </a:t>
            </a:r>
            <a:r>
              <a:rPr lang="en-US" sz="2800" i="1">
                <a:solidFill>
                  <a:schemeClr val="folHlink"/>
                </a:solidFill>
                <a:latin typeface="Times New Roman" pitchFamily="18" charset="0"/>
              </a:rPr>
              <a:t>scanf</a:t>
            </a:r>
            <a:r>
              <a:rPr lang="en-US" sz="2800" b="0">
                <a:latin typeface="Times New Roman" pitchFamily="18" charset="0"/>
              </a:rPr>
              <a:t> in the C language.</a:t>
            </a:r>
          </a:p>
        </p:txBody>
      </p:sp>
      <p:sp>
        <p:nvSpPr>
          <p:cNvPr id="40966" name="Rectangle 5"/>
          <p:cNvSpPr>
            <a:spLocks noChangeArrowheads="1"/>
          </p:cNvSpPr>
          <p:nvPr/>
        </p:nvSpPr>
        <p:spPr bwMode="auto">
          <a:xfrm>
            <a:off x="228600" y="4114800"/>
            <a:ext cx="8915400" cy="946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b="0">
                <a:latin typeface="Times New Roman" pitchFamily="18" charset="0"/>
              </a:rPr>
              <a:t>	Data is output by either a statement or a predefined function such as </a:t>
            </a:r>
            <a:r>
              <a:rPr lang="en-US" sz="2800" i="1">
                <a:solidFill>
                  <a:schemeClr val="folHlink"/>
                </a:solidFill>
                <a:latin typeface="Times New Roman" pitchFamily="18" charset="0"/>
              </a:rPr>
              <a:t>printf</a:t>
            </a:r>
            <a:r>
              <a:rPr lang="en-US" sz="2800" b="0">
                <a:latin typeface="Times New Roman" pitchFamily="18" charset="0"/>
              </a:rPr>
              <a:t> in the C language.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1"/>
          <p:cNvSpPr>
            <a:spLocks noGrp="1"/>
          </p:cNvSpPr>
          <p:nvPr>
            <p:ph type="sldNum" sz="quarter" idx="10"/>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1200">
                <a:solidFill>
                  <a:schemeClr val="bg2"/>
                </a:solidFill>
              </a:rPr>
              <a:t>9.</a:t>
            </a:r>
            <a:fld id="{EDE1C9F8-7808-4FD6-BB88-4F3C6CA0B32A}" type="slidenum">
              <a:rPr lang="en-US" sz="1200">
                <a:solidFill>
                  <a:schemeClr val="bg2"/>
                </a:solidFill>
              </a:rPr>
              <a:pPr/>
              <a:t>39</a:t>
            </a:fld>
            <a:endParaRPr lang="en-US" sz="1200">
              <a:solidFill>
                <a:schemeClr val="bg2"/>
              </a:solidFill>
            </a:endParaRPr>
          </a:p>
        </p:txBody>
      </p:sp>
      <p:sp>
        <p:nvSpPr>
          <p:cNvPr id="41987" name="Text Box 2"/>
          <p:cNvSpPr txBox="1">
            <a:spLocks noChangeArrowheads="1"/>
          </p:cNvSpPr>
          <p:nvPr/>
        </p:nvSpPr>
        <p:spPr bwMode="auto">
          <a:xfrm>
            <a:off x="0" y="0"/>
            <a:ext cx="22637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a:solidFill>
                  <a:schemeClr val="hlink"/>
                </a:solidFill>
                <a:latin typeface="Times New Roman" pitchFamily="18" charset="0"/>
              </a:rPr>
              <a:t>Expressions</a:t>
            </a:r>
          </a:p>
        </p:txBody>
      </p:sp>
      <p:sp>
        <p:nvSpPr>
          <p:cNvPr id="41988" name="Rectangle 3"/>
          <p:cNvSpPr>
            <a:spLocks noChangeArrowheads="1"/>
          </p:cNvSpPr>
          <p:nvPr/>
        </p:nvSpPr>
        <p:spPr bwMode="auto">
          <a:xfrm>
            <a:off x="76200" y="533400"/>
            <a:ext cx="8915400" cy="13731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b="0">
                <a:latin typeface="Times New Roman" pitchFamily="18" charset="0"/>
              </a:rPr>
              <a:t>An expression is a sequence of operands and operators that reduces to a single value. For example, the following is an expression with a value of 13:</a:t>
            </a:r>
          </a:p>
        </p:txBody>
      </p:sp>
      <p:sp>
        <p:nvSpPr>
          <p:cNvPr id="41989" name="Rectangle 4"/>
          <p:cNvSpPr>
            <a:spLocks noChangeArrowheads="1"/>
          </p:cNvSpPr>
          <p:nvPr/>
        </p:nvSpPr>
        <p:spPr bwMode="auto">
          <a:xfrm>
            <a:off x="76200" y="3276600"/>
            <a:ext cx="8915400" cy="13731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b="0">
                <a:latin typeface="Times New Roman" pitchFamily="18" charset="0"/>
              </a:rPr>
              <a:t>	An </a:t>
            </a:r>
            <a:r>
              <a:rPr lang="en-US" sz="2800">
                <a:solidFill>
                  <a:schemeClr val="folHlink"/>
                </a:solidFill>
                <a:latin typeface="Times New Roman" pitchFamily="18" charset="0"/>
              </a:rPr>
              <a:t>operator</a:t>
            </a:r>
            <a:r>
              <a:rPr lang="en-US" sz="2800" b="0">
                <a:latin typeface="Times New Roman" pitchFamily="18" charset="0"/>
              </a:rPr>
              <a:t> is a language-specific token that requires an action to be taken. The most familiar operators are drawn from mathematics. </a:t>
            </a:r>
          </a:p>
        </p:txBody>
      </p:sp>
      <p:pic>
        <p:nvPicPr>
          <p:cNvPr id="419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50" y="1981200"/>
            <a:ext cx="2043113"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1"/>
          <p:cNvSpPr>
            <a:spLocks noGrp="1"/>
          </p:cNvSpPr>
          <p:nvPr>
            <p:ph type="sldNum" sz="quarter" idx="10"/>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1200">
                <a:solidFill>
                  <a:schemeClr val="bg2"/>
                </a:solidFill>
              </a:rPr>
              <a:t>9.</a:t>
            </a:r>
            <a:fld id="{3D0AC27B-12B1-47A6-BC22-F4385C039DBE}" type="slidenum">
              <a:rPr lang="en-US" sz="1200">
                <a:solidFill>
                  <a:schemeClr val="bg2"/>
                </a:solidFill>
              </a:rPr>
              <a:pPr/>
              <a:t>4</a:t>
            </a:fld>
            <a:endParaRPr lang="en-US" sz="1200">
              <a:solidFill>
                <a:schemeClr val="bg2"/>
              </a:solidFill>
            </a:endParaRPr>
          </a:p>
        </p:txBody>
      </p:sp>
      <p:sp>
        <p:nvSpPr>
          <p:cNvPr id="6147" name="Text Box 2"/>
          <p:cNvSpPr txBox="1">
            <a:spLocks noChangeArrowheads="1"/>
          </p:cNvSpPr>
          <p:nvPr/>
        </p:nvSpPr>
        <p:spPr bwMode="auto">
          <a:xfrm>
            <a:off x="0" y="0"/>
            <a:ext cx="35147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a:solidFill>
                  <a:schemeClr val="hlink"/>
                </a:solidFill>
                <a:latin typeface="Times New Roman" pitchFamily="18" charset="0"/>
              </a:rPr>
              <a:t>Machine languages</a:t>
            </a:r>
          </a:p>
        </p:txBody>
      </p:sp>
      <p:sp>
        <p:nvSpPr>
          <p:cNvPr id="6148" name="Rectangle 3"/>
          <p:cNvSpPr>
            <a:spLocks noChangeArrowheads="1"/>
          </p:cNvSpPr>
          <p:nvPr/>
        </p:nvSpPr>
        <p:spPr bwMode="auto">
          <a:xfrm>
            <a:off x="76200" y="685800"/>
            <a:ext cx="8915400" cy="39354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b="0">
                <a:latin typeface="Times New Roman" pitchFamily="18" charset="0"/>
              </a:rPr>
              <a:t>In the earliest days of computers, the only programming languages available were </a:t>
            </a:r>
            <a:r>
              <a:rPr lang="en-US" sz="2800">
                <a:solidFill>
                  <a:schemeClr val="folHlink"/>
                </a:solidFill>
                <a:latin typeface="Times New Roman" pitchFamily="18" charset="0"/>
              </a:rPr>
              <a:t>machine languages</a:t>
            </a:r>
            <a:r>
              <a:rPr lang="en-US" sz="2800" b="0">
                <a:latin typeface="Times New Roman" pitchFamily="18" charset="0"/>
              </a:rPr>
              <a:t>. Each computer had its own machine language, which was made of streams of 0s and 1s. In Chapter 5 we showed that in a primitive hypothetical computer, we need to use eleven lines of code to read two integers, add them and print the result. These lines of code, when written in machine language, make eleven lines of binary code, each of 16 bits, as shown in Table 9.1.</a:t>
            </a:r>
          </a:p>
        </p:txBody>
      </p:sp>
      <p:sp>
        <p:nvSpPr>
          <p:cNvPr id="6149" name="Rectangle 8"/>
          <p:cNvSpPr>
            <a:spLocks noChangeArrowheads="1"/>
          </p:cNvSpPr>
          <p:nvPr/>
        </p:nvSpPr>
        <p:spPr bwMode="auto">
          <a:xfrm>
            <a:off x="381000" y="5502275"/>
            <a:ext cx="8382000" cy="1022350"/>
          </a:xfrm>
          <a:prstGeom prst="rect">
            <a:avLst/>
          </a:prstGeom>
          <a:solidFill>
            <a:srgbClr val="99FF33"/>
          </a:solidFill>
          <a:ln w="76200" algn="ctr">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a:latin typeface="Times New Roman" pitchFamily="18" charset="0"/>
              </a:rPr>
              <a:t>The only language understood by a computer is machine language.</a:t>
            </a:r>
          </a:p>
        </p:txBody>
      </p:sp>
      <p:grpSp>
        <p:nvGrpSpPr>
          <p:cNvPr id="6150" name="Group 9"/>
          <p:cNvGrpSpPr>
            <a:grpSpLocks/>
          </p:cNvGrpSpPr>
          <p:nvPr/>
        </p:nvGrpSpPr>
        <p:grpSpPr bwMode="auto">
          <a:xfrm>
            <a:off x="381000" y="4876800"/>
            <a:ext cx="685800" cy="615950"/>
            <a:chOff x="1200" y="1217"/>
            <a:chExt cx="720" cy="388"/>
          </a:xfrm>
        </p:grpSpPr>
        <p:pic>
          <p:nvPicPr>
            <p:cNvPr id="615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2" name="Text Box 11"/>
            <p:cNvSpPr txBox="1">
              <a:spLocks noChangeArrowheads="1"/>
            </p:cNvSpPr>
            <p:nvPr/>
          </p:nvSpPr>
          <p:spPr bwMode="auto">
            <a:xfrm>
              <a:off x="1283" y="1217"/>
              <a:ext cx="40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2800">
                  <a:solidFill>
                    <a:schemeClr val="hlink"/>
                  </a:solidFill>
                  <a:latin typeface="Franklin Gothic Demi" pitchFamily="34" charset="0"/>
                </a:rPr>
                <a:t> </a:t>
              </a:r>
              <a:r>
                <a:rPr lang="en-US">
                  <a:solidFill>
                    <a:schemeClr val="hlink"/>
                  </a:solidFill>
                  <a:latin typeface="Franklin Gothic Demi" pitchFamily="34" charset="0"/>
                </a:rPr>
                <a:t>i</a:t>
              </a:r>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1"/>
          <p:cNvSpPr>
            <a:spLocks noGrp="1"/>
          </p:cNvSpPr>
          <p:nvPr>
            <p:ph type="sldNum" sz="quarter" idx="10"/>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1200">
                <a:solidFill>
                  <a:schemeClr val="bg2"/>
                </a:solidFill>
              </a:rPr>
              <a:t>9.</a:t>
            </a:r>
            <a:fld id="{E0B7983F-EDED-403C-B562-8C511B976200}" type="slidenum">
              <a:rPr lang="en-US" sz="1200">
                <a:solidFill>
                  <a:schemeClr val="bg2"/>
                </a:solidFill>
              </a:rPr>
              <a:pPr/>
              <a:t>40</a:t>
            </a:fld>
            <a:endParaRPr lang="en-US" sz="1200">
              <a:solidFill>
                <a:schemeClr val="bg2"/>
              </a:solidFill>
            </a:endParaRPr>
          </a:p>
        </p:txBody>
      </p:sp>
      <p:pic>
        <p:nvPicPr>
          <p:cNvPr id="430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13" y="1982788"/>
            <a:ext cx="8675687" cy="350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2" name="Rectangle 5"/>
          <p:cNvSpPr>
            <a:spLocks noChangeArrowheads="1"/>
          </p:cNvSpPr>
          <p:nvPr/>
        </p:nvSpPr>
        <p:spPr bwMode="auto">
          <a:xfrm>
            <a:off x="76200" y="0"/>
            <a:ext cx="8915400" cy="946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b="0">
                <a:latin typeface="Times New Roman" pitchFamily="18" charset="0"/>
              </a:rPr>
              <a:t>Table 9.3 shows some arithmetic operators used in C, C++, and Java.</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1"/>
          <p:cNvSpPr>
            <a:spLocks noGrp="1"/>
          </p:cNvSpPr>
          <p:nvPr>
            <p:ph type="sldNum" sz="quarter" idx="10"/>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1200">
                <a:solidFill>
                  <a:schemeClr val="bg2"/>
                </a:solidFill>
              </a:rPr>
              <a:t>9.</a:t>
            </a:r>
            <a:fld id="{FF6AAB8A-780B-4DFB-848C-4D5FABC6984A}" type="slidenum">
              <a:rPr lang="en-US" sz="1200">
                <a:solidFill>
                  <a:schemeClr val="bg2"/>
                </a:solidFill>
              </a:rPr>
              <a:pPr/>
              <a:t>41</a:t>
            </a:fld>
            <a:endParaRPr lang="en-US" sz="1200">
              <a:solidFill>
                <a:schemeClr val="bg2"/>
              </a:solidFill>
            </a:endParaRPr>
          </a:p>
        </p:txBody>
      </p:sp>
      <p:sp>
        <p:nvSpPr>
          <p:cNvPr id="44035" name="Rectangle 3"/>
          <p:cNvSpPr>
            <a:spLocks noChangeArrowheads="1"/>
          </p:cNvSpPr>
          <p:nvPr/>
        </p:nvSpPr>
        <p:spPr bwMode="auto">
          <a:xfrm>
            <a:off x="76200" y="0"/>
            <a:ext cx="8915400" cy="22272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b="0">
                <a:latin typeface="Times New Roman" pitchFamily="18" charset="0"/>
              </a:rPr>
              <a:t>Relational operators compare data to see if a value is greater than, less than, or equal to another value. The result of applying relational operators is a Boolean value (true or false). C, C++ and Java use six relational operators, as shown in Table 9.4:</a:t>
            </a:r>
          </a:p>
        </p:txBody>
      </p:sp>
      <p:pic>
        <p:nvPicPr>
          <p:cNvPr id="440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75" y="2566988"/>
            <a:ext cx="7477125" cy="36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1"/>
          <p:cNvSpPr>
            <a:spLocks noGrp="1"/>
          </p:cNvSpPr>
          <p:nvPr>
            <p:ph type="sldNum" sz="quarter" idx="10"/>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1200">
                <a:solidFill>
                  <a:schemeClr val="bg2"/>
                </a:solidFill>
              </a:rPr>
              <a:t>9.</a:t>
            </a:r>
            <a:fld id="{D58DB062-5412-493A-A0BB-6EB70A329FA3}" type="slidenum">
              <a:rPr lang="en-US" sz="1200">
                <a:solidFill>
                  <a:schemeClr val="bg2"/>
                </a:solidFill>
              </a:rPr>
              <a:pPr/>
              <a:t>42</a:t>
            </a:fld>
            <a:endParaRPr lang="en-US" sz="1200">
              <a:solidFill>
                <a:schemeClr val="bg2"/>
              </a:solidFill>
            </a:endParaRPr>
          </a:p>
        </p:txBody>
      </p:sp>
      <p:sp>
        <p:nvSpPr>
          <p:cNvPr id="45059" name="Rectangle 2"/>
          <p:cNvSpPr>
            <a:spLocks noChangeArrowheads="1"/>
          </p:cNvSpPr>
          <p:nvPr/>
        </p:nvSpPr>
        <p:spPr bwMode="auto">
          <a:xfrm>
            <a:off x="76200" y="0"/>
            <a:ext cx="8915400" cy="13731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b="0">
                <a:latin typeface="Times New Roman" pitchFamily="18" charset="0"/>
              </a:rPr>
              <a:t>Logical operators combine Boolean values (true or false) to get a new value. The C language uses three logical operators, as shown in Table 9.5:</a:t>
            </a:r>
          </a:p>
        </p:txBody>
      </p:sp>
      <p:pic>
        <p:nvPicPr>
          <p:cNvPr id="450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8" y="1830388"/>
            <a:ext cx="8748712" cy="266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1"/>
          <p:cNvSpPr>
            <a:spLocks noGrp="1"/>
          </p:cNvSpPr>
          <p:nvPr>
            <p:ph type="sldNum" sz="quarter" idx="10"/>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1200">
                <a:solidFill>
                  <a:schemeClr val="bg2"/>
                </a:solidFill>
              </a:rPr>
              <a:t>9.</a:t>
            </a:r>
            <a:fld id="{B2251C18-C143-4BA4-8FD4-7BB41C596A5C}" type="slidenum">
              <a:rPr lang="en-US" sz="1200">
                <a:solidFill>
                  <a:schemeClr val="bg2"/>
                </a:solidFill>
              </a:rPr>
              <a:pPr/>
              <a:t>43</a:t>
            </a:fld>
            <a:endParaRPr lang="en-US" sz="1200">
              <a:solidFill>
                <a:schemeClr val="bg2"/>
              </a:solidFill>
            </a:endParaRPr>
          </a:p>
        </p:txBody>
      </p:sp>
      <p:sp>
        <p:nvSpPr>
          <p:cNvPr id="46083" name="Text Box 2"/>
          <p:cNvSpPr txBox="1">
            <a:spLocks noChangeArrowheads="1"/>
          </p:cNvSpPr>
          <p:nvPr/>
        </p:nvSpPr>
        <p:spPr bwMode="auto">
          <a:xfrm>
            <a:off x="0" y="0"/>
            <a:ext cx="21018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a:solidFill>
                  <a:schemeClr val="hlink"/>
                </a:solidFill>
                <a:latin typeface="Times New Roman" pitchFamily="18" charset="0"/>
              </a:rPr>
              <a:t>Statements</a:t>
            </a:r>
          </a:p>
        </p:txBody>
      </p:sp>
      <p:sp>
        <p:nvSpPr>
          <p:cNvPr id="46084" name="Rectangle 3"/>
          <p:cNvSpPr>
            <a:spLocks noChangeArrowheads="1"/>
          </p:cNvSpPr>
          <p:nvPr/>
        </p:nvSpPr>
        <p:spPr bwMode="auto">
          <a:xfrm>
            <a:off x="76200" y="533400"/>
            <a:ext cx="8915400" cy="1800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b="0">
                <a:latin typeface="Times New Roman" pitchFamily="18" charset="0"/>
              </a:rPr>
              <a:t>A statement causes an action to be performed by the program. It translates directly into one or more executable computer instructions. For example, C, C++ and Java define many types of statements. </a:t>
            </a:r>
          </a:p>
        </p:txBody>
      </p:sp>
      <p:sp>
        <p:nvSpPr>
          <p:cNvPr id="46085" name="Rectangle 6"/>
          <p:cNvSpPr>
            <a:spLocks noChangeArrowheads="1"/>
          </p:cNvSpPr>
          <p:nvPr/>
        </p:nvSpPr>
        <p:spPr bwMode="auto">
          <a:xfrm>
            <a:off x="152400" y="2695575"/>
            <a:ext cx="8915400" cy="13731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b="0">
                <a:latin typeface="Times New Roman" pitchFamily="18" charset="0"/>
              </a:rPr>
              <a:t>An </a:t>
            </a:r>
            <a:r>
              <a:rPr lang="en-US" sz="2800">
                <a:solidFill>
                  <a:schemeClr val="folHlink"/>
                </a:solidFill>
                <a:latin typeface="Times New Roman" pitchFamily="18" charset="0"/>
              </a:rPr>
              <a:t>assignment statement</a:t>
            </a:r>
            <a:r>
              <a:rPr lang="en-US" sz="2800" b="0">
                <a:latin typeface="Times New Roman" pitchFamily="18" charset="0"/>
              </a:rPr>
              <a:t> assigns a value to a variable. In other words, it stores the value in the variable, which has already been created in the declaration section. </a:t>
            </a:r>
          </a:p>
        </p:txBody>
      </p:sp>
      <p:sp>
        <p:nvSpPr>
          <p:cNvPr id="46086" name="Rectangle 7"/>
          <p:cNvSpPr>
            <a:spLocks noChangeArrowheads="1"/>
          </p:cNvSpPr>
          <p:nvPr/>
        </p:nvSpPr>
        <p:spPr bwMode="auto">
          <a:xfrm>
            <a:off x="152400" y="4495800"/>
            <a:ext cx="8915400" cy="1800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b="0">
                <a:latin typeface="Times New Roman" pitchFamily="18" charset="0"/>
              </a:rPr>
              <a:t>A </a:t>
            </a:r>
            <a:r>
              <a:rPr lang="en-US" sz="2800">
                <a:solidFill>
                  <a:schemeClr val="folHlink"/>
                </a:solidFill>
                <a:latin typeface="Times New Roman" pitchFamily="18" charset="0"/>
              </a:rPr>
              <a:t>compound statement</a:t>
            </a:r>
            <a:r>
              <a:rPr lang="en-US" sz="2800" b="0">
                <a:latin typeface="Times New Roman" pitchFamily="18" charset="0"/>
              </a:rPr>
              <a:t> is a unit of code consisting of zero or more statements. It is also known as a block. A compound statement allows a group of statements to be treated as a single entity.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1"/>
          <p:cNvSpPr>
            <a:spLocks noGrp="1"/>
          </p:cNvSpPr>
          <p:nvPr>
            <p:ph type="sldNum" sz="quarter" idx="10"/>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1200">
                <a:solidFill>
                  <a:schemeClr val="bg2"/>
                </a:solidFill>
              </a:rPr>
              <a:t>9.</a:t>
            </a:r>
            <a:fld id="{666E577F-48BB-4E7F-AB1D-A76974A91904}" type="slidenum">
              <a:rPr lang="en-US" sz="1200">
                <a:solidFill>
                  <a:schemeClr val="bg2"/>
                </a:solidFill>
              </a:rPr>
              <a:pPr/>
              <a:t>44</a:t>
            </a:fld>
            <a:endParaRPr lang="en-US" sz="1200">
              <a:solidFill>
                <a:schemeClr val="bg2"/>
              </a:solidFill>
            </a:endParaRPr>
          </a:p>
        </p:txBody>
      </p:sp>
      <p:sp>
        <p:nvSpPr>
          <p:cNvPr id="47107" name="Rectangle 3"/>
          <p:cNvSpPr>
            <a:spLocks noChangeArrowheads="1"/>
          </p:cNvSpPr>
          <p:nvPr/>
        </p:nvSpPr>
        <p:spPr bwMode="auto">
          <a:xfrm>
            <a:off x="76200" y="152400"/>
            <a:ext cx="8915400" cy="13731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b="0">
                <a:latin typeface="Times New Roman" pitchFamily="18" charset="0"/>
              </a:rPr>
              <a:t>Structured programming strongly recommends the use of the three types of control statements: </a:t>
            </a:r>
            <a:r>
              <a:rPr lang="en-US" sz="2800" i="1">
                <a:solidFill>
                  <a:schemeClr val="folHlink"/>
                </a:solidFill>
                <a:latin typeface="Times New Roman" pitchFamily="18" charset="0"/>
              </a:rPr>
              <a:t>sequence</a:t>
            </a:r>
            <a:r>
              <a:rPr lang="en-US" sz="2800" b="0">
                <a:latin typeface="Times New Roman" pitchFamily="18" charset="0"/>
              </a:rPr>
              <a:t>, </a:t>
            </a:r>
            <a:r>
              <a:rPr lang="en-US" sz="2800" i="1">
                <a:solidFill>
                  <a:schemeClr val="folHlink"/>
                </a:solidFill>
                <a:latin typeface="Times New Roman" pitchFamily="18" charset="0"/>
              </a:rPr>
              <a:t>selection</a:t>
            </a:r>
            <a:r>
              <a:rPr lang="en-US" sz="2800" b="0">
                <a:latin typeface="Times New Roman" pitchFamily="18" charset="0"/>
              </a:rPr>
              <a:t> and </a:t>
            </a:r>
            <a:r>
              <a:rPr lang="en-US" sz="2800" i="1">
                <a:solidFill>
                  <a:schemeClr val="folHlink"/>
                </a:solidFill>
                <a:latin typeface="Times New Roman" pitchFamily="18" charset="0"/>
              </a:rPr>
              <a:t>repetition</a:t>
            </a:r>
            <a:r>
              <a:rPr lang="en-US" sz="2800" b="0">
                <a:latin typeface="Times New Roman" pitchFamily="18" charset="0"/>
              </a:rPr>
              <a:t>, as we discussed in Chapter 8.</a:t>
            </a:r>
          </a:p>
        </p:txBody>
      </p:sp>
      <p:sp>
        <p:nvSpPr>
          <p:cNvPr id="47108" name="Text Box 6"/>
          <p:cNvSpPr txBox="1">
            <a:spLocks noChangeArrowheads="1"/>
          </p:cNvSpPr>
          <p:nvPr/>
        </p:nvSpPr>
        <p:spPr bwMode="auto">
          <a:xfrm>
            <a:off x="1681163" y="6248400"/>
            <a:ext cx="5329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2400">
                <a:solidFill>
                  <a:schemeClr val="folHlink"/>
                </a:solidFill>
                <a:latin typeface="Times New Roman" pitchFamily="18" charset="0"/>
              </a:rPr>
              <a:t>Figure 9.9  </a:t>
            </a:r>
            <a:r>
              <a:rPr lang="en-US" sz="2000">
                <a:latin typeface="Times New Roman" pitchFamily="18" charset="0"/>
              </a:rPr>
              <a:t>Two-way and multi-way decisions</a:t>
            </a:r>
          </a:p>
        </p:txBody>
      </p:sp>
      <p:pic>
        <p:nvPicPr>
          <p:cNvPr id="4710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8588" y="1905000"/>
            <a:ext cx="6526212" cy="42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1"/>
          <p:cNvSpPr>
            <a:spLocks noGrp="1"/>
          </p:cNvSpPr>
          <p:nvPr>
            <p:ph type="sldNum" sz="quarter" idx="10"/>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1200">
                <a:solidFill>
                  <a:schemeClr val="bg2"/>
                </a:solidFill>
              </a:rPr>
              <a:t>9.</a:t>
            </a:r>
            <a:fld id="{6AD32E4E-97DD-4793-8D99-ED9FFCE90B8B}" type="slidenum">
              <a:rPr lang="en-US" sz="1200">
                <a:solidFill>
                  <a:schemeClr val="bg2"/>
                </a:solidFill>
              </a:rPr>
              <a:pPr/>
              <a:t>45</a:t>
            </a:fld>
            <a:endParaRPr lang="en-US" sz="1200">
              <a:solidFill>
                <a:schemeClr val="bg2"/>
              </a:solidFill>
            </a:endParaRPr>
          </a:p>
        </p:txBody>
      </p:sp>
      <p:sp>
        <p:nvSpPr>
          <p:cNvPr id="48131" name="Text Box 3"/>
          <p:cNvSpPr txBox="1">
            <a:spLocks noChangeArrowheads="1"/>
          </p:cNvSpPr>
          <p:nvPr/>
        </p:nvSpPr>
        <p:spPr bwMode="auto">
          <a:xfrm>
            <a:off x="1681163" y="6248400"/>
            <a:ext cx="44783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2400">
                <a:solidFill>
                  <a:schemeClr val="folHlink"/>
                </a:solidFill>
                <a:latin typeface="Times New Roman" pitchFamily="18" charset="0"/>
              </a:rPr>
              <a:t>Figure 9.10  </a:t>
            </a:r>
            <a:r>
              <a:rPr lang="en-US" sz="2000">
                <a:latin typeface="Times New Roman" pitchFamily="18" charset="0"/>
              </a:rPr>
              <a:t>Three types of repetition</a:t>
            </a:r>
          </a:p>
        </p:txBody>
      </p:sp>
      <p:pic>
        <p:nvPicPr>
          <p:cNvPr id="4813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50" y="457200"/>
            <a:ext cx="8528050" cy="509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1"/>
          <p:cNvSpPr>
            <a:spLocks noGrp="1"/>
          </p:cNvSpPr>
          <p:nvPr>
            <p:ph type="sldNum" sz="quarter" idx="10"/>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1200">
                <a:solidFill>
                  <a:schemeClr val="bg2"/>
                </a:solidFill>
              </a:rPr>
              <a:t>9.</a:t>
            </a:r>
            <a:fld id="{C3C0295B-EB92-48AC-91CD-813F8595EE15}" type="slidenum">
              <a:rPr lang="en-US" sz="1200">
                <a:solidFill>
                  <a:schemeClr val="bg2"/>
                </a:solidFill>
              </a:rPr>
              <a:pPr/>
              <a:t>46</a:t>
            </a:fld>
            <a:endParaRPr lang="en-US" sz="1200">
              <a:solidFill>
                <a:schemeClr val="bg2"/>
              </a:solidFill>
            </a:endParaRPr>
          </a:p>
        </p:txBody>
      </p:sp>
      <p:sp>
        <p:nvSpPr>
          <p:cNvPr id="49155" name="Text Box 2"/>
          <p:cNvSpPr txBox="1">
            <a:spLocks noChangeArrowheads="1"/>
          </p:cNvSpPr>
          <p:nvPr/>
        </p:nvSpPr>
        <p:spPr bwMode="auto">
          <a:xfrm>
            <a:off x="0" y="0"/>
            <a:ext cx="2554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a:solidFill>
                  <a:schemeClr val="hlink"/>
                </a:solidFill>
                <a:latin typeface="Times New Roman" pitchFamily="18" charset="0"/>
              </a:rPr>
              <a:t>Subprograms</a:t>
            </a:r>
          </a:p>
        </p:txBody>
      </p:sp>
      <p:sp>
        <p:nvSpPr>
          <p:cNvPr id="49156" name="Rectangle 3"/>
          <p:cNvSpPr>
            <a:spLocks noChangeArrowheads="1"/>
          </p:cNvSpPr>
          <p:nvPr/>
        </p:nvSpPr>
        <p:spPr bwMode="auto">
          <a:xfrm>
            <a:off x="76200" y="533400"/>
            <a:ext cx="8915400" cy="26543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b="0">
                <a:latin typeface="Times New Roman" pitchFamily="18" charset="0"/>
              </a:rPr>
              <a:t>The idea of subprograms is crucial in procedural languages and to a lesser extent in object-oriented languages. This is useful because the subprogram makes programming more structural: a subprogram to accomplish a specific task can be written once but called many times, just like predefined procedures in the programming language.</a:t>
            </a:r>
          </a:p>
        </p:txBody>
      </p:sp>
      <p:sp>
        <p:nvSpPr>
          <p:cNvPr id="49157" name="Text Box 6"/>
          <p:cNvSpPr txBox="1">
            <a:spLocks noChangeArrowheads="1"/>
          </p:cNvSpPr>
          <p:nvPr/>
        </p:nvSpPr>
        <p:spPr bwMode="auto">
          <a:xfrm>
            <a:off x="1681163" y="6248400"/>
            <a:ext cx="4995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2400">
                <a:solidFill>
                  <a:schemeClr val="folHlink"/>
                </a:solidFill>
                <a:latin typeface="Times New Roman" pitchFamily="18" charset="0"/>
              </a:rPr>
              <a:t>Figure 9.11  </a:t>
            </a:r>
            <a:r>
              <a:rPr lang="en-US" sz="2000">
                <a:latin typeface="Times New Roman" pitchFamily="18" charset="0"/>
              </a:rPr>
              <a:t>The concept of a subprogram</a:t>
            </a:r>
          </a:p>
        </p:txBody>
      </p:sp>
      <p:pic>
        <p:nvPicPr>
          <p:cNvPr id="4915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665538"/>
            <a:ext cx="4405313" cy="2354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1"/>
          <p:cNvSpPr>
            <a:spLocks noGrp="1"/>
          </p:cNvSpPr>
          <p:nvPr>
            <p:ph type="sldNum" sz="quarter" idx="10"/>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1200">
                <a:solidFill>
                  <a:schemeClr val="bg2"/>
                </a:solidFill>
              </a:rPr>
              <a:t>9.</a:t>
            </a:r>
            <a:fld id="{06F02477-6F1E-4514-A9D7-3B48A033A15D}" type="slidenum">
              <a:rPr lang="en-US" sz="1200">
                <a:solidFill>
                  <a:schemeClr val="bg2"/>
                </a:solidFill>
              </a:rPr>
              <a:pPr/>
              <a:t>47</a:t>
            </a:fld>
            <a:endParaRPr lang="en-US" sz="1200">
              <a:solidFill>
                <a:schemeClr val="bg2"/>
              </a:solidFill>
            </a:endParaRPr>
          </a:p>
        </p:txBody>
      </p:sp>
      <p:sp>
        <p:nvSpPr>
          <p:cNvPr id="50179" name="Rectangle 2"/>
          <p:cNvSpPr>
            <a:spLocks noChangeArrowheads="1"/>
          </p:cNvSpPr>
          <p:nvPr/>
        </p:nvSpPr>
        <p:spPr bwMode="auto">
          <a:xfrm>
            <a:off x="76200" y="76200"/>
            <a:ext cx="8915400" cy="26543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b="0">
                <a:latin typeface="Times New Roman" pitchFamily="18" charset="0"/>
              </a:rPr>
              <a:t>In a procedural language, a subprogram, like the main program, can call predefined procedures to operate on local objects. These local objects or </a:t>
            </a:r>
            <a:r>
              <a:rPr lang="en-US" sz="2800">
                <a:solidFill>
                  <a:schemeClr val="folHlink"/>
                </a:solidFill>
                <a:latin typeface="Times New Roman" pitchFamily="18" charset="0"/>
              </a:rPr>
              <a:t>local variables</a:t>
            </a:r>
            <a:r>
              <a:rPr lang="en-US" sz="2800" b="0">
                <a:latin typeface="Times New Roman" pitchFamily="18" charset="0"/>
              </a:rPr>
              <a:t> are created each time the subprogram is called and destroyed when control returns from the subprogram. The local objects belong to the subprograms.</a:t>
            </a:r>
          </a:p>
        </p:txBody>
      </p:sp>
      <p:sp>
        <p:nvSpPr>
          <p:cNvPr id="50180" name="Rectangle 3"/>
          <p:cNvSpPr>
            <a:spLocks noChangeArrowheads="1"/>
          </p:cNvSpPr>
          <p:nvPr/>
        </p:nvSpPr>
        <p:spPr bwMode="auto">
          <a:xfrm>
            <a:off x="152400" y="3289300"/>
            <a:ext cx="8915400" cy="26543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b="0">
                <a:latin typeface="Times New Roman" pitchFamily="18" charset="0"/>
              </a:rPr>
              <a:t>It is rare for a subprogram to act only upon local objects. Most of the time the main program requires a subprogram to act on an object or set of objects created by the main program. In this case, the program and subprogram use </a:t>
            </a:r>
            <a:r>
              <a:rPr lang="en-US" sz="2800">
                <a:solidFill>
                  <a:schemeClr val="folHlink"/>
                </a:solidFill>
                <a:latin typeface="Times New Roman" pitchFamily="18" charset="0"/>
              </a:rPr>
              <a:t>parameters</a:t>
            </a:r>
            <a:r>
              <a:rPr lang="en-US" sz="2800" b="0">
                <a:latin typeface="Times New Roman" pitchFamily="18" charset="0"/>
              </a:rPr>
              <a:t>. These are referred to as actual parameters in the main program and formal parameters in the subprogram.</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0"/>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1200">
                <a:solidFill>
                  <a:schemeClr val="bg2"/>
                </a:solidFill>
              </a:rPr>
              <a:t>9.</a:t>
            </a:r>
            <a:fld id="{8E19A099-F830-4C16-957F-A49DFA0911DB}" type="slidenum">
              <a:rPr lang="en-US" sz="1200">
                <a:solidFill>
                  <a:schemeClr val="bg2"/>
                </a:solidFill>
              </a:rPr>
              <a:pPr/>
              <a:t>48</a:t>
            </a:fld>
            <a:endParaRPr lang="en-US" sz="1200">
              <a:solidFill>
                <a:schemeClr val="bg2"/>
              </a:solidFill>
            </a:endParaRPr>
          </a:p>
        </p:txBody>
      </p:sp>
      <p:sp>
        <p:nvSpPr>
          <p:cNvPr id="51203" name="Rectangle 2"/>
          <p:cNvSpPr>
            <a:spLocks noChangeArrowheads="1"/>
          </p:cNvSpPr>
          <p:nvPr/>
        </p:nvSpPr>
        <p:spPr bwMode="auto">
          <a:xfrm>
            <a:off x="76200" y="76200"/>
            <a:ext cx="8915400" cy="39354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a:solidFill>
                  <a:srgbClr val="660066"/>
                </a:solidFill>
                <a:latin typeface="Times New Roman" pitchFamily="18" charset="0"/>
              </a:rPr>
              <a:t>Pass by value</a:t>
            </a:r>
          </a:p>
          <a:p>
            <a:pPr algn="just"/>
            <a:r>
              <a:rPr lang="en-US" sz="2800" b="0">
                <a:latin typeface="Times New Roman" pitchFamily="18" charset="0"/>
              </a:rPr>
              <a:t>In parameter pass by value, the main program and the subprogram create two different objects (variables). The object created in the program belongs to the program and the object created in the subprogram belongs to the subprogram. Since the territory is different, the corresponding objects can have the same or different names. Communication between the main program and the subprogram is one-way, from the main program to the subprogram.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1"/>
          <p:cNvSpPr>
            <a:spLocks noGrp="1"/>
          </p:cNvSpPr>
          <p:nvPr>
            <p:ph type="sldNum" sz="quarter" idx="10"/>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1200">
                <a:solidFill>
                  <a:schemeClr val="bg2"/>
                </a:solidFill>
              </a:rPr>
              <a:t>9.</a:t>
            </a:r>
            <a:fld id="{CEF12890-849E-4139-BF0F-985F5E18F046}" type="slidenum">
              <a:rPr lang="en-US" sz="1200">
                <a:solidFill>
                  <a:schemeClr val="bg2"/>
                </a:solidFill>
              </a:rPr>
              <a:pPr/>
              <a:t>49</a:t>
            </a:fld>
            <a:endParaRPr lang="en-US" sz="1200">
              <a:solidFill>
                <a:schemeClr val="bg2"/>
              </a:solidFill>
            </a:endParaRPr>
          </a:p>
        </p:txBody>
      </p:sp>
      <p:sp>
        <p:nvSpPr>
          <p:cNvPr id="52227" name="Text Box 2"/>
          <p:cNvSpPr txBox="1">
            <a:spLocks noChangeArrowheads="1"/>
          </p:cNvSpPr>
          <p:nvPr/>
        </p:nvSpPr>
        <p:spPr bwMode="auto">
          <a:xfrm>
            <a:off x="76200" y="152400"/>
            <a:ext cx="17922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2400">
                <a:solidFill>
                  <a:schemeClr val="bg1"/>
                </a:solidFill>
                <a:latin typeface="Times New Roman" pitchFamily="18" charset="0"/>
              </a:rPr>
              <a:t>Example 9.1</a:t>
            </a:r>
            <a:endParaRPr lang="en-US" sz="2000" i="1">
              <a:solidFill>
                <a:schemeClr val="bg1"/>
              </a:solidFill>
              <a:latin typeface="Times New Roman" pitchFamily="18" charset="0"/>
            </a:endParaRPr>
          </a:p>
        </p:txBody>
      </p:sp>
      <p:sp>
        <p:nvSpPr>
          <p:cNvPr id="1391619" name="Rectangle 3"/>
          <p:cNvSpPr>
            <a:spLocks noChangeArrowheads="1"/>
          </p:cNvSpPr>
          <p:nvPr/>
        </p:nvSpPr>
        <p:spPr bwMode="auto">
          <a:xfrm>
            <a:off x="76200" y="762000"/>
            <a:ext cx="82296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2400" b="0">
                <a:effectLst>
                  <a:outerShdw blurRad="38100" dist="38100" dir="2700000" algn="tl">
                    <a:srgbClr val="C0C0C0"/>
                  </a:outerShdw>
                </a:effectLst>
                <a:latin typeface="Times New Roman" pitchFamily="18" charset="0"/>
              </a:rPr>
              <a:t>Assume that a subprogram is responsible for carrying out printing for the main program. Each time the main program wants to print a value, it sends it to the subprogram to be printed. The main program has its own variable X, the subprogram has its own variable A. What is sent from the main program to the subprogram is the value of variable X. </a:t>
            </a:r>
          </a:p>
        </p:txBody>
      </p:sp>
      <p:sp>
        <p:nvSpPr>
          <p:cNvPr id="52229" name="Text Box 5"/>
          <p:cNvSpPr txBox="1">
            <a:spLocks noChangeArrowheads="1"/>
          </p:cNvSpPr>
          <p:nvPr/>
        </p:nvSpPr>
        <p:spPr bwMode="auto">
          <a:xfrm>
            <a:off x="1681163" y="6248400"/>
            <a:ext cx="4875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2400">
                <a:solidFill>
                  <a:schemeClr val="folHlink"/>
                </a:solidFill>
                <a:latin typeface="Times New Roman" pitchFamily="18" charset="0"/>
              </a:rPr>
              <a:t>Figure 9.12  </a:t>
            </a:r>
            <a:r>
              <a:rPr lang="en-US" sz="2000">
                <a:latin typeface="Times New Roman" pitchFamily="18" charset="0"/>
              </a:rPr>
              <a:t>An example of pass by value</a:t>
            </a:r>
          </a:p>
        </p:txBody>
      </p:sp>
      <p:pic>
        <p:nvPicPr>
          <p:cNvPr id="522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 y="3352800"/>
            <a:ext cx="8372475" cy="270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1"/>
          <p:cNvSpPr>
            <a:spLocks noGrp="1"/>
          </p:cNvSpPr>
          <p:nvPr>
            <p:ph type="sldNum" sz="quarter" idx="10"/>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1200">
                <a:solidFill>
                  <a:schemeClr val="bg2"/>
                </a:solidFill>
              </a:rPr>
              <a:t>9.</a:t>
            </a:r>
            <a:fld id="{13CF9D77-73CC-4651-AEFB-2B684C124C41}" type="slidenum">
              <a:rPr lang="en-US" sz="1200">
                <a:solidFill>
                  <a:schemeClr val="bg2"/>
                </a:solidFill>
              </a:rPr>
              <a:pPr/>
              <a:t>5</a:t>
            </a:fld>
            <a:endParaRPr lang="en-US" sz="1200">
              <a:solidFill>
                <a:schemeClr val="bg2"/>
              </a:solidFill>
            </a:endParaRPr>
          </a:p>
        </p:txBody>
      </p:sp>
      <p:pic>
        <p:nvPicPr>
          <p:cNvPr id="717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00" y="304800"/>
            <a:ext cx="7175500" cy="604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1"/>
          <p:cNvSpPr>
            <a:spLocks noGrp="1"/>
          </p:cNvSpPr>
          <p:nvPr>
            <p:ph type="sldNum" sz="quarter" idx="10"/>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1200">
                <a:solidFill>
                  <a:schemeClr val="bg2"/>
                </a:solidFill>
              </a:rPr>
              <a:t>9.</a:t>
            </a:r>
            <a:fld id="{292FBC15-394E-4023-A1B1-E15EF631E89F}" type="slidenum">
              <a:rPr lang="en-US" sz="1200">
                <a:solidFill>
                  <a:schemeClr val="bg2"/>
                </a:solidFill>
              </a:rPr>
              <a:pPr/>
              <a:t>50</a:t>
            </a:fld>
            <a:endParaRPr lang="en-US" sz="1200">
              <a:solidFill>
                <a:schemeClr val="bg2"/>
              </a:solidFill>
            </a:endParaRPr>
          </a:p>
        </p:txBody>
      </p:sp>
      <p:sp>
        <p:nvSpPr>
          <p:cNvPr id="53251" name="Text Box 2"/>
          <p:cNvSpPr txBox="1">
            <a:spLocks noChangeArrowheads="1"/>
          </p:cNvSpPr>
          <p:nvPr/>
        </p:nvSpPr>
        <p:spPr bwMode="auto">
          <a:xfrm>
            <a:off x="76200" y="152400"/>
            <a:ext cx="17922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2400">
                <a:solidFill>
                  <a:schemeClr val="bg1"/>
                </a:solidFill>
                <a:latin typeface="Times New Roman" pitchFamily="18" charset="0"/>
              </a:rPr>
              <a:t>Example 9.2</a:t>
            </a:r>
            <a:endParaRPr lang="en-US" sz="2000" i="1">
              <a:solidFill>
                <a:schemeClr val="bg1"/>
              </a:solidFill>
              <a:latin typeface="Times New Roman" pitchFamily="18" charset="0"/>
            </a:endParaRPr>
          </a:p>
        </p:txBody>
      </p:sp>
      <p:sp>
        <p:nvSpPr>
          <p:cNvPr id="1481731" name="Rectangle 3"/>
          <p:cNvSpPr>
            <a:spLocks noChangeArrowheads="1"/>
          </p:cNvSpPr>
          <p:nvPr/>
        </p:nvSpPr>
        <p:spPr bwMode="auto">
          <a:xfrm>
            <a:off x="76200" y="762000"/>
            <a:ext cx="82296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2400" b="0">
                <a:effectLst>
                  <a:outerShdw blurRad="38100" dist="38100" dir="2700000" algn="tl">
                    <a:srgbClr val="C0C0C0"/>
                  </a:outerShdw>
                </a:effectLst>
                <a:latin typeface="Times New Roman" pitchFamily="18" charset="0"/>
              </a:rPr>
              <a:t>In Example 9.1, since the main program sends only a value to the subprogram, it does not need to have a variable for this purpose: the main program can just send a literal value to the subprogram. In other words, the main program can call the subprogram as print (X) or print (5).</a:t>
            </a:r>
          </a:p>
        </p:txBody>
      </p:sp>
      <p:sp>
        <p:nvSpPr>
          <p:cNvPr id="53253" name="Text Box 6"/>
          <p:cNvSpPr txBox="1">
            <a:spLocks noChangeArrowheads="1"/>
          </p:cNvSpPr>
          <p:nvPr/>
        </p:nvSpPr>
        <p:spPr bwMode="auto">
          <a:xfrm>
            <a:off x="152400" y="3657600"/>
            <a:ext cx="17922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2400">
                <a:solidFill>
                  <a:schemeClr val="bg1"/>
                </a:solidFill>
                <a:latin typeface="Times New Roman" pitchFamily="18" charset="0"/>
              </a:rPr>
              <a:t>Example 9.3</a:t>
            </a:r>
            <a:endParaRPr lang="en-US" sz="2000" i="1">
              <a:solidFill>
                <a:schemeClr val="bg1"/>
              </a:solidFill>
              <a:latin typeface="Times New Roman" pitchFamily="18" charset="0"/>
            </a:endParaRPr>
          </a:p>
        </p:txBody>
      </p:sp>
      <p:sp>
        <p:nvSpPr>
          <p:cNvPr id="1481735" name="Rectangle 7"/>
          <p:cNvSpPr>
            <a:spLocks noChangeArrowheads="1"/>
          </p:cNvSpPr>
          <p:nvPr/>
        </p:nvSpPr>
        <p:spPr bwMode="auto">
          <a:xfrm>
            <a:off x="152400" y="4117975"/>
            <a:ext cx="82296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2400" b="0">
                <a:effectLst>
                  <a:outerShdw blurRad="38100" dist="38100" dir="2700000" algn="tl">
                    <a:srgbClr val="C0C0C0"/>
                  </a:outerShdw>
                </a:effectLst>
                <a:latin typeface="Times New Roman" pitchFamily="18" charset="0"/>
              </a:rPr>
              <a:t>An analogy of pass by value in real life is when a friend wants to borrow and read a valued book that you wrote. Since the book is precious, possibly out of print, you make a copy of the book and pass it to your friend. Any harm to the copy therefore does not affect the original.</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1"/>
          <p:cNvSpPr>
            <a:spLocks noGrp="1"/>
          </p:cNvSpPr>
          <p:nvPr>
            <p:ph type="sldNum" sz="quarter" idx="10"/>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1200">
                <a:solidFill>
                  <a:schemeClr val="bg2"/>
                </a:solidFill>
              </a:rPr>
              <a:t>9.</a:t>
            </a:r>
            <a:fld id="{310038FD-59AA-4C3F-B8E7-98A926EDDF1A}" type="slidenum">
              <a:rPr lang="en-US" sz="1200">
                <a:solidFill>
                  <a:schemeClr val="bg2"/>
                </a:solidFill>
              </a:rPr>
              <a:pPr/>
              <a:t>51</a:t>
            </a:fld>
            <a:endParaRPr lang="en-US" sz="1200">
              <a:solidFill>
                <a:schemeClr val="bg2"/>
              </a:solidFill>
            </a:endParaRPr>
          </a:p>
        </p:txBody>
      </p:sp>
      <p:sp>
        <p:nvSpPr>
          <p:cNvPr id="54275" name="Text Box 2"/>
          <p:cNvSpPr txBox="1">
            <a:spLocks noChangeArrowheads="1"/>
          </p:cNvSpPr>
          <p:nvPr/>
        </p:nvSpPr>
        <p:spPr bwMode="auto">
          <a:xfrm>
            <a:off x="76200" y="152400"/>
            <a:ext cx="17922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2400">
                <a:solidFill>
                  <a:schemeClr val="bg1"/>
                </a:solidFill>
                <a:latin typeface="Times New Roman" pitchFamily="18" charset="0"/>
              </a:rPr>
              <a:t>Example 9.4</a:t>
            </a:r>
            <a:endParaRPr lang="en-US" sz="2000" i="1">
              <a:solidFill>
                <a:schemeClr val="bg1"/>
              </a:solidFill>
              <a:latin typeface="Times New Roman" pitchFamily="18" charset="0"/>
            </a:endParaRPr>
          </a:p>
        </p:txBody>
      </p:sp>
      <p:sp>
        <p:nvSpPr>
          <p:cNvPr id="1483779" name="Rectangle 3"/>
          <p:cNvSpPr>
            <a:spLocks noChangeArrowheads="1"/>
          </p:cNvSpPr>
          <p:nvPr/>
        </p:nvSpPr>
        <p:spPr bwMode="auto">
          <a:xfrm>
            <a:off x="76200" y="685800"/>
            <a:ext cx="82296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2400" b="0">
                <a:effectLst>
                  <a:outerShdw blurRad="38100" dist="38100" dir="2700000" algn="tl">
                    <a:srgbClr val="C0C0C0"/>
                  </a:outerShdw>
                </a:effectLst>
                <a:latin typeface="Times New Roman" pitchFamily="18" charset="0"/>
              </a:rPr>
              <a:t>Assume that the main program has two variables X and Y that need to swap their values. The main program passes the value of X and Y to the subprogram, which are stored in two variables A and B. The swap subprogram uses a local variable T (temporary) and swaps the two values in A and B, but the original values in X and Y remain the same: they are not swapped. </a:t>
            </a:r>
          </a:p>
        </p:txBody>
      </p:sp>
      <p:sp>
        <p:nvSpPr>
          <p:cNvPr id="54277" name="Text Box 4"/>
          <p:cNvSpPr txBox="1">
            <a:spLocks noChangeArrowheads="1"/>
          </p:cNvSpPr>
          <p:nvPr/>
        </p:nvSpPr>
        <p:spPr bwMode="auto">
          <a:xfrm>
            <a:off x="977900" y="6248400"/>
            <a:ext cx="7175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2400">
                <a:solidFill>
                  <a:schemeClr val="folHlink"/>
                </a:solidFill>
                <a:latin typeface="Times New Roman" pitchFamily="18" charset="0"/>
              </a:rPr>
              <a:t>Figure 9.13  </a:t>
            </a:r>
            <a:r>
              <a:rPr lang="en-US" sz="2000">
                <a:latin typeface="Times New Roman" pitchFamily="18" charset="0"/>
              </a:rPr>
              <a:t>An example in which pass by value does not work</a:t>
            </a:r>
          </a:p>
        </p:txBody>
      </p:sp>
      <p:pic>
        <p:nvPicPr>
          <p:cNvPr id="5427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763" y="3152775"/>
            <a:ext cx="7285037"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1"/>
          <p:cNvSpPr>
            <a:spLocks noGrp="1"/>
          </p:cNvSpPr>
          <p:nvPr>
            <p:ph type="sldNum" sz="quarter" idx="10"/>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1200">
                <a:solidFill>
                  <a:schemeClr val="bg2"/>
                </a:solidFill>
              </a:rPr>
              <a:t>9.</a:t>
            </a:r>
            <a:fld id="{FCF14A49-38CB-48CD-9CFF-B83506ED5836}" type="slidenum">
              <a:rPr lang="en-US" sz="1200">
                <a:solidFill>
                  <a:schemeClr val="bg2"/>
                </a:solidFill>
              </a:rPr>
              <a:pPr/>
              <a:t>52</a:t>
            </a:fld>
            <a:endParaRPr lang="en-US" sz="1200">
              <a:solidFill>
                <a:schemeClr val="bg2"/>
              </a:solidFill>
            </a:endParaRPr>
          </a:p>
        </p:txBody>
      </p:sp>
      <p:sp>
        <p:nvSpPr>
          <p:cNvPr id="55299" name="Rectangle 2"/>
          <p:cNvSpPr>
            <a:spLocks noChangeArrowheads="1"/>
          </p:cNvSpPr>
          <p:nvPr/>
        </p:nvSpPr>
        <p:spPr bwMode="auto">
          <a:xfrm>
            <a:off x="76200" y="76200"/>
            <a:ext cx="8915400" cy="56435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a:solidFill>
                  <a:srgbClr val="660066"/>
                </a:solidFill>
                <a:latin typeface="Times New Roman" pitchFamily="18" charset="0"/>
              </a:rPr>
              <a:t>Pass by reference</a:t>
            </a:r>
          </a:p>
          <a:p>
            <a:pPr algn="just"/>
            <a:r>
              <a:rPr lang="en-US" sz="2800" b="0">
                <a:latin typeface="Times New Roman" pitchFamily="18" charset="0"/>
              </a:rPr>
              <a:t>Pass by reference was devised to allow a subprogram to change the value of a variable in the main program. In pass by reference, the variable, which in reality is a location in memory, is shared by the main program and the subprogram. The same variable may have different names in the main program and the subprogram, but both names refer to the same variable. Metaphorically, we can think of pass by reference as a box with two doors: one opens in the main program, the other opens in the subprogram. The main program can leave a value in this box for the subprogram, the subprogram can change the original value and leave a new value for the program in it.</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1"/>
          <p:cNvSpPr>
            <a:spLocks noGrp="1"/>
          </p:cNvSpPr>
          <p:nvPr>
            <p:ph type="sldNum" sz="quarter" idx="10"/>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1200">
                <a:solidFill>
                  <a:schemeClr val="bg2"/>
                </a:solidFill>
              </a:rPr>
              <a:t>9.</a:t>
            </a:r>
            <a:fld id="{EB817118-8942-4C7C-830B-2E5A3A1315C1}" type="slidenum">
              <a:rPr lang="en-US" sz="1200">
                <a:solidFill>
                  <a:schemeClr val="bg2"/>
                </a:solidFill>
              </a:rPr>
              <a:pPr/>
              <a:t>53</a:t>
            </a:fld>
            <a:endParaRPr lang="en-US" sz="1200">
              <a:solidFill>
                <a:schemeClr val="bg2"/>
              </a:solidFill>
            </a:endParaRPr>
          </a:p>
        </p:txBody>
      </p:sp>
      <p:sp>
        <p:nvSpPr>
          <p:cNvPr id="56323" name="Text Box 2"/>
          <p:cNvSpPr txBox="1">
            <a:spLocks noChangeArrowheads="1"/>
          </p:cNvSpPr>
          <p:nvPr/>
        </p:nvSpPr>
        <p:spPr bwMode="auto">
          <a:xfrm>
            <a:off x="76200" y="152400"/>
            <a:ext cx="17922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2400">
                <a:solidFill>
                  <a:schemeClr val="bg1"/>
                </a:solidFill>
                <a:latin typeface="Times New Roman" pitchFamily="18" charset="0"/>
              </a:rPr>
              <a:t>Example 9.5</a:t>
            </a:r>
            <a:endParaRPr lang="en-US" sz="2000" i="1">
              <a:solidFill>
                <a:schemeClr val="bg1"/>
              </a:solidFill>
              <a:latin typeface="Times New Roman" pitchFamily="18" charset="0"/>
            </a:endParaRPr>
          </a:p>
        </p:txBody>
      </p:sp>
      <p:sp>
        <p:nvSpPr>
          <p:cNvPr id="1487875" name="Rectangle 3"/>
          <p:cNvSpPr>
            <a:spLocks noChangeArrowheads="1"/>
          </p:cNvSpPr>
          <p:nvPr/>
        </p:nvSpPr>
        <p:spPr bwMode="auto">
          <a:xfrm>
            <a:off x="76200" y="685800"/>
            <a:ext cx="8229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2400" b="0">
                <a:effectLst>
                  <a:outerShdw blurRad="38100" dist="38100" dir="2700000" algn="tl">
                    <a:srgbClr val="C0C0C0"/>
                  </a:outerShdw>
                </a:effectLst>
                <a:latin typeface="Times New Roman" pitchFamily="18" charset="0"/>
              </a:rPr>
              <a:t>If we use the same swap subprogram but let the variables be passed by reference, the two values in X and Y are actually exchanged.</a:t>
            </a:r>
          </a:p>
        </p:txBody>
      </p:sp>
      <p:sp>
        <p:nvSpPr>
          <p:cNvPr id="56325" name="Text Box 4"/>
          <p:cNvSpPr txBox="1">
            <a:spLocks noChangeArrowheads="1"/>
          </p:cNvSpPr>
          <p:nvPr/>
        </p:nvSpPr>
        <p:spPr bwMode="auto">
          <a:xfrm>
            <a:off x="1828800" y="6248400"/>
            <a:ext cx="5311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2400">
                <a:solidFill>
                  <a:schemeClr val="folHlink"/>
                </a:solidFill>
                <a:latin typeface="Times New Roman" pitchFamily="18" charset="0"/>
              </a:rPr>
              <a:t>Figure 9.14  </a:t>
            </a:r>
            <a:r>
              <a:rPr lang="en-US" sz="2000">
                <a:latin typeface="Times New Roman" pitchFamily="18" charset="0"/>
              </a:rPr>
              <a:t>An example of pass by reference</a:t>
            </a:r>
          </a:p>
        </p:txBody>
      </p:sp>
      <p:pic>
        <p:nvPicPr>
          <p:cNvPr id="563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11450"/>
            <a:ext cx="7989888" cy="269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1"/>
          <p:cNvSpPr>
            <a:spLocks noGrp="1"/>
          </p:cNvSpPr>
          <p:nvPr>
            <p:ph type="sldNum" sz="quarter" idx="10"/>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1200">
                <a:solidFill>
                  <a:schemeClr val="bg2"/>
                </a:solidFill>
              </a:rPr>
              <a:t>9.</a:t>
            </a:r>
            <a:fld id="{BC9AD541-2F8E-48CA-A164-238228816BB9}" type="slidenum">
              <a:rPr lang="en-US" sz="1200">
                <a:solidFill>
                  <a:schemeClr val="bg2"/>
                </a:solidFill>
              </a:rPr>
              <a:pPr/>
              <a:t>54</a:t>
            </a:fld>
            <a:endParaRPr lang="en-US" sz="1200">
              <a:solidFill>
                <a:schemeClr val="bg2"/>
              </a:solidFill>
            </a:endParaRPr>
          </a:p>
        </p:txBody>
      </p:sp>
      <p:sp>
        <p:nvSpPr>
          <p:cNvPr id="57347" name="Rectangle 2"/>
          <p:cNvSpPr>
            <a:spLocks noChangeArrowheads="1"/>
          </p:cNvSpPr>
          <p:nvPr/>
        </p:nvSpPr>
        <p:spPr bwMode="auto">
          <a:xfrm>
            <a:off x="76200" y="76200"/>
            <a:ext cx="8915400" cy="26543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a:solidFill>
                  <a:srgbClr val="660066"/>
                </a:solidFill>
                <a:latin typeface="Times New Roman" pitchFamily="18" charset="0"/>
              </a:rPr>
              <a:t>Returning values</a:t>
            </a:r>
          </a:p>
          <a:p>
            <a:pPr algn="just"/>
            <a:r>
              <a:rPr lang="en-US" sz="2800" b="0">
                <a:latin typeface="Times New Roman" pitchFamily="18" charset="0"/>
              </a:rPr>
              <a:t>A subprogram can be designed to return a value or values. This is the way that predefined procedures are designed. When we use the expression C ← A + B, we actually call a procedure add (A, B) that returns a value to be stored in the variable C.</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1"/>
          <p:cNvSpPr>
            <a:spLocks noGrp="1"/>
          </p:cNvSpPr>
          <p:nvPr>
            <p:ph type="sldNum" sz="quarter" idx="10"/>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1200">
                <a:solidFill>
                  <a:schemeClr val="bg2"/>
                </a:solidFill>
              </a:rPr>
              <a:t>9.</a:t>
            </a:r>
            <a:fld id="{1CE1F47A-BDD9-44C9-AF29-81B24FB44314}" type="slidenum">
              <a:rPr lang="en-US" sz="1200">
                <a:solidFill>
                  <a:schemeClr val="bg2"/>
                </a:solidFill>
              </a:rPr>
              <a:pPr/>
              <a:t>6</a:t>
            </a:fld>
            <a:endParaRPr lang="en-US" sz="1200">
              <a:solidFill>
                <a:schemeClr val="bg2"/>
              </a:solidFill>
            </a:endParaRPr>
          </a:p>
        </p:txBody>
      </p:sp>
      <p:sp>
        <p:nvSpPr>
          <p:cNvPr id="8195" name="Text Box 2"/>
          <p:cNvSpPr txBox="1">
            <a:spLocks noChangeArrowheads="1"/>
          </p:cNvSpPr>
          <p:nvPr/>
        </p:nvSpPr>
        <p:spPr bwMode="auto">
          <a:xfrm>
            <a:off x="0" y="0"/>
            <a:ext cx="36734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a:solidFill>
                  <a:schemeClr val="hlink"/>
                </a:solidFill>
                <a:latin typeface="Times New Roman" pitchFamily="18" charset="0"/>
              </a:rPr>
              <a:t>Assembly languages</a:t>
            </a:r>
          </a:p>
        </p:txBody>
      </p:sp>
      <p:sp>
        <p:nvSpPr>
          <p:cNvPr id="8196" name="Rectangle 3"/>
          <p:cNvSpPr>
            <a:spLocks noChangeArrowheads="1"/>
          </p:cNvSpPr>
          <p:nvPr/>
        </p:nvSpPr>
        <p:spPr bwMode="auto">
          <a:xfrm>
            <a:off x="76200" y="685800"/>
            <a:ext cx="8915400" cy="35083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b="0">
                <a:latin typeface="Times New Roman" pitchFamily="18" charset="0"/>
              </a:rPr>
              <a:t>The next evolution in programming came with the idea of replacing binary code for instruction and addresses with symbols or mnemonics. Because they used symbols, these languages were first known as symbolic languages. The set of these mnemonic languages were later referred to as assembly languages. The assembly language for our hypothetical computer to replace the machine language in Table 9.2 is shown in Program 9.1.</a:t>
            </a:r>
          </a:p>
        </p:txBody>
      </p:sp>
      <p:sp>
        <p:nvSpPr>
          <p:cNvPr id="8197" name="Rectangle 4"/>
          <p:cNvSpPr>
            <a:spLocks noChangeArrowheads="1"/>
          </p:cNvSpPr>
          <p:nvPr/>
        </p:nvSpPr>
        <p:spPr bwMode="auto">
          <a:xfrm>
            <a:off x="381000" y="5502275"/>
            <a:ext cx="8382000" cy="1022350"/>
          </a:xfrm>
          <a:prstGeom prst="rect">
            <a:avLst/>
          </a:prstGeom>
          <a:solidFill>
            <a:srgbClr val="99FF33"/>
          </a:solidFill>
          <a:ln w="76200" algn="ctr">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a:latin typeface="Times New Roman" pitchFamily="18" charset="0"/>
              </a:rPr>
              <a:t>The only language understood by a computer is machine language.</a:t>
            </a:r>
          </a:p>
        </p:txBody>
      </p:sp>
      <p:grpSp>
        <p:nvGrpSpPr>
          <p:cNvPr id="8198" name="Group 5"/>
          <p:cNvGrpSpPr>
            <a:grpSpLocks/>
          </p:cNvGrpSpPr>
          <p:nvPr/>
        </p:nvGrpSpPr>
        <p:grpSpPr bwMode="auto">
          <a:xfrm>
            <a:off x="381000" y="4876800"/>
            <a:ext cx="685800" cy="615950"/>
            <a:chOff x="1200" y="1217"/>
            <a:chExt cx="720" cy="388"/>
          </a:xfrm>
        </p:grpSpPr>
        <p:pic>
          <p:nvPicPr>
            <p:cNvPr id="819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00" name="Text Box 7"/>
            <p:cNvSpPr txBox="1">
              <a:spLocks noChangeArrowheads="1"/>
            </p:cNvSpPr>
            <p:nvPr/>
          </p:nvSpPr>
          <p:spPr bwMode="auto">
            <a:xfrm>
              <a:off x="1283" y="1217"/>
              <a:ext cx="40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2800">
                  <a:solidFill>
                    <a:schemeClr val="hlink"/>
                  </a:solidFill>
                  <a:latin typeface="Franklin Gothic Demi" pitchFamily="34" charset="0"/>
                </a:rPr>
                <a:t> </a:t>
              </a:r>
              <a:r>
                <a:rPr lang="en-US">
                  <a:solidFill>
                    <a:schemeClr val="hlink"/>
                  </a:solidFill>
                  <a:latin typeface="Franklin Gothic Demi" pitchFamily="34" charset="0"/>
                </a:rPr>
                <a:t>i</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1"/>
          <p:cNvSpPr>
            <a:spLocks noGrp="1"/>
          </p:cNvSpPr>
          <p:nvPr>
            <p:ph type="sldNum" sz="quarter" idx="10"/>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1200">
                <a:solidFill>
                  <a:schemeClr val="bg2"/>
                </a:solidFill>
              </a:rPr>
              <a:t>9.</a:t>
            </a:r>
            <a:fld id="{77622BA2-EAC8-4263-8590-CD1F8197FBEE}" type="slidenum">
              <a:rPr lang="en-US" sz="1200">
                <a:solidFill>
                  <a:schemeClr val="bg2"/>
                </a:solidFill>
              </a:rPr>
              <a:pPr/>
              <a:t>7</a:t>
            </a:fld>
            <a:endParaRPr lang="en-US" sz="1200">
              <a:solidFill>
                <a:schemeClr val="bg2"/>
              </a:solidFill>
            </a:endParaRP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30225"/>
            <a:ext cx="8610600" cy="563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0"/>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1200">
                <a:solidFill>
                  <a:schemeClr val="bg2"/>
                </a:solidFill>
              </a:rPr>
              <a:t>9.</a:t>
            </a:r>
            <a:fld id="{B40810E0-E9B4-4FF9-A7CF-A9E8BD9A030D}" type="slidenum">
              <a:rPr lang="en-US" sz="1200">
                <a:solidFill>
                  <a:schemeClr val="bg2"/>
                </a:solidFill>
              </a:rPr>
              <a:pPr/>
              <a:t>8</a:t>
            </a:fld>
            <a:endParaRPr lang="en-US" sz="1200">
              <a:solidFill>
                <a:schemeClr val="bg2"/>
              </a:solidFill>
            </a:endParaRPr>
          </a:p>
        </p:txBody>
      </p:sp>
      <p:sp>
        <p:nvSpPr>
          <p:cNvPr id="10243" name="Text Box 2"/>
          <p:cNvSpPr txBox="1">
            <a:spLocks noChangeArrowheads="1"/>
          </p:cNvSpPr>
          <p:nvPr/>
        </p:nvSpPr>
        <p:spPr bwMode="auto">
          <a:xfrm>
            <a:off x="0" y="0"/>
            <a:ext cx="3784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a:solidFill>
                  <a:schemeClr val="hlink"/>
                </a:solidFill>
                <a:latin typeface="Times New Roman" pitchFamily="18" charset="0"/>
              </a:rPr>
              <a:t>High-level languages</a:t>
            </a:r>
          </a:p>
        </p:txBody>
      </p:sp>
      <p:sp>
        <p:nvSpPr>
          <p:cNvPr id="10244" name="Rectangle 3"/>
          <p:cNvSpPr>
            <a:spLocks noChangeArrowheads="1"/>
          </p:cNvSpPr>
          <p:nvPr/>
        </p:nvSpPr>
        <p:spPr bwMode="auto">
          <a:xfrm>
            <a:off x="76200" y="685800"/>
            <a:ext cx="8915400" cy="56435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b="0">
                <a:latin typeface="Times New Roman" pitchFamily="18" charset="0"/>
              </a:rPr>
              <a:t>Although assembly languages greatly improved programming efficiency, they still required programmers to concentrate on the hardware they were using. Working with symbolic languages was also very tedious, because each machine instruction had to be individually coded. The desire to improve programmer efficiency and to change the focus from the computer to the problem being solved led to the development of high-level languages.</a:t>
            </a:r>
          </a:p>
          <a:p>
            <a:pPr algn="just"/>
            <a:endParaRPr lang="en-US" sz="2800" b="0">
              <a:latin typeface="Times New Roman" pitchFamily="18" charset="0"/>
            </a:endParaRPr>
          </a:p>
          <a:p>
            <a:pPr algn="just"/>
            <a:r>
              <a:rPr lang="en-US" sz="2800" b="0">
                <a:latin typeface="Times New Roman" pitchFamily="18" charset="0"/>
              </a:rPr>
              <a:t>	Over the years, various languages, most notably BASIC, COBOL, Pascal, Ada, C, C++ and Java, were developed. Program 9.1 shows the code for adding two integers as it would appear in the C++ language.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p:cNvSpPr>
            <a:spLocks noGrp="1"/>
          </p:cNvSpPr>
          <p:nvPr>
            <p:ph type="sldNum" sz="quarter" idx="10"/>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r>
              <a:rPr lang="en-US" sz="1200">
                <a:solidFill>
                  <a:schemeClr val="bg2"/>
                </a:solidFill>
              </a:rPr>
              <a:t>9.</a:t>
            </a:r>
            <a:fld id="{00BA5A85-01EC-4C4A-9D56-A8E0CE680A95}" type="slidenum">
              <a:rPr lang="en-US" sz="1200">
                <a:solidFill>
                  <a:schemeClr val="bg2"/>
                </a:solidFill>
              </a:rPr>
              <a:pPr/>
              <a:t>9</a:t>
            </a:fld>
            <a:endParaRPr lang="en-US" sz="1200">
              <a:solidFill>
                <a:schemeClr val="bg2"/>
              </a:solidFill>
            </a:endParaRP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438" y="228600"/>
            <a:ext cx="7267575" cy="640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5421</TotalTime>
  <Words>3147</Words>
  <Application>Microsoft Office PowerPoint</Application>
  <PresentationFormat>On-screen Show (4:3)</PresentationFormat>
  <Paragraphs>252</Paragraphs>
  <Slides>54</Slides>
  <Notes>54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Tahoma</vt:lpstr>
      <vt:lpstr>Wingdings</vt:lpstr>
      <vt:lpstr>Times New Roman</vt:lpstr>
      <vt:lpstr>McGrawHill-Italic</vt:lpstr>
      <vt:lpstr>Franklin Gothic Demi Cond</vt:lpstr>
      <vt:lpstr>Symbol</vt:lpstr>
      <vt:lpstr>Times</vt:lpstr>
      <vt:lpstr>Franklin Gothic Demi</vt:lpstr>
      <vt:lpstr>Blends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Teacher E-Solutions</cp:lastModifiedBy>
  <cp:revision>218</cp:revision>
  <dcterms:created xsi:type="dcterms:W3CDTF">2000-01-15T04:50:39Z</dcterms:created>
  <dcterms:modified xsi:type="dcterms:W3CDTF">2019-01-18T16:45:56Z</dcterms:modified>
</cp:coreProperties>
</file>