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3399"/>
    <a:srgbClr val="000099"/>
    <a:srgbClr val="66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5DDAC-67E4-4A0B-B338-ADDDA74ECA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8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81238-2321-4668-9065-A082EC8BA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7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8164-A9C5-4063-AD00-56B96F3647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21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799397C-1C3B-4EF7-B026-82F4F1E472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5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9B70435-A300-4866-9542-1D8BC8C86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72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82E933-104E-4C18-A434-97650236FE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8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831C1-4931-44DC-BE8A-AB91665C5E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7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FA83B-1FC4-4CA2-A13F-781ED0B9C0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7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F2D13-879B-4BCF-8EB0-0C7BD2BEAE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6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79215-0BBD-449F-8AE1-0ACD734769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6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3FE7E-D123-4536-A8AF-B0BB18536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6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EF681-028F-4B01-96C2-0927050B3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CFDC4-DA06-4FCE-8949-763B5C0961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4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201B-5FD9-4018-87BF-D4F35B866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8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CCCE38-B871-452F-AF25-D3BDC5CC11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924800" cy="2743200"/>
          </a:xfrm>
        </p:spPr>
        <p:txBody>
          <a:bodyPr/>
          <a:lstStyle/>
          <a:p>
            <a:r>
              <a:rPr lang="en-US" sz="9600" b="1">
                <a:solidFill>
                  <a:schemeClr val="accent1"/>
                </a:solidFill>
                <a:latin typeface="Comic Sans MS" pitchFamily="66" charset="0"/>
              </a:rPr>
              <a:t>Absorbency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6000">
                <a:latin typeface="Comic Sans MS" pitchFamily="66" charset="0"/>
              </a:rPr>
              <a:t>What does it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You are going to investigate the absorbency of paper towels.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2895600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What will you need to consider?</a:t>
            </a:r>
          </a:p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What will you need to change?</a:t>
            </a:r>
          </a:p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What will you need to keep the same to make it a fair test?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latin typeface="Comic Sans MS" pitchFamily="66" charset="0"/>
              </a:rPr>
              <a:t>Paper Towel Investigation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Aim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We would like to find out which kind of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paper towel is the most absorbent.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Prediction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What will we need?</a:t>
            </a: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How will we find out?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What will I measure or observe?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What did I find out?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Comic Sans MS" pitchFamily="66" charset="0"/>
              </a:rPr>
              <a:t>Absorbency is…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chemeClr val="accent2"/>
                </a:solidFill>
                <a:latin typeface="Comic Sans MS" pitchFamily="66" charset="0"/>
              </a:rPr>
              <a:t>a materials ability to soak up a liquid.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6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38200" y="42672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600" y="4495800"/>
            <a:ext cx="822960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4000">
                <a:solidFill>
                  <a:srgbClr val="800080"/>
                </a:solidFill>
                <a:latin typeface="Comic Sans MS" pitchFamily="66" charset="0"/>
              </a:rPr>
              <a:t>What materials do you think are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4000">
                <a:solidFill>
                  <a:srgbClr val="800080"/>
                </a:solidFill>
                <a:latin typeface="Comic Sans MS" pitchFamily="66" charset="0"/>
              </a:rPr>
              <a:t>absorbent?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0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Which of these materials are absorbent?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Wood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Carpet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Fabric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Rock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Paper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Metal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Sand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Glass</a:t>
            </a:r>
          </a:p>
          <a:p>
            <a:pPr>
              <a:buFontTx/>
              <a:buNone/>
            </a:pP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138363"/>
            <a:ext cx="3810000" cy="38004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If you spilt water on the carpet, what would happen?</a:t>
            </a:r>
          </a:p>
        </p:txBody>
      </p:sp>
      <p:pic>
        <p:nvPicPr>
          <p:cNvPr id="5129" name="Picture 9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362200"/>
            <a:ext cx="7162800" cy="40163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When you put a sponge in the bath, what happens?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>
                <a:solidFill>
                  <a:srgbClr val="6699FF"/>
                </a:solidFill>
                <a:latin typeface="Comic Sans MS" pitchFamily="66" charset="0"/>
              </a:rPr>
              <a:t>It soaks up the water</a:t>
            </a:r>
          </a:p>
          <a:p>
            <a:r>
              <a:rPr lang="en-US">
                <a:solidFill>
                  <a:srgbClr val="6699FF"/>
                </a:solidFill>
                <a:latin typeface="Comic Sans MS" pitchFamily="66" charset="0"/>
              </a:rPr>
              <a:t>You can squeeze it back out when you wash with it</a:t>
            </a:r>
          </a:p>
          <a:p>
            <a:r>
              <a:rPr lang="en-US">
                <a:solidFill>
                  <a:srgbClr val="6699FF"/>
                </a:solidFill>
                <a:latin typeface="Comic Sans MS" pitchFamily="66" charset="0"/>
              </a:rPr>
              <a:t>Is it absorbent?</a:t>
            </a:r>
          </a:p>
        </p:txBody>
      </p:sp>
      <p:pic>
        <p:nvPicPr>
          <p:cNvPr id="6151" name="Picture 7" descr="sholdersb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2209800"/>
            <a:ext cx="33274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so0186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6868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5400">
                <a:solidFill>
                  <a:srgbClr val="800080"/>
                </a:solidFill>
                <a:latin typeface="Comic Sans MS" pitchFamily="66" charset="0"/>
              </a:rPr>
              <a:t>Can you think </a:t>
            </a:r>
            <a:br>
              <a:rPr lang="en-US" sz="5400">
                <a:solidFill>
                  <a:srgbClr val="800080"/>
                </a:solidFill>
                <a:latin typeface="Comic Sans MS" pitchFamily="66" charset="0"/>
              </a:rPr>
            </a:br>
            <a:r>
              <a:rPr lang="en-US" sz="5400">
                <a:solidFill>
                  <a:srgbClr val="800080"/>
                </a:solidFill>
                <a:latin typeface="Comic Sans MS" pitchFamily="66" charset="0"/>
              </a:rPr>
              <a:t>of anything </a:t>
            </a:r>
            <a:br>
              <a:rPr lang="en-US" sz="5400">
                <a:solidFill>
                  <a:srgbClr val="800080"/>
                </a:solidFill>
                <a:latin typeface="Comic Sans MS" pitchFamily="66" charset="0"/>
              </a:rPr>
            </a:br>
            <a:r>
              <a:rPr lang="en-US" sz="5400">
                <a:solidFill>
                  <a:srgbClr val="800080"/>
                </a:solidFill>
                <a:latin typeface="Comic Sans MS" pitchFamily="66" charset="0"/>
              </a:rPr>
              <a:t>absorbent that </a:t>
            </a:r>
            <a:br>
              <a:rPr lang="en-US" sz="5400">
                <a:solidFill>
                  <a:srgbClr val="800080"/>
                </a:solidFill>
                <a:latin typeface="Comic Sans MS" pitchFamily="66" charset="0"/>
              </a:rPr>
            </a:br>
            <a:r>
              <a:rPr lang="en-US" sz="5400">
                <a:solidFill>
                  <a:srgbClr val="800080"/>
                </a:solidFill>
                <a:latin typeface="Comic Sans MS" pitchFamily="66" charset="0"/>
              </a:rPr>
              <a:t>we use everyday?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>
                <a:solidFill>
                  <a:srgbClr val="000099"/>
                </a:solidFill>
                <a:latin typeface="Comic Sans MS" pitchFamily="66" charset="0"/>
              </a:rPr>
              <a:t>Paper Towels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rgbClr val="6699FF"/>
          </a:solidFill>
        </p:spPr>
        <p:txBody>
          <a:bodyPr/>
          <a:lstStyle/>
          <a:p>
            <a:r>
              <a:rPr lang="en-US" sz="2800" b="1">
                <a:latin typeface="Comic Sans MS" pitchFamily="66" charset="0"/>
              </a:rPr>
              <a:t>What do they need to be?</a:t>
            </a:r>
          </a:p>
          <a:p>
            <a:pPr>
              <a:buFontTx/>
              <a:buNone/>
            </a:pPr>
            <a:endParaRPr lang="en-US" sz="2800" b="1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ABSORBENT</a:t>
            </a:r>
          </a:p>
          <a:p>
            <a:pPr algn="ctr">
              <a:buFontTx/>
              <a:buNone/>
            </a:pPr>
            <a:endParaRPr lang="en-US" sz="2800" b="1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en-US" sz="2800" b="1">
                <a:solidFill>
                  <a:schemeClr val="accent1"/>
                </a:solidFill>
                <a:latin typeface="Comic Sans MS" pitchFamily="66" charset="0"/>
              </a:rPr>
              <a:t>Why?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6313" y="1981200"/>
            <a:ext cx="3532187" cy="4114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How many different kinds of paper towel can you think of?</a:t>
            </a:r>
          </a:p>
        </p:txBody>
      </p:sp>
      <p:graphicFrame>
        <p:nvGraphicFramePr>
          <p:cNvPr id="11281" name="Group 17"/>
          <p:cNvGraphicFramePr>
            <a:graphicFrameLocks noGrp="1"/>
          </p:cNvGraphicFramePr>
          <p:nvPr>
            <p:ph type="tbl" idx="1"/>
          </p:nvPr>
        </p:nvGraphicFramePr>
        <p:xfrm>
          <a:off x="762000" y="2895600"/>
          <a:ext cx="7772400" cy="31242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56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Kitchen Roll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Serviette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Hand towel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Toilet Roll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Comic Sans MS" pitchFamily="66" charset="0"/>
                        </a:rPr>
                        <a:t>Tissue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Comic Sans MS" pitchFamily="66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Which paper towel is the most absorbent?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2057400"/>
            <a:ext cx="4267200" cy="2814638"/>
          </a:xfrm>
          <a:noFill/>
          <a:ln/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51054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Comic Sans MS" pitchFamily="66" charset="0"/>
              </a:rPr>
              <a:t>Which will be the best for mopping up a spill?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FF0000"/>
      </a:accent1>
      <a:accent2>
        <a:srgbClr val="FFFF00"/>
      </a:accent2>
      <a:accent3>
        <a:srgbClr val="AACAAA"/>
      </a:accent3>
      <a:accent4>
        <a:srgbClr val="000000"/>
      </a:accent4>
      <a:accent5>
        <a:srgbClr val="FFAAAA"/>
      </a:accent5>
      <a:accent6>
        <a:srgbClr val="E7E700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225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Comic Sans MS</vt:lpstr>
      <vt:lpstr>Default Design</vt:lpstr>
      <vt:lpstr>Absorbency</vt:lpstr>
      <vt:lpstr>Absorbency is…</vt:lpstr>
      <vt:lpstr>Which of these materials are absorbent?</vt:lpstr>
      <vt:lpstr>If you spilt water on the carpet, what would happen?</vt:lpstr>
      <vt:lpstr>When you put a sponge in the bath, what happens?</vt:lpstr>
      <vt:lpstr>Can you think  of anything  absorbent that  we use everyday?</vt:lpstr>
      <vt:lpstr>Paper Towels</vt:lpstr>
      <vt:lpstr>How many different kinds of paper towel can you think of?</vt:lpstr>
      <vt:lpstr>Which paper towel is the most absorbent?</vt:lpstr>
      <vt:lpstr>You are going to investigate the absorbency of paper towels.</vt:lpstr>
      <vt:lpstr>Paper Towel Investigation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Absorbency</dc:title>
  <dc:creator>emily king</dc:creator>
  <cp:lastModifiedBy>Teacher E-Solutions</cp:lastModifiedBy>
  <cp:revision>4</cp:revision>
  <dcterms:created xsi:type="dcterms:W3CDTF">2005-10-26T12:56:24Z</dcterms:created>
  <dcterms:modified xsi:type="dcterms:W3CDTF">2019-01-18T17:14:48Z</dcterms:modified>
</cp:coreProperties>
</file>