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9" r:id="rId1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9" d="100"/>
          <a:sy n="39" d="100"/>
        </p:scale>
        <p:origin x="-1306" y="-89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01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fld id="{59BAE5F2-35F5-4B8B-80C8-A2948ECE40F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95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24846E-71BD-4D06-AE74-C03659E8A422}" type="slidenum">
              <a:rPr lang="en-GB"/>
              <a:pPr/>
              <a:t>8</a:t>
            </a:fld>
            <a:endParaRPr lang="en-GB"/>
          </a:p>
        </p:txBody>
      </p:sp>
      <p:sp>
        <p:nvSpPr>
          <p:cNvPr id="122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04ED7-7DA1-4E69-97A5-A7BBFE075DC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4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6D1DF-A19A-4081-B90E-47EA9F8CAA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91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87CFA-9453-44E1-A88D-B5FBDB1850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4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A7C1E-79DF-4463-91EF-DBFEE5C37E8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14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8590F-8064-456A-95D7-76D286B354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470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19EE1-AACD-41FA-9AED-A34874A4D6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74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46257-9D17-4024-AB08-5C47572A41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91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362B9-0FA1-4033-8F0E-96327A24F97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46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74EEB-C863-4809-AC6F-6350F4C429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53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090CB-AB0C-400C-BE0D-BCE1A985857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66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B760E-9FA5-40EB-8711-66939EA4427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61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fld id="{6D705055-9FA2-4A16-A524-E81FEC9AB11E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1403350" y="1052513"/>
            <a:ext cx="6264275" cy="417671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/>
              </a:rPr>
              <a:t>Verbs</a:t>
            </a:r>
          </a:p>
        </p:txBody>
      </p:sp>
    </p:spTree>
  </p:cSld>
  <p:clrMapOvr>
    <a:masterClrMapping/>
  </p:clrMapOvr>
  <p:transition>
    <p:sndAc>
      <p:stSnd>
        <p:snd r:embed="rId2" name="Typewriter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/>
              <a:t>Passive to Active.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0000" cy="1600200"/>
          </a:xfrm>
          <a:noFill/>
          <a:ln/>
        </p:spPr>
        <p:txBody>
          <a:bodyPr/>
          <a:lstStyle/>
          <a:p>
            <a:r>
              <a:rPr lang="en-GB"/>
              <a:t>The disco was organised by the parents.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3810000" cy="12954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/>
              <a:t>The parents organised the disco.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85800" y="3657600"/>
            <a:ext cx="38100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defTabSz="762000">
              <a:spcBef>
                <a:spcPct val="20000"/>
              </a:spcBef>
            </a:pPr>
            <a:r>
              <a:rPr lang="en-GB" sz="2800"/>
              <a:t>The goldfish was eaten by the cat.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4648200" y="3657600"/>
            <a:ext cx="3810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defTabSz="762000">
              <a:spcBef>
                <a:spcPct val="20000"/>
              </a:spcBef>
            </a:pPr>
            <a:r>
              <a:rPr lang="en-GB" sz="2800"/>
              <a:t>The cat ate the goldfish.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990600" y="4953000"/>
            <a:ext cx="7391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defTabSz="762000">
              <a:spcBef>
                <a:spcPct val="20000"/>
              </a:spcBef>
            </a:pPr>
            <a:r>
              <a:rPr lang="en-GB" sz="2800"/>
              <a:t>Active sentences are usually shorter and easier to understand.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autoUpdateAnimBg="0"/>
      <p:bldP spid="14340" grpId="0" autoUpdateAnimBg="0"/>
      <p:bldP spid="14341" grpId="0" autoUpdateAnimBg="0"/>
      <p:bldP spid="14342" grpId="0" autoUpdateAnimBg="0"/>
      <p:bldP spid="1434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839200" cy="838200"/>
          </a:xfrm>
          <a:noFill/>
          <a:ln/>
        </p:spPr>
        <p:txBody>
          <a:bodyPr/>
          <a:lstStyle/>
          <a:p>
            <a:r>
              <a:rPr lang="en-GB" sz="2800" b="1"/>
              <a:t>To change sentences from active to passive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52400" y="1066800"/>
            <a:ext cx="388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defTabSz="762000"/>
            <a:r>
              <a:rPr lang="en-GB" sz="2800" b="1">
                <a:solidFill>
                  <a:schemeClr val="tx2"/>
                </a:solidFill>
              </a:rPr>
              <a:t>Goldilocks ate the porridge.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2672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/>
              <a:t>Find the verb.</a:t>
            </a:r>
          </a:p>
          <a:p>
            <a:pPr>
              <a:buFontTx/>
              <a:buNone/>
            </a:pPr>
            <a:r>
              <a:rPr lang="en-GB"/>
              <a:t>Find the person or thing having the action done to it</a:t>
            </a:r>
          </a:p>
          <a:p>
            <a:pPr>
              <a:buFontTx/>
              <a:buNone/>
            </a:pPr>
            <a:r>
              <a:rPr lang="en-GB"/>
              <a:t>Make that person or thing the subject of your sentence.</a:t>
            </a:r>
          </a:p>
          <a:p>
            <a:pPr>
              <a:buFontTx/>
              <a:buNone/>
            </a:pPr>
            <a:r>
              <a:rPr lang="en-GB"/>
              <a:t>Change the verb so that the subject is having the action done to it.</a:t>
            </a:r>
          </a:p>
          <a:p>
            <a:pPr>
              <a:buFontTx/>
              <a:buNone/>
            </a:pPr>
            <a:r>
              <a:rPr lang="en-GB"/>
              <a:t>Use </a:t>
            </a:r>
            <a:r>
              <a:rPr lang="en-GB" b="1">
                <a:solidFill>
                  <a:schemeClr val="accent1"/>
                </a:solidFill>
              </a:rPr>
              <a:t>by</a:t>
            </a:r>
            <a:r>
              <a:rPr lang="en-GB"/>
              <a:t> or </a:t>
            </a:r>
            <a:r>
              <a:rPr lang="en-GB">
                <a:solidFill>
                  <a:schemeClr val="accent1"/>
                </a:solidFill>
              </a:rPr>
              <a:t>by the</a:t>
            </a:r>
            <a:r>
              <a:rPr lang="en-GB"/>
              <a:t> to finish the sentence.</a:t>
            </a:r>
          </a:p>
          <a:p>
            <a:pPr>
              <a:buFontTx/>
              <a:buNone/>
            </a:pPr>
            <a:endParaRPr lang="en-GB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962400" y="1219200"/>
            <a:ext cx="449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 defTabSz="762000"/>
            <a:r>
              <a:rPr lang="en-GB" sz="2800" b="1">
                <a:solidFill>
                  <a:schemeClr val="tx2"/>
                </a:solidFill>
              </a:rPr>
              <a:t>The porridge was eaten by Goldilocks.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autoUpdateAnimBg="0"/>
      <p:bldP spid="15364" grpId="0" build="p" autoUpdateAnimBg="0"/>
      <p:bldP spid="1536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/>
              <a:t>Verbs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95800"/>
          </a:xfrm>
          <a:noFill/>
          <a:ln/>
        </p:spPr>
        <p:txBody>
          <a:bodyPr/>
          <a:lstStyle/>
          <a:p>
            <a:r>
              <a:rPr lang="en-GB"/>
              <a:t>Verbs are the most important words in a sentence</a:t>
            </a:r>
          </a:p>
          <a:p>
            <a:r>
              <a:rPr lang="en-GB"/>
              <a:t>Every sentence must have at least one verb</a:t>
            </a:r>
          </a:p>
          <a:p>
            <a:r>
              <a:rPr lang="en-GB"/>
              <a:t>Verbs can change in several ways</a:t>
            </a:r>
          </a:p>
          <a:p>
            <a:r>
              <a:rPr lang="en-GB"/>
              <a:t>They can be in the past, present or future tense</a:t>
            </a:r>
          </a:p>
          <a:p>
            <a:r>
              <a:rPr lang="en-GB" b="1">
                <a:solidFill>
                  <a:schemeClr val="accent1"/>
                </a:solidFill>
              </a:rPr>
              <a:t>I run, I will run, I ran, I am running, I was running, I will be running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  <a:noFill/>
          <a:ln/>
        </p:spPr>
        <p:txBody>
          <a:bodyPr/>
          <a:lstStyle/>
          <a:p>
            <a:r>
              <a:rPr lang="en-GB"/>
              <a:t>They can also change depending on who is doing the action</a:t>
            </a:r>
          </a:p>
          <a:p>
            <a:pPr algn="ctr">
              <a:buFontTx/>
              <a:buNone/>
            </a:pPr>
            <a:r>
              <a:rPr lang="en-GB"/>
              <a:t>I run</a:t>
            </a:r>
          </a:p>
          <a:p>
            <a:pPr algn="ctr">
              <a:buFontTx/>
              <a:buNone/>
            </a:pPr>
            <a:r>
              <a:rPr lang="en-GB"/>
              <a:t>You run</a:t>
            </a:r>
          </a:p>
          <a:p>
            <a:pPr algn="ctr">
              <a:buFontTx/>
              <a:buNone/>
            </a:pPr>
            <a:r>
              <a:rPr lang="en-GB"/>
              <a:t>He runs</a:t>
            </a:r>
          </a:p>
          <a:p>
            <a:pPr algn="ctr">
              <a:buFontTx/>
              <a:buNone/>
            </a:pPr>
            <a:r>
              <a:rPr lang="en-GB"/>
              <a:t>I am</a:t>
            </a:r>
          </a:p>
          <a:p>
            <a:pPr algn="ctr">
              <a:buFontTx/>
              <a:buNone/>
            </a:pPr>
            <a:r>
              <a:rPr lang="en-GB"/>
              <a:t>You are</a:t>
            </a:r>
          </a:p>
          <a:p>
            <a:pPr algn="ctr">
              <a:buFontTx/>
              <a:buNone/>
            </a:pPr>
            <a:r>
              <a:rPr lang="en-GB"/>
              <a:t>He is</a:t>
            </a:r>
          </a:p>
          <a:p>
            <a:pPr algn="ctr">
              <a:buFontTx/>
              <a:buNone/>
            </a:pPr>
            <a:r>
              <a:rPr lang="en-GB"/>
              <a:t>We 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/>
              <a:t>Active and passive verbs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/>
              <a:t>This is another way in which verbs can change.</a:t>
            </a:r>
          </a:p>
          <a:p>
            <a:r>
              <a:rPr lang="en-GB"/>
              <a:t>They can be in the active or the passive voice.</a:t>
            </a:r>
          </a:p>
          <a:p>
            <a:r>
              <a:rPr lang="en-GB"/>
              <a:t>Many verbs can be used in both forms.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49530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b="1">
                <a:solidFill>
                  <a:schemeClr val="tx2"/>
                </a:solidFill>
              </a:rPr>
              <a:t>Sentences containing active verbs are clear and easy to understand.</a:t>
            </a:r>
          </a:p>
          <a:p>
            <a:pPr>
              <a:buFontTx/>
              <a:buNone/>
            </a:pPr>
            <a:r>
              <a:rPr lang="en-GB" b="1">
                <a:solidFill>
                  <a:schemeClr val="tx2"/>
                </a:solidFill>
              </a:rPr>
              <a:t>In these sentences the verb is active.</a:t>
            </a:r>
          </a:p>
          <a:p>
            <a:r>
              <a:rPr lang="en-GB"/>
              <a:t>The dog bit the man.</a:t>
            </a:r>
          </a:p>
          <a:p>
            <a:r>
              <a:rPr lang="en-GB"/>
              <a:t>The family watched Coronation Street.</a:t>
            </a:r>
          </a:p>
          <a:p>
            <a:r>
              <a:rPr lang="en-GB"/>
              <a:t>David telephoned Emily.</a:t>
            </a:r>
          </a:p>
          <a:p>
            <a:pPr>
              <a:buFontTx/>
              <a:buNone/>
            </a:pPr>
            <a:r>
              <a:rPr lang="en-GB"/>
              <a:t> </a:t>
            </a:r>
            <a:r>
              <a:rPr lang="en-GB">
                <a:solidFill>
                  <a:schemeClr val="tx2"/>
                </a:solidFill>
              </a:rPr>
              <a:t>In these sentences the subject of the sentence performs an 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/>
              <a:t>The dog bit the man.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/>
              <a:t>In this sentence the dog is the subject. The sentence is about him.</a:t>
            </a:r>
          </a:p>
          <a:p>
            <a:pPr>
              <a:buFontTx/>
              <a:buNone/>
            </a:pPr>
            <a:r>
              <a:rPr lang="en-GB"/>
              <a:t>The verb is bit.</a:t>
            </a:r>
          </a:p>
          <a:p>
            <a:pPr>
              <a:buFontTx/>
              <a:buNone/>
            </a:pPr>
            <a:r>
              <a:rPr lang="en-GB"/>
              <a:t>The man is the person who has the action done to him. This is called the object of the sentence.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/>
              <a:t>The man was bitten by the dog.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/>
              <a:t>This sentence is in the </a:t>
            </a:r>
            <a:r>
              <a:rPr lang="en-GB" b="1"/>
              <a:t>passive</a:t>
            </a:r>
            <a:r>
              <a:rPr lang="en-GB"/>
              <a:t> voice.</a:t>
            </a:r>
          </a:p>
          <a:p>
            <a:r>
              <a:rPr lang="en-GB"/>
              <a:t>The person who has the action done to him becomes the subject.</a:t>
            </a:r>
          </a:p>
          <a:p>
            <a:r>
              <a:rPr lang="en-GB"/>
              <a:t>He does not do the action (Man bites dog would be rather unusual).</a:t>
            </a:r>
          </a:p>
          <a:p>
            <a:r>
              <a:rPr lang="en-GB"/>
              <a:t>The action is done to him.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534400" cy="1143000"/>
          </a:xfrm>
          <a:noFill/>
          <a:ln/>
        </p:spPr>
        <p:txBody>
          <a:bodyPr/>
          <a:lstStyle/>
          <a:p>
            <a:r>
              <a:rPr lang="en-GB" sz="4000"/>
              <a:t>Clues to help you spot a passive verb.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  <a:noFill/>
          <a:ln/>
        </p:spPr>
        <p:txBody>
          <a:bodyPr/>
          <a:lstStyle/>
          <a:p>
            <a:r>
              <a:rPr lang="en-GB"/>
              <a:t>Look for the words </a:t>
            </a:r>
            <a:r>
              <a:rPr lang="en-GB" b="1" i="1">
                <a:solidFill>
                  <a:srgbClr val="FFFF99"/>
                </a:solidFill>
              </a:rPr>
              <a:t>by  </a:t>
            </a:r>
            <a:r>
              <a:rPr lang="en-GB"/>
              <a:t>or</a:t>
            </a:r>
            <a:r>
              <a:rPr lang="en-GB" b="1" i="1">
                <a:solidFill>
                  <a:srgbClr val="FFFF99"/>
                </a:solidFill>
              </a:rPr>
              <a:t> by the </a:t>
            </a:r>
            <a:r>
              <a:rPr lang="en-GB"/>
              <a:t>in the sentence</a:t>
            </a:r>
            <a:r>
              <a:rPr lang="en-GB" b="1" i="1">
                <a:solidFill>
                  <a:srgbClr val="FFFF99"/>
                </a:solidFill>
              </a:rPr>
              <a:t>.</a:t>
            </a:r>
          </a:p>
          <a:p>
            <a:r>
              <a:rPr lang="en-GB"/>
              <a:t>Here are some more passive sentences.</a:t>
            </a:r>
          </a:p>
          <a:p>
            <a:r>
              <a:rPr lang="en-GB"/>
              <a:t>Coronation Street was watched by the family.</a:t>
            </a:r>
          </a:p>
          <a:p>
            <a:r>
              <a:rPr lang="en-GB"/>
              <a:t>Emily was phoned by David.</a:t>
            </a:r>
          </a:p>
          <a:p>
            <a:r>
              <a:rPr lang="en-GB"/>
              <a:t>The computer was repaired by the engineer.</a:t>
            </a:r>
          </a:p>
          <a:p>
            <a:pPr>
              <a:buFontTx/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  <a:noFill/>
          <a:ln/>
        </p:spPr>
        <p:txBody>
          <a:bodyPr/>
          <a:lstStyle/>
          <a:p>
            <a:r>
              <a:rPr lang="en-GB" sz="3200"/>
              <a:t>To change sentences from passive to active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4343400" cy="13716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sz="2800" b="1">
                <a:solidFill>
                  <a:schemeClr val="accent2"/>
                </a:solidFill>
              </a:rPr>
              <a:t>The computer was repaired by the engineer.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33400" y="2819400"/>
            <a:ext cx="8077200" cy="391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20000"/>
              </a:spcBef>
            </a:pPr>
            <a:r>
              <a:rPr lang="en-GB" sz="2800">
                <a:solidFill>
                  <a:schemeClr val="tx2"/>
                </a:solidFill>
              </a:rPr>
              <a:t>Look for the verb</a:t>
            </a:r>
          </a:p>
          <a:p>
            <a:pPr defTabSz="762000">
              <a:spcBef>
                <a:spcPct val="20000"/>
              </a:spcBef>
            </a:pPr>
            <a:r>
              <a:rPr lang="en-GB" sz="2800">
                <a:solidFill>
                  <a:schemeClr val="tx2"/>
                </a:solidFill>
              </a:rPr>
              <a:t>Find the person or thing doing the action (the word </a:t>
            </a:r>
            <a:r>
              <a:rPr lang="en-GB" sz="2800" b="1" i="1">
                <a:solidFill>
                  <a:schemeClr val="tx2"/>
                </a:solidFill>
              </a:rPr>
              <a:t>by</a:t>
            </a:r>
            <a:r>
              <a:rPr lang="en-GB" sz="2800">
                <a:solidFill>
                  <a:schemeClr val="tx2"/>
                </a:solidFill>
              </a:rPr>
              <a:t> gives you a clue)</a:t>
            </a:r>
          </a:p>
          <a:p>
            <a:pPr defTabSz="762000">
              <a:spcBef>
                <a:spcPct val="20000"/>
              </a:spcBef>
            </a:pPr>
            <a:r>
              <a:rPr lang="en-GB" sz="2800">
                <a:solidFill>
                  <a:schemeClr val="tx2"/>
                </a:solidFill>
              </a:rPr>
              <a:t>Make that person or thing the subject of the sentence.</a:t>
            </a:r>
          </a:p>
          <a:p>
            <a:pPr defTabSz="762000">
              <a:spcBef>
                <a:spcPct val="20000"/>
              </a:spcBef>
            </a:pPr>
            <a:r>
              <a:rPr lang="en-GB" sz="2800">
                <a:solidFill>
                  <a:schemeClr val="tx2"/>
                </a:solidFill>
              </a:rPr>
              <a:t>Describe what he or she does.</a:t>
            </a:r>
          </a:p>
          <a:p>
            <a:pPr defTabSz="762000">
              <a:spcBef>
                <a:spcPct val="20000"/>
              </a:spcBef>
            </a:pPr>
            <a:r>
              <a:rPr lang="en-GB" sz="2800">
                <a:solidFill>
                  <a:schemeClr val="tx2"/>
                </a:solidFill>
              </a:rPr>
              <a:t>Finish the sentence by saying who or what they do it to.</a:t>
            </a:r>
            <a:endParaRPr lang="en-GB" sz="3200">
              <a:solidFill>
                <a:schemeClr val="tx2"/>
              </a:solidFill>
            </a:endParaRPr>
          </a:p>
          <a:p>
            <a:pPr defTabSz="762000"/>
            <a:endParaRPr lang="en-GB" sz="3200">
              <a:solidFill>
                <a:schemeClr val="tx2"/>
              </a:solidFill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4724400" y="1295400"/>
            <a:ext cx="38862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defTabSz="762000">
              <a:spcBef>
                <a:spcPct val="20000"/>
              </a:spcBef>
            </a:pPr>
            <a:r>
              <a:rPr lang="en-GB" sz="2800" b="1">
                <a:solidFill>
                  <a:schemeClr val="accent2"/>
                </a:solidFill>
              </a:rPr>
              <a:t>The engineer repaired the computer.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build="p" autoUpdateAnimBg="0"/>
      <p:bldP spid="13316" grpId="0" build="p" autoUpdateAnimBg="0"/>
      <p:bldP spid="13317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33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500</Words>
  <Application>Microsoft Office PowerPoint</Application>
  <PresentationFormat>On-screen Show (4:3)</PresentationFormat>
  <Paragraphs>63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Times New Roman</vt:lpstr>
      <vt:lpstr>Default Design</vt:lpstr>
      <vt:lpstr>PowerPoint Presentation</vt:lpstr>
      <vt:lpstr>Verbs</vt:lpstr>
      <vt:lpstr>PowerPoint Presentation</vt:lpstr>
      <vt:lpstr>Active and passive verbs</vt:lpstr>
      <vt:lpstr>PowerPoint Presentation</vt:lpstr>
      <vt:lpstr>The dog bit the man.</vt:lpstr>
      <vt:lpstr>The man was bitten by the dog.</vt:lpstr>
      <vt:lpstr>Clues to help you spot a passive verb.</vt:lpstr>
      <vt:lpstr>To change sentences from passive to active</vt:lpstr>
      <vt:lpstr>Passive to Active.</vt:lpstr>
      <vt:lpstr>To change sentences from active to passive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Verbs</dc:title>
  <dc:creator>M Howden</dc:creator>
  <cp:lastModifiedBy>Teacher E-Solutions</cp:lastModifiedBy>
  <cp:revision>18</cp:revision>
  <dcterms:created xsi:type="dcterms:W3CDTF">2001-09-04T17:20:51Z</dcterms:created>
  <dcterms:modified xsi:type="dcterms:W3CDTF">2019-01-18T16:49:49Z</dcterms:modified>
</cp:coreProperties>
</file>