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ltGray">
          <a:xfrm>
            <a:off x="0" y="0"/>
            <a:ext cx="825500" cy="6858000"/>
          </a:xfrm>
          <a:prstGeom prst="rect">
            <a:avLst/>
          </a:prstGeom>
          <a:solidFill>
            <a:schemeClr val="tx2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>
              <a:latin typeface="Times New Roman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ltGray">
          <a:xfrm>
            <a:off x="0" y="3543300"/>
            <a:ext cx="3343275" cy="122238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>
              <a:latin typeface="Times New Roman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47800" y="3886200"/>
            <a:ext cx="6400800" cy="1752600"/>
          </a:xfrm>
        </p:spPr>
        <p:txBody>
          <a:bodyPr/>
          <a:lstStyle>
            <a:lvl1pPr marL="0" indent="0" algn="ctr">
              <a:buFont typeface="Monotype Sort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mtClean="0">
                <a:solidFill>
                  <a:srgbClr val="CCEC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 smtClean="0">
                <a:solidFill>
                  <a:srgbClr val="CCEC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rgbClr val="CCECFF"/>
                </a:solidFill>
              </a:defRPr>
            </a:lvl1pPr>
          </a:lstStyle>
          <a:p>
            <a:pPr>
              <a:defRPr/>
            </a:pPr>
            <a:fld id="{19DEF911-50F6-4321-81E5-47706E046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402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3FE234-A7F1-4BB4-ACA1-80761B281F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55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00800" y="457200"/>
            <a:ext cx="20574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457200"/>
            <a:ext cx="60198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23E3F-818D-4470-910F-7C332B90D6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700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572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550979-DEED-423A-AEB7-01039B5756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38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09EE3-589D-46CD-A431-9221398915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4582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23D7DA-2C24-48F5-9083-BC6E97DE1D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702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14D9DB-3B15-4783-9611-D07B4013A1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2710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871AE8-145C-4C4D-ACD9-7AC0F8E8F9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475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EE4823-828C-4429-940B-37FED39CDA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5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05A169-A6E8-4872-A047-E98D35A2F3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314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3C2D6-CDFC-4B95-A34C-5FD70F7AF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148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8C33B3-F516-4A00-8157-3CEBD56B5F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819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4572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50000"/>
              </a:spcBef>
              <a:defRPr sz="1400" smtClean="0">
                <a:latin typeface="Times New Roman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50000"/>
              </a:spcBef>
              <a:defRPr sz="1400" smtClean="0">
                <a:latin typeface="Times New Roman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50000"/>
              </a:spcBef>
              <a:defRPr sz="1400" smtClean="0">
                <a:latin typeface="Times New Roman"/>
              </a:defRPr>
            </a:lvl1pPr>
          </a:lstStyle>
          <a:p>
            <a:pPr>
              <a:defRPr/>
            </a:pPr>
            <a:fld id="{B84D46FD-3088-4F4E-ACBC-9152DCD8A0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gray">
          <a:xfrm>
            <a:off x="0" y="1638300"/>
            <a:ext cx="3343275" cy="122238"/>
          </a:xfrm>
          <a:prstGeom prst="rect">
            <a:avLst/>
          </a:prstGeom>
          <a:solidFill>
            <a:schemeClr val="bg2">
              <a:alpha val="5000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>
              <a:defRPr/>
            </a:pPr>
            <a:endParaRPr lang="en-GB">
              <a:latin typeface="Times New Roman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3" r:id="rId2"/>
    <p:sldLayoutId id="2147483672" r:id="rId3"/>
    <p:sldLayoutId id="2147483671" r:id="rId4"/>
    <p:sldLayoutId id="2147483670" r:id="rId5"/>
    <p:sldLayoutId id="2147483669" r:id="rId6"/>
    <p:sldLayoutId id="2147483668" r:id="rId7"/>
    <p:sldLayoutId id="2147483667" r:id="rId8"/>
    <p:sldLayoutId id="2147483666" r:id="rId9"/>
    <p:sldLayoutId id="2147483665" r:id="rId10"/>
    <p:sldLayoutId id="2147483664" r:id="rId11"/>
    <p:sldLayoutId id="2147483663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9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Monotype Sorts" pitchFamily="2" charset="2"/>
        <a:buChar char="n"/>
        <a:defRPr kumimoji="1"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–"/>
        <a:defRPr kumimoji="1"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Monotype Sorts" pitchFamily="2" charset="2"/>
        <a:buChar char="n"/>
        <a:defRPr kumimoji="1"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Monotype Sorts" pitchFamily="2" charset="2"/>
        <a:buChar char="n"/>
        <a:defRPr kumimoji="1"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Adaptation 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How have these animals these adapted to their environment?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Camel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GB" sz="2800" dirty="0" smtClean="0"/>
              <a:t>Has long legs to keep body away from hot sand</a:t>
            </a:r>
          </a:p>
          <a:p>
            <a:pPr>
              <a:defRPr/>
            </a:pPr>
            <a:r>
              <a:rPr lang="en-GB" sz="2800" dirty="0" smtClean="0"/>
              <a:t>Can store fat in hump.</a:t>
            </a:r>
          </a:p>
          <a:p>
            <a:pPr>
              <a:defRPr/>
            </a:pPr>
            <a:r>
              <a:rPr lang="en-GB" sz="2800" dirty="0" smtClean="0"/>
              <a:t>Can go for long periods without water.</a:t>
            </a:r>
          </a:p>
        </p:txBody>
      </p:sp>
      <p:pic>
        <p:nvPicPr>
          <p:cNvPr id="4100" name="ClipArt Placeholder 8" descr="http://www.exzooberance.com/virtual%20zoo/they%20walk/camel/Camel%20485086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2060575"/>
            <a:ext cx="2592388" cy="39608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Camel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GB" sz="2800" dirty="0" smtClean="0"/>
              <a:t>Can close nostrils to keep out sand.</a:t>
            </a:r>
          </a:p>
          <a:p>
            <a:pPr>
              <a:defRPr/>
            </a:pPr>
            <a:r>
              <a:rPr lang="en-GB" sz="2800" dirty="0" smtClean="0"/>
              <a:t>Has long eyelashes to keep out sand.</a:t>
            </a:r>
          </a:p>
          <a:p>
            <a:pPr>
              <a:defRPr/>
            </a:pPr>
            <a:r>
              <a:rPr lang="en-GB" sz="2800" dirty="0" smtClean="0"/>
              <a:t>Many blood vessels just under the skin to cool the blood.</a:t>
            </a:r>
          </a:p>
        </p:txBody>
      </p:sp>
      <p:pic>
        <p:nvPicPr>
          <p:cNvPr id="5124" name="Picture 7" descr="http://www.fresnochaffeezoo.com/images/camel.gif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62500" y="2433638"/>
            <a:ext cx="3581400" cy="32099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Polar Bear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GB" sz="2800" smtClean="0"/>
              <a:t>Has white fur for camouflage.</a:t>
            </a:r>
          </a:p>
          <a:p>
            <a:pPr>
              <a:defRPr/>
            </a:pPr>
            <a:r>
              <a:rPr lang="en-GB" sz="2800" smtClean="0"/>
              <a:t>Each hair is hollow for extra insulation.</a:t>
            </a:r>
          </a:p>
          <a:p>
            <a:pPr>
              <a:defRPr/>
            </a:pPr>
            <a:r>
              <a:rPr lang="en-GB" sz="2800" smtClean="0"/>
              <a:t>Has sharp teeth and claws to catch and eat prey.</a:t>
            </a:r>
          </a:p>
          <a:p>
            <a:pPr>
              <a:defRPr/>
            </a:pPr>
            <a:r>
              <a:rPr lang="en-GB" sz="2800" smtClean="0"/>
              <a:t>Has ridged foot pads to prevent slipping.</a:t>
            </a:r>
          </a:p>
        </p:txBody>
      </p:sp>
      <p:pic>
        <p:nvPicPr>
          <p:cNvPr id="6148" name="Picture 7" descr="http://www.atmosphere.mpg.de/media/archive/4656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514600"/>
            <a:ext cx="3810000" cy="3048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Penguin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GB" sz="2800" smtClean="0"/>
              <a:t>Has thick layer of fat to keep warm.</a:t>
            </a:r>
          </a:p>
          <a:p>
            <a:pPr>
              <a:defRPr/>
            </a:pPr>
            <a:r>
              <a:rPr lang="en-GB" sz="2800" smtClean="0"/>
              <a:t>Produces oil to keep feathers waterproof. </a:t>
            </a:r>
          </a:p>
          <a:p>
            <a:pPr>
              <a:defRPr/>
            </a:pPr>
            <a:r>
              <a:rPr lang="en-GB" sz="2800" smtClean="0"/>
              <a:t>Stream lined body for swimming.</a:t>
            </a:r>
          </a:p>
        </p:txBody>
      </p:sp>
      <p:pic>
        <p:nvPicPr>
          <p:cNvPr id="7172" name="Picture 7" descr="http://www.kidzone.ws/imageschanged/penguins/emperor_penguin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86438" y="1500188"/>
            <a:ext cx="2428875" cy="41592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Golden Eagle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GB" sz="2800" smtClean="0"/>
              <a:t>Large wing span for gliding.</a:t>
            </a:r>
          </a:p>
          <a:p>
            <a:pPr>
              <a:defRPr/>
            </a:pPr>
            <a:r>
              <a:rPr lang="en-GB" sz="2800" smtClean="0"/>
              <a:t>Sharp talons for catching and holding prey.</a:t>
            </a:r>
          </a:p>
          <a:p>
            <a:pPr>
              <a:defRPr/>
            </a:pPr>
            <a:r>
              <a:rPr lang="en-GB" sz="2800" smtClean="0"/>
              <a:t>Hooked beak for tearing meat.</a:t>
            </a:r>
          </a:p>
          <a:p>
            <a:pPr>
              <a:defRPr/>
            </a:pPr>
            <a:r>
              <a:rPr lang="en-GB" sz="2800" smtClean="0"/>
              <a:t>Large eyes for spotting prey from great distances.</a:t>
            </a:r>
          </a:p>
          <a:p>
            <a:pPr>
              <a:defRPr/>
            </a:pPr>
            <a:endParaRPr lang="en-GB" sz="2800" smtClean="0"/>
          </a:p>
        </p:txBody>
      </p:sp>
      <p:pic>
        <p:nvPicPr>
          <p:cNvPr id="8196" name="Picture 7" descr="http://www.firstpeople.us/pictures/eagles/1024x768/Golden_Eagle-Coming_in_for_a_Landing-1024x768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609850"/>
            <a:ext cx="3810000" cy="28575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Shark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GB" sz="2800" smtClean="0"/>
              <a:t>Stream lined body for swimming.</a:t>
            </a:r>
          </a:p>
          <a:p>
            <a:pPr>
              <a:defRPr/>
            </a:pPr>
            <a:r>
              <a:rPr lang="en-GB" sz="2800" smtClean="0"/>
              <a:t>Fins to propel through the water.</a:t>
            </a:r>
          </a:p>
          <a:p>
            <a:pPr>
              <a:defRPr/>
            </a:pPr>
            <a:r>
              <a:rPr lang="en-GB" sz="2800" smtClean="0"/>
              <a:t>Sharp teeth.</a:t>
            </a:r>
          </a:p>
          <a:p>
            <a:pPr>
              <a:defRPr/>
            </a:pPr>
            <a:r>
              <a:rPr lang="en-GB" sz="2800" smtClean="0"/>
              <a:t>Gills to breath under water.</a:t>
            </a:r>
          </a:p>
        </p:txBody>
      </p:sp>
      <p:pic>
        <p:nvPicPr>
          <p:cNvPr id="9220" name="Picture 7" descr="http://www.flmnh.ufl.edu/fish/gallery/descript/TigerShark/juvenile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747963"/>
            <a:ext cx="3810000" cy="258127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smtClean="0"/>
              <a:t>Ostrich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defRPr/>
            </a:pPr>
            <a:r>
              <a:rPr lang="en-GB" sz="2800" smtClean="0"/>
              <a:t>Long legs to run fast.</a:t>
            </a:r>
          </a:p>
          <a:p>
            <a:pPr>
              <a:defRPr/>
            </a:pPr>
            <a:r>
              <a:rPr lang="en-GB" sz="2800" smtClean="0"/>
              <a:t>Large eyes to see long distances.</a:t>
            </a:r>
          </a:p>
          <a:p>
            <a:pPr>
              <a:defRPr/>
            </a:pPr>
            <a:r>
              <a:rPr lang="en-GB" sz="2800" smtClean="0"/>
              <a:t>Long feathers to provide more shade to eggs and to keep body warm at night.</a:t>
            </a:r>
          </a:p>
        </p:txBody>
      </p:sp>
      <p:pic>
        <p:nvPicPr>
          <p:cNvPr id="10244" name="Picture 7" descr="http://www.exzooberance.com/virtual%20zoo/they%20walk/ostrich/Ostrich%20268045.jpg"/>
          <p:cNvPicPr>
            <a:picLocks noGrp="1" noChangeAspect="1" noChangeArrowheads="1"/>
          </p:cNvPicPr>
          <p:nvPr>
            <p:ph type="clipArt"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292725" y="2133600"/>
            <a:ext cx="2592388" cy="39592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 autoUpdateAnimBg="0"/>
    </p:bldLst>
  </p:timing>
</p:sld>
</file>

<file path=ppt/theme/theme1.xml><?xml version="1.0" encoding="utf-8"?>
<a:theme xmlns:a="http://schemas.openxmlformats.org/drawingml/2006/main" name="Whirlpool">
  <a:themeElements>
    <a:clrScheme name="Whirlpool 1">
      <a:dk1>
        <a:srgbClr val="000066"/>
      </a:dk1>
      <a:lt1>
        <a:srgbClr val="CCECFF"/>
      </a:lt1>
      <a:dk2>
        <a:srgbClr val="0000CC"/>
      </a:dk2>
      <a:lt2>
        <a:srgbClr val="CCFFFF"/>
      </a:lt2>
      <a:accent1>
        <a:srgbClr val="CC99FF"/>
      </a:accent1>
      <a:accent2>
        <a:srgbClr val="9999FF"/>
      </a:accent2>
      <a:accent3>
        <a:srgbClr val="AAAAE2"/>
      </a:accent3>
      <a:accent4>
        <a:srgbClr val="AEC9DA"/>
      </a:accent4>
      <a:accent5>
        <a:srgbClr val="E2CAFF"/>
      </a:accent5>
      <a:accent6>
        <a:srgbClr val="8A8AE7"/>
      </a:accent6>
      <a:hlink>
        <a:srgbClr val="99CCFF"/>
      </a:hlink>
      <a:folHlink>
        <a:srgbClr val="0066FF"/>
      </a:folHlink>
    </a:clrScheme>
    <a:fontScheme name="Whirlpool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/>
          </a:defRPr>
        </a:defPPr>
      </a:lstStyle>
    </a:lnDef>
  </a:objectDefaults>
  <a:extraClrSchemeLst>
    <a:extraClrScheme>
      <a:clrScheme name="Whirlpool 1">
        <a:dk1>
          <a:srgbClr val="000066"/>
        </a:dk1>
        <a:lt1>
          <a:srgbClr val="CCECFF"/>
        </a:lt1>
        <a:dk2>
          <a:srgbClr val="0000CC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AAAAE2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rlpool 2">
        <a:dk1>
          <a:srgbClr val="000066"/>
        </a:dk1>
        <a:lt1>
          <a:srgbClr val="CCECFF"/>
        </a:lt1>
        <a:dk2>
          <a:srgbClr val="6699FF"/>
        </a:dk2>
        <a:lt2>
          <a:srgbClr val="CCFFFF"/>
        </a:lt2>
        <a:accent1>
          <a:srgbClr val="CC99FF"/>
        </a:accent1>
        <a:accent2>
          <a:srgbClr val="9999FF"/>
        </a:accent2>
        <a:accent3>
          <a:srgbClr val="B8CAFF"/>
        </a:accent3>
        <a:accent4>
          <a:srgbClr val="AEC9DA"/>
        </a:accent4>
        <a:accent5>
          <a:srgbClr val="E2CAFF"/>
        </a:accent5>
        <a:accent6>
          <a:srgbClr val="8A8AE7"/>
        </a:accent6>
        <a:hlink>
          <a:srgbClr val="99CCFF"/>
        </a:hlink>
        <a:folHlink>
          <a:srgbClr val="0066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Whirlpool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Designs\Whirlpool.pot</Template>
  <TotalTime>291</TotalTime>
  <Words>207</Words>
  <Application>Microsoft Office PowerPoint</Application>
  <PresentationFormat>On-screen Show (4:3)</PresentationFormat>
  <Paragraphs>33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Times New Roman</vt:lpstr>
      <vt:lpstr>Arial</vt:lpstr>
      <vt:lpstr>Tahoma</vt:lpstr>
      <vt:lpstr>Monotype Sorts</vt:lpstr>
      <vt:lpstr>Calibri</vt:lpstr>
      <vt:lpstr>Whirlpool</vt:lpstr>
      <vt:lpstr>Adaptation </vt:lpstr>
      <vt:lpstr>Camel</vt:lpstr>
      <vt:lpstr>Camel</vt:lpstr>
      <vt:lpstr>Polar Bear</vt:lpstr>
      <vt:lpstr>Penguin</vt:lpstr>
      <vt:lpstr>Golden Eagle</vt:lpstr>
      <vt:lpstr>Shark</vt:lpstr>
      <vt:lpstr>Ostrich</vt:lpstr>
    </vt:vector>
  </TitlesOfParts>
  <Company> 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Adaptation </dc:title>
  <dc:creator>alice</dc:creator>
  <cp:lastModifiedBy>Teacher E-Solutions</cp:lastModifiedBy>
  <cp:revision>8</cp:revision>
  <dcterms:created xsi:type="dcterms:W3CDTF">2006-11-12T14:30:10Z</dcterms:created>
  <dcterms:modified xsi:type="dcterms:W3CDTF">2019-01-18T17:14:49Z</dcterms:modified>
</cp:coreProperties>
</file>