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Times New Roman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19DEF911-50F6-4321-81E5-47706E046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0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FE234-A7F1-4BB4-ACA1-80761B281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23E3F-818D-4470-910F-7C332B90D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00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50979-DEED-423A-AEB7-01039B575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3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09EE3-589D-46CD-A431-922139891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8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3D7DA-2C24-48F5-9083-BC6E97DE1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0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4D9DB-3B15-4783-9611-D07B4013A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7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71AE8-145C-4C4D-ACD9-7AC0F8E8F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7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E4823-828C-4429-940B-37FED39CD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5A169-A6E8-4872-A047-E98D35A2F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1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3C2D6-CDFC-4B95-A34C-5FD70F7AF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4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C33B3-F516-4A00-8157-3CEBD56B5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8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latin typeface="Times New Roman"/>
              </a:defRPr>
            </a:lvl1pPr>
          </a:lstStyle>
          <a:p>
            <a:pPr>
              <a:defRPr/>
            </a:pPr>
            <a:fld id="{B84D46FD-3088-4F4E-ACBC-9152DCD8A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Times New Roman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Adaptation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How have these animals these adapted to their environment?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Camel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dirty="0" smtClean="0"/>
              <a:t>Has long legs to keep body away from hot sand</a:t>
            </a:r>
          </a:p>
          <a:p>
            <a:pPr>
              <a:defRPr/>
            </a:pPr>
            <a:r>
              <a:rPr lang="en-GB" sz="2800" dirty="0" smtClean="0"/>
              <a:t>Can store fat in hump.</a:t>
            </a:r>
          </a:p>
          <a:p>
            <a:pPr>
              <a:defRPr/>
            </a:pPr>
            <a:r>
              <a:rPr lang="en-GB" sz="2800" dirty="0" smtClean="0"/>
              <a:t>Can go for long periods without water.</a:t>
            </a:r>
          </a:p>
        </p:txBody>
      </p:sp>
      <p:pic>
        <p:nvPicPr>
          <p:cNvPr id="4100" name="ClipArt Placeholder 8" descr="http://www.exzooberance.com/virtual%20zoo/they%20walk/camel/Camel%20485086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2060575"/>
            <a:ext cx="2592388" cy="3960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Camel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dirty="0" smtClean="0"/>
              <a:t>Can close nostrils to keep out sand.</a:t>
            </a:r>
          </a:p>
          <a:p>
            <a:pPr>
              <a:defRPr/>
            </a:pPr>
            <a:r>
              <a:rPr lang="en-GB" sz="2800" dirty="0" smtClean="0"/>
              <a:t>Has long eyelashes to keep out sand.</a:t>
            </a:r>
          </a:p>
          <a:p>
            <a:pPr>
              <a:defRPr/>
            </a:pPr>
            <a:r>
              <a:rPr lang="en-GB" sz="2800" dirty="0" smtClean="0"/>
              <a:t>Many blood vessels just under the skin to cool the blood.</a:t>
            </a:r>
          </a:p>
        </p:txBody>
      </p:sp>
      <p:pic>
        <p:nvPicPr>
          <p:cNvPr id="5124" name="Picture 7" descr="http://www.fresnochaffeezoo.com/images/camel.gi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2500" y="2433638"/>
            <a:ext cx="3581400" cy="320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Polar Bear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smtClean="0"/>
              <a:t>Has white fur for camouflage.</a:t>
            </a:r>
          </a:p>
          <a:p>
            <a:pPr>
              <a:defRPr/>
            </a:pPr>
            <a:r>
              <a:rPr lang="en-GB" sz="2800" smtClean="0"/>
              <a:t>Each hair is hollow for extra insulation.</a:t>
            </a:r>
          </a:p>
          <a:p>
            <a:pPr>
              <a:defRPr/>
            </a:pPr>
            <a:r>
              <a:rPr lang="en-GB" sz="2800" smtClean="0"/>
              <a:t>Has sharp teeth and claws to catch and eat prey.</a:t>
            </a:r>
          </a:p>
          <a:p>
            <a:pPr>
              <a:defRPr/>
            </a:pPr>
            <a:r>
              <a:rPr lang="en-GB" sz="2800" smtClean="0"/>
              <a:t>Has ridged foot pads to prevent slipping.</a:t>
            </a:r>
          </a:p>
        </p:txBody>
      </p:sp>
      <p:pic>
        <p:nvPicPr>
          <p:cNvPr id="6148" name="Picture 7" descr="http://www.atmosphere.mpg.de/media/archive/4656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514600"/>
            <a:ext cx="3810000" cy="304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Penguin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smtClean="0"/>
              <a:t>Has thick layer of fat to keep warm.</a:t>
            </a:r>
          </a:p>
          <a:p>
            <a:pPr>
              <a:defRPr/>
            </a:pPr>
            <a:r>
              <a:rPr lang="en-GB" sz="2800" smtClean="0"/>
              <a:t>Produces oil to keep feathers waterproof. </a:t>
            </a:r>
          </a:p>
          <a:p>
            <a:pPr>
              <a:defRPr/>
            </a:pPr>
            <a:r>
              <a:rPr lang="en-GB" sz="2800" smtClean="0"/>
              <a:t>Stream lined body for swimming.</a:t>
            </a:r>
          </a:p>
        </p:txBody>
      </p:sp>
      <p:pic>
        <p:nvPicPr>
          <p:cNvPr id="7172" name="Picture 7" descr="http://www.kidzone.ws/imageschanged/penguins/emperor_penguin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6438" y="1500188"/>
            <a:ext cx="2428875" cy="4159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Golden Eagle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smtClean="0"/>
              <a:t>Large wing span for gliding.</a:t>
            </a:r>
          </a:p>
          <a:p>
            <a:pPr>
              <a:defRPr/>
            </a:pPr>
            <a:r>
              <a:rPr lang="en-GB" sz="2800" smtClean="0"/>
              <a:t>Sharp talons for catching and holding prey.</a:t>
            </a:r>
          </a:p>
          <a:p>
            <a:pPr>
              <a:defRPr/>
            </a:pPr>
            <a:r>
              <a:rPr lang="en-GB" sz="2800" smtClean="0"/>
              <a:t>Hooked beak for tearing meat.</a:t>
            </a:r>
          </a:p>
          <a:p>
            <a:pPr>
              <a:defRPr/>
            </a:pPr>
            <a:r>
              <a:rPr lang="en-GB" sz="2800" smtClean="0"/>
              <a:t>Large eyes for spotting prey from great distances.</a:t>
            </a:r>
          </a:p>
          <a:p>
            <a:pPr>
              <a:defRPr/>
            </a:pPr>
            <a:endParaRPr lang="en-GB" sz="2800" smtClean="0"/>
          </a:p>
        </p:txBody>
      </p:sp>
      <p:pic>
        <p:nvPicPr>
          <p:cNvPr id="8196" name="Picture 7" descr="http://www.firstpeople.us/pictures/eagles/1024x768/Golden_Eagle-Coming_in_for_a_Landing-1024x768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609850"/>
            <a:ext cx="3810000" cy="2857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Shark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smtClean="0"/>
              <a:t>Stream lined body for swimming.</a:t>
            </a:r>
          </a:p>
          <a:p>
            <a:pPr>
              <a:defRPr/>
            </a:pPr>
            <a:r>
              <a:rPr lang="en-GB" sz="2800" smtClean="0"/>
              <a:t>Fins to propel through the water.</a:t>
            </a:r>
          </a:p>
          <a:p>
            <a:pPr>
              <a:defRPr/>
            </a:pPr>
            <a:r>
              <a:rPr lang="en-GB" sz="2800" smtClean="0"/>
              <a:t>Sharp teeth.</a:t>
            </a:r>
          </a:p>
          <a:p>
            <a:pPr>
              <a:defRPr/>
            </a:pPr>
            <a:r>
              <a:rPr lang="en-GB" sz="2800" smtClean="0"/>
              <a:t>Gills to breath under water.</a:t>
            </a:r>
          </a:p>
        </p:txBody>
      </p:sp>
      <p:pic>
        <p:nvPicPr>
          <p:cNvPr id="9220" name="Picture 7" descr="http://www.flmnh.ufl.edu/fish/gallery/descript/TigerShark/juvenile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747963"/>
            <a:ext cx="3810000" cy="2581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Ostrich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GB" sz="2800" smtClean="0"/>
              <a:t>Long legs to run fast.</a:t>
            </a:r>
          </a:p>
          <a:p>
            <a:pPr>
              <a:defRPr/>
            </a:pPr>
            <a:r>
              <a:rPr lang="en-GB" sz="2800" smtClean="0"/>
              <a:t>Large eyes to see long distances.</a:t>
            </a:r>
          </a:p>
          <a:p>
            <a:pPr>
              <a:defRPr/>
            </a:pPr>
            <a:r>
              <a:rPr lang="en-GB" sz="2800" smtClean="0"/>
              <a:t>Long feathers to provide more shade to eggs and to keep body warm at night.</a:t>
            </a:r>
          </a:p>
        </p:txBody>
      </p:sp>
      <p:pic>
        <p:nvPicPr>
          <p:cNvPr id="10244" name="Picture 7" descr="http://www.exzooberance.com/virtual%20zoo/they%20walk/ostrich/Ostrich%20268045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2133600"/>
            <a:ext cx="2592388" cy="3959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291</TotalTime>
  <Words>207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Tahoma</vt:lpstr>
      <vt:lpstr>Monotype Sorts</vt:lpstr>
      <vt:lpstr>Calibri</vt:lpstr>
      <vt:lpstr>Whirlpool</vt:lpstr>
      <vt:lpstr>Adaptation </vt:lpstr>
      <vt:lpstr>Camel</vt:lpstr>
      <vt:lpstr>Camel</vt:lpstr>
      <vt:lpstr>Polar Bear</vt:lpstr>
      <vt:lpstr>Penguin</vt:lpstr>
      <vt:lpstr>Golden Eagle</vt:lpstr>
      <vt:lpstr>Shark</vt:lpstr>
      <vt:lpstr>Ostrich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Adaptation </dc:title>
  <dc:creator>alice</dc:creator>
  <cp:lastModifiedBy>Teacher E-Solutions</cp:lastModifiedBy>
  <cp:revision>8</cp:revision>
  <dcterms:created xsi:type="dcterms:W3CDTF">2006-11-12T14:30:10Z</dcterms:created>
  <dcterms:modified xsi:type="dcterms:W3CDTF">2019-01-18T17:14:49Z</dcterms:modified>
</cp:coreProperties>
</file>