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4B1EDB-607C-4CDF-B1EE-D3FE672E3AB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400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E791AA-7D4D-4C1C-A891-600823FD5BA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4115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09D78F-991E-4677-B342-D5F40EE8E0B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3546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A7212F-25B6-4457-B1FB-7C7D6734439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6587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B3563E-DD7F-441B-BB06-1E6945E90B6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3366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F954C6-ACF5-4037-8243-D16B5422F2F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8407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976542-C931-4150-BF2E-EA1202C1089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3105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6753DA-8D24-4316-A11A-2D0779C2C2E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0711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05D2C6-2DBC-4B12-814C-69E85F2A0EA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7637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EFBC4E-B7D3-44AF-8E80-50F880B5A50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19065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A6FFD5-A303-4205-88C8-D02668F2823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9815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AF11D16-7343-4C87-A54D-5C2336395F4C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027" grpId="0" build="p">
        <p:tmplLst>
          <p:tmpl lvl="1">
            <p:tnLst>
              <p:par>
                <p:cTn presetID="49" presetClass="entr" presetSubtype="0" decel="100000" fill="hold" nodeType="click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Add an adjective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A   _____________ girl skipped down the street.</a:t>
            </a:r>
          </a:p>
        </p:txBody>
      </p:sp>
      <p:pic>
        <p:nvPicPr>
          <p:cNvPr id="2055" name="Picture 7" descr="j019845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25" y="3068638"/>
            <a:ext cx="2466975" cy="2732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Zipd3837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Zipdn102.wav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54451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1" fill="hold"/>
                                        <p:tgtEl>
                                          <p:spTgt spid="205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5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Add an adjective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I climbed the _______ mountain.</a:t>
            </a:r>
          </a:p>
        </p:txBody>
      </p:sp>
      <p:pic>
        <p:nvPicPr>
          <p:cNvPr id="5124" name="Picture 4" descr="j015015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3303588"/>
            <a:ext cx="3786188" cy="2836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boin3837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boinng04.wav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54451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4" fill="hold"/>
                                        <p:tgtEl>
                                          <p:spTgt spid="51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2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Add an adjective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There was a _________ rose in my garden.</a:t>
            </a:r>
          </a:p>
        </p:txBody>
      </p:sp>
      <p:pic>
        <p:nvPicPr>
          <p:cNvPr id="6148" name="Picture 4" descr="j030491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2550" y="3213100"/>
            <a:ext cx="2433638" cy="2700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Add an adjective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A _____________castle stood on the hill top.</a:t>
            </a:r>
          </a:p>
        </p:txBody>
      </p:sp>
      <p:pic>
        <p:nvPicPr>
          <p:cNvPr id="7173" name="Picture 5" descr="j016053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1700" y="2349500"/>
            <a:ext cx="3479800" cy="361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boin3837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boinng04.wav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515778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4" fill="hold"/>
                                        <p:tgtEl>
                                          <p:spTgt spid="717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17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Add an adjective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We dived into the ___________ sea.</a:t>
            </a:r>
          </a:p>
        </p:txBody>
      </p:sp>
      <p:pic>
        <p:nvPicPr>
          <p:cNvPr id="8196" name="Picture 4" descr="j017439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3135313"/>
            <a:ext cx="2749550" cy="234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boin3852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boinng04.wav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537368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4" fill="hold"/>
                                        <p:tgtEl>
                                          <p:spTgt spid="819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19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Add an adjective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Fred ate a ___________apple.</a:t>
            </a:r>
          </a:p>
        </p:txBody>
      </p:sp>
      <p:pic>
        <p:nvPicPr>
          <p:cNvPr id="9220" name="Picture 4" descr="j0213504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3468688"/>
            <a:ext cx="3148012" cy="2960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kdsw3852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kdswow02.wav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515778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9" fill="hold"/>
                                        <p:tgtEl>
                                          <p:spTgt spid="92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221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Add an adjective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The sausages frying had a _______ smell.</a:t>
            </a:r>
          </a:p>
        </p:txBody>
      </p:sp>
      <p:pic>
        <p:nvPicPr>
          <p:cNvPr id="10244" name="Picture 4" descr="j021591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3500438"/>
            <a:ext cx="2409825" cy="2713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kdsw3852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kdswow02.wav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494188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9" fill="hold"/>
                                        <p:tgtEl>
                                          <p:spTgt spid="102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24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Add an adjective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My mum was using a very _______ knife.</a:t>
            </a:r>
          </a:p>
        </p:txBody>
      </p:sp>
      <p:pic>
        <p:nvPicPr>
          <p:cNvPr id="11268" name="Picture 4" descr="j029004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624263"/>
            <a:ext cx="2876550" cy="2160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" name="kdsw3868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kdswow02.wav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52292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9" fill="hold"/>
                                        <p:tgtEl>
                                          <p:spTgt spid="1126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26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86</Words>
  <Application>Microsoft Office PowerPoint</Application>
  <PresentationFormat>On-screen Show (4:3)</PresentationFormat>
  <Paragraphs>16</Paragraphs>
  <Slides>8</Slides>
  <Notes>0</Notes>
  <HiddenSlides>0</HiddenSlides>
  <MMClips>7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Arial</vt:lpstr>
      <vt:lpstr>Default Design</vt:lpstr>
      <vt:lpstr>Add an adjective</vt:lpstr>
      <vt:lpstr>Add an adjective</vt:lpstr>
      <vt:lpstr>Add an adjective</vt:lpstr>
      <vt:lpstr>Add an adjective</vt:lpstr>
      <vt:lpstr>Add an adjective</vt:lpstr>
      <vt:lpstr>Add an adjective</vt:lpstr>
      <vt:lpstr>Add an adjective</vt:lpstr>
      <vt:lpstr>Add an adjective</vt:lpstr>
    </vt:vector>
  </TitlesOfParts>
  <Company>Laptops for Teachers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Add an adjective</dc:title>
  <dc:creator>Teacher</dc:creator>
  <cp:lastModifiedBy>Teacher E-Solutions</cp:lastModifiedBy>
  <cp:revision>3</cp:revision>
  <dcterms:created xsi:type="dcterms:W3CDTF">2005-10-12T17:10:02Z</dcterms:created>
  <dcterms:modified xsi:type="dcterms:W3CDTF">2019-01-18T16:49:52Z</dcterms:modified>
</cp:coreProperties>
</file>