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B1EDB-607C-4CDF-B1EE-D3FE672E3AB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00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791AA-7D4D-4C1C-A891-600823FD5BA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115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09D78F-991E-4677-B342-D5F40EE8E0B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54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7212F-25B6-4457-B1FB-7C7D673443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58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3563E-DD7F-441B-BB06-1E6945E90B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3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954C6-ACF5-4037-8243-D16B5422F2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40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76542-C931-4150-BF2E-EA1202C108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0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753DA-8D24-4316-A11A-2D0779C2C2E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7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05D2C6-2DBC-4B12-814C-69E85F2A0E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63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FBC4E-B7D3-44AF-8E80-50F880B5A50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90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6FFD5-A303-4205-88C8-D02668F2823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815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F11D16-7343-4C87-A54D-5C2336395F4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9" presetClass="entr" presetSubtype="0" decel="10000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49" presetClass="entr" presetSubtype="0" decel="10000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style.rotation</p:attrName>
                        </p:attrNameLst>
                      </p:cBhvr>
                      <p:tavLst>
                        <p:tav tm="0">
                          <p:val>
                            <p:fltVal val="360"/>
                          </p:val>
                        </p:tav>
                        <p:tav tm="100000">
                          <p:val>
                            <p:fltVal val="0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2.wav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  _____________ girl skipped down the street.</a:t>
            </a:r>
          </a:p>
        </p:txBody>
      </p:sp>
      <p:pic>
        <p:nvPicPr>
          <p:cNvPr id="2055" name="Picture 7" descr="j019845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25" y="3068638"/>
            <a:ext cx="2466975" cy="273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Zipd383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Zipdn102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54451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1" fill="hold"/>
                                        <p:tgtEl>
                                          <p:spTgt spid="20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 climbed the _______ mountain.</a:t>
            </a:r>
          </a:p>
        </p:txBody>
      </p:sp>
      <p:pic>
        <p:nvPicPr>
          <p:cNvPr id="5124" name="Picture 4" descr="j015015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3303588"/>
            <a:ext cx="3786188" cy="283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boin383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boinng04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4451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4" fill="hold"/>
                                        <p:tgtEl>
                                          <p:spTgt spid="51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12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There was a _________ rose in my garden.</a:t>
            </a:r>
          </a:p>
        </p:txBody>
      </p:sp>
      <p:pic>
        <p:nvPicPr>
          <p:cNvPr id="6148" name="Picture 4" descr="j030491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0" y="3213100"/>
            <a:ext cx="2433638" cy="270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_____________castle stood on the hill top.</a:t>
            </a:r>
          </a:p>
        </p:txBody>
      </p:sp>
      <p:pic>
        <p:nvPicPr>
          <p:cNvPr id="7173" name="Picture 5" descr="j01605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1700" y="2349500"/>
            <a:ext cx="3479800" cy="361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boin3837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boinng04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51577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4" fill="hold"/>
                                        <p:tgtEl>
                                          <p:spTgt spid="71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17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dived into the ___________ sea.</a:t>
            </a:r>
          </a:p>
        </p:txBody>
      </p:sp>
      <p:pic>
        <p:nvPicPr>
          <p:cNvPr id="8196" name="Picture 4" descr="j017439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135313"/>
            <a:ext cx="2749550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boin385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boinng04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3736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34" fill="hold"/>
                                        <p:tgtEl>
                                          <p:spTgt spid="81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19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Fred ate a ___________apple.</a:t>
            </a:r>
          </a:p>
        </p:txBody>
      </p:sp>
      <p:pic>
        <p:nvPicPr>
          <p:cNvPr id="9220" name="Picture 4" descr="j021350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3468688"/>
            <a:ext cx="3148012" cy="296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1" name="kdsw385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kdswow02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51577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9" fill="hold"/>
                                        <p:tgtEl>
                                          <p:spTgt spid="92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21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sausages frying had a _______ smell.</a:t>
            </a:r>
          </a:p>
        </p:txBody>
      </p:sp>
      <p:pic>
        <p:nvPicPr>
          <p:cNvPr id="10244" name="Picture 4" descr="j02159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3500438"/>
            <a:ext cx="2409825" cy="271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kdsw385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kdswow02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9418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9" fill="hold"/>
                                        <p:tgtEl>
                                          <p:spTgt spid="10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Add an adjective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My mum was using a very _______ knife.</a:t>
            </a:r>
          </a:p>
        </p:txBody>
      </p:sp>
      <p:pic>
        <p:nvPicPr>
          <p:cNvPr id="11268" name="Picture 4" descr="j029004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24263"/>
            <a:ext cx="2876550" cy="2160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kdsw3868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kdswow02.wav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229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9" fill="hold"/>
                                        <p:tgtEl>
                                          <p:spTgt spid="1126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26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86</Words>
  <Application>Microsoft Office PowerPoint</Application>
  <PresentationFormat>On-screen Show (4:3)</PresentationFormat>
  <Paragraphs>16</Paragraphs>
  <Slides>8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Add an adjective</vt:lpstr>
      <vt:lpstr>Add an adjective</vt:lpstr>
      <vt:lpstr>Add an adjective</vt:lpstr>
      <vt:lpstr>Add an adjective</vt:lpstr>
      <vt:lpstr>Add an adjective</vt:lpstr>
      <vt:lpstr>Add an adjective</vt:lpstr>
      <vt:lpstr>Add an adjective</vt:lpstr>
      <vt:lpstr>Add an adjective</vt:lpstr>
    </vt:vector>
  </TitlesOfParts>
  <Company>Laptops for Teachers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 an adjective</dc:title>
  <dc:creator>Teacher</dc:creator>
  <cp:lastModifiedBy>Teacher E-Solutions</cp:lastModifiedBy>
  <cp:revision>3</cp:revision>
  <dcterms:created xsi:type="dcterms:W3CDTF">2005-10-12T17:10:02Z</dcterms:created>
  <dcterms:modified xsi:type="dcterms:W3CDTF">2019-01-18T16:49:52Z</dcterms:modified>
</cp:coreProperties>
</file>