
<file path=[Content_Types].xml><?xml version="1.0" encoding="utf-8"?>
<Types xmlns="http://schemas.openxmlformats.org/package/2006/content-types"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2787"/>
    <p:restoredTop sz="90929"/>
  </p:normalViewPr>
  <p:slideViewPr>
    <p:cSldViewPr>
      <p:cViewPr varScale="1">
        <p:scale>
          <a:sx n="41" d="100"/>
          <a:sy n="41" d="100"/>
        </p:scale>
        <p:origin x="-283" y="-6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F059ED-A2FE-4179-B2F2-865FF765BA4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973415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DD530A-6F0F-4AA2-B878-B983C401571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923594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4B0C3D-A393-4646-8777-680CB2A085A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039948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D61238-1DA5-43A3-9021-9DDB158F617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348957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B7C35A-3D25-40E8-B21A-BC12924C4E1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435986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D600F7-84A6-4C07-8A50-66C029B78EE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442127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384114-F15B-46CB-95A3-22BD142D892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447832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2C86B8-2416-4CBA-B9DD-731ABBFD50A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980676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171231-F23B-4307-BCA4-062A3FA0981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45023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AA5039-4BAD-4D9B-BAF3-460E6E53E25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947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2EE9CA-B387-4A1C-915E-E728F6F4524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069795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F9900"/>
            </a:gs>
            <a:gs pos="100000">
              <a:srgbClr val="FFFF0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>
              <a:defRPr/>
            </a:pPr>
            <a:fld id="{DE06F9E9-D54D-4EB4-8081-3BF3F512F37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62000" y="914400"/>
            <a:ext cx="7772400" cy="1143000"/>
          </a:xfrm>
        </p:spPr>
        <p:txBody>
          <a:bodyPr/>
          <a:lstStyle/>
          <a:p>
            <a:pPr eaLnBrk="1" hangingPunct="1"/>
            <a:r>
              <a:rPr lang="en-GB" b="1" smtClean="0">
                <a:latin typeface="SassoonPrimaryType" pitchFamily="2" charset="0"/>
              </a:rPr>
              <a:t>Adding ‘ly’ to words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914400" y="3200400"/>
            <a:ext cx="7315200" cy="1752600"/>
          </a:xfrm>
        </p:spPr>
        <p:txBody>
          <a:bodyPr/>
          <a:lstStyle/>
          <a:p>
            <a:pPr eaLnBrk="1" hangingPunct="1"/>
            <a:r>
              <a:rPr lang="en-GB" smtClean="0"/>
              <a:t>‘</a:t>
            </a:r>
            <a:r>
              <a:rPr lang="en-GB" smtClean="0">
                <a:latin typeface="SassoonPrimaryType" pitchFamily="2" charset="0"/>
              </a:rPr>
              <a:t>ly’ is a suffix- added to the ends of words.</a:t>
            </a:r>
          </a:p>
          <a:p>
            <a:pPr eaLnBrk="1" hangingPunct="1"/>
            <a:endParaRPr lang="en-GB" smtClean="0">
              <a:latin typeface="SassoonPrimaryType" pitchFamily="2" charset="0"/>
            </a:endParaRPr>
          </a:p>
          <a:p>
            <a:pPr eaLnBrk="1" hangingPunct="1"/>
            <a:r>
              <a:rPr lang="en-GB" smtClean="0">
                <a:latin typeface="SassoonPrimaryType" pitchFamily="2" charset="0"/>
              </a:rPr>
              <a:t>L.O. Use the ‘change y to I’ rule for spelling.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mtClean="0">
                <a:latin typeface="SassoonPrimaryType" pitchFamily="2" charset="0"/>
              </a:rPr>
              <a:t>Some quick practise!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algn="ctr" eaLnBrk="1" hangingPunct="1">
              <a:buFontTx/>
              <a:buNone/>
            </a:pPr>
            <a:r>
              <a:rPr lang="en-GB" sz="2400" smtClean="0">
                <a:latin typeface="SassoonPrimaryType" pitchFamily="2" charset="0"/>
              </a:rPr>
              <a:t>soft</a:t>
            </a:r>
          </a:p>
          <a:p>
            <a:pPr algn="ctr" eaLnBrk="1" hangingPunct="1">
              <a:buFontTx/>
              <a:buNone/>
            </a:pPr>
            <a:endParaRPr lang="en-GB" sz="2400" smtClean="0">
              <a:latin typeface="SassoonPrimaryType" pitchFamily="2" charset="0"/>
            </a:endParaRPr>
          </a:p>
          <a:p>
            <a:pPr algn="ctr" eaLnBrk="1" hangingPunct="1">
              <a:buFontTx/>
              <a:buNone/>
            </a:pPr>
            <a:r>
              <a:rPr lang="en-GB" sz="2400" smtClean="0">
                <a:latin typeface="SassoonPrimaryType" pitchFamily="2" charset="0"/>
              </a:rPr>
              <a:t>quick</a:t>
            </a:r>
          </a:p>
          <a:p>
            <a:pPr algn="ctr" eaLnBrk="1" hangingPunct="1">
              <a:buFontTx/>
              <a:buNone/>
            </a:pPr>
            <a:endParaRPr lang="en-GB" sz="2400" smtClean="0">
              <a:latin typeface="SassoonPrimaryType" pitchFamily="2" charset="0"/>
            </a:endParaRPr>
          </a:p>
          <a:p>
            <a:pPr algn="ctr" eaLnBrk="1" hangingPunct="1">
              <a:buFontTx/>
              <a:buNone/>
            </a:pPr>
            <a:r>
              <a:rPr lang="en-GB" sz="2400" smtClean="0">
                <a:latin typeface="SassoonPrimaryType" pitchFamily="2" charset="0"/>
              </a:rPr>
              <a:t>safe</a:t>
            </a:r>
          </a:p>
          <a:p>
            <a:pPr algn="ctr" eaLnBrk="1" hangingPunct="1">
              <a:buFontTx/>
              <a:buNone/>
            </a:pPr>
            <a:endParaRPr lang="en-GB" sz="2400" smtClean="0">
              <a:latin typeface="SassoonPrimaryType" pitchFamily="2" charset="0"/>
            </a:endParaRPr>
          </a:p>
          <a:p>
            <a:pPr algn="ctr" eaLnBrk="1" hangingPunct="1">
              <a:buFontTx/>
              <a:buNone/>
            </a:pPr>
            <a:r>
              <a:rPr lang="en-GB" sz="2400" smtClean="0">
                <a:latin typeface="SassoonPrimaryType" pitchFamily="2" charset="0"/>
              </a:rPr>
              <a:t>rude</a:t>
            </a:r>
          </a:p>
          <a:p>
            <a:pPr algn="ctr" eaLnBrk="1" hangingPunct="1">
              <a:buFontTx/>
              <a:buNone/>
            </a:pPr>
            <a:endParaRPr lang="en-GB" sz="2400" smtClean="0">
              <a:latin typeface="SassoonPrimaryType" pitchFamily="2" charset="0"/>
            </a:endParaRPr>
          </a:p>
          <a:p>
            <a:pPr algn="ctr" eaLnBrk="1" hangingPunct="1">
              <a:buFontTx/>
              <a:buNone/>
            </a:pPr>
            <a:r>
              <a:rPr lang="en-GB" sz="2400" smtClean="0">
                <a:latin typeface="SassoonPrimaryType" pitchFamily="2" charset="0"/>
              </a:rPr>
              <a:t>nice</a:t>
            </a:r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pPr algn="ctr" eaLnBrk="1" hangingPunct="1">
              <a:buFontTx/>
              <a:buNone/>
            </a:pPr>
            <a:r>
              <a:rPr lang="en-GB" sz="2400" smtClean="0">
                <a:latin typeface="SassoonPrimaryType" pitchFamily="2" charset="0"/>
              </a:rPr>
              <a:t>sweet</a:t>
            </a:r>
          </a:p>
          <a:p>
            <a:pPr algn="ctr" eaLnBrk="1" hangingPunct="1">
              <a:buFontTx/>
              <a:buNone/>
            </a:pPr>
            <a:endParaRPr lang="en-GB" sz="2400" smtClean="0">
              <a:latin typeface="SassoonPrimaryType" pitchFamily="2" charset="0"/>
            </a:endParaRPr>
          </a:p>
          <a:p>
            <a:pPr algn="ctr" eaLnBrk="1" hangingPunct="1">
              <a:buFontTx/>
              <a:buNone/>
            </a:pPr>
            <a:r>
              <a:rPr lang="en-GB" sz="2400" smtClean="0">
                <a:latin typeface="SassoonPrimaryType" pitchFamily="2" charset="0"/>
              </a:rPr>
              <a:t>strong</a:t>
            </a:r>
          </a:p>
          <a:p>
            <a:pPr algn="ctr" eaLnBrk="1" hangingPunct="1">
              <a:buFontTx/>
              <a:buNone/>
            </a:pPr>
            <a:endParaRPr lang="en-GB" sz="2400" smtClean="0">
              <a:latin typeface="SassoonPrimaryType" pitchFamily="2" charset="0"/>
            </a:endParaRPr>
          </a:p>
          <a:p>
            <a:pPr algn="ctr" eaLnBrk="1" hangingPunct="1">
              <a:buFontTx/>
              <a:buNone/>
            </a:pPr>
            <a:r>
              <a:rPr lang="en-GB" sz="2400" smtClean="0">
                <a:latin typeface="SassoonPrimaryType" pitchFamily="2" charset="0"/>
              </a:rPr>
              <a:t>sad</a:t>
            </a:r>
          </a:p>
          <a:p>
            <a:pPr algn="ctr" eaLnBrk="1" hangingPunct="1">
              <a:buFontTx/>
              <a:buNone/>
            </a:pPr>
            <a:endParaRPr lang="en-GB" sz="2400" smtClean="0">
              <a:latin typeface="SassoonPrimaryType" pitchFamily="2" charset="0"/>
            </a:endParaRPr>
          </a:p>
          <a:p>
            <a:pPr algn="ctr" eaLnBrk="1" hangingPunct="1">
              <a:buFontTx/>
              <a:buNone/>
            </a:pPr>
            <a:r>
              <a:rPr lang="en-GB" sz="2400" smtClean="0">
                <a:latin typeface="SassoonPrimaryType" pitchFamily="2" charset="0"/>
              </a:rPr>
              <a:t>brave</a:t>
            </a:r>
          </a:p>
          <a:p>
            <a:pPr algn="ctr" eaLnBrk="1" hangingPunct="1">
              <a:buFontTx/>
              <a:buNone/>
            </a:pPr>
            <a:endParaRPr lang="en-GB" sz="2400" smtClean="0">
              <a:latin typeface="SassoonPrimaryType" pitchFamily="2" charset="0"/>
            </a:endParaRPr>
          </a:p>
          <a:p>
            <a:pPr algn="ctr" eaLnBrk="1" hangingPunct="1">
              <a:buFontTx/>
              <a:buNone/>
            </a:pPr>
            <a:r>
              <a:rPr lang="en-GB" sz="2400" smtClean="0">
                <a:latin typeface="SassoonPrimaryType" pitchFamily="2" charset="0"/>
              </a:rPr>
              <a:t>kind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609600"/>
            <a:ext cx="7924800" cy="5715000"/>
          </a:xfrm>
        </p:spPr>
        <p:txBody>
          <a:bodyPr/>
          <a:lstStyle/>
          <a:p>
            <a:pPr algn="l" eaLnBrk="1" hangingPunct="1"/>
            <a:r>
              <a:rPr lang="en-GB" smtClean="0">
                <a:latin typeface="SassoonPrimaryType" pitchFamily="2" charset="0"/>
              </a:rPr>
              <a:t>The adjective (describing word) becomes an adverb (tells you more about the verb)</a:t>
            </a:r>
            <a:br>
              <a:rPr lang="en-GB" smtClean="0">
                <a:latin typeface="SassoonPrimaryType" pitchFamily="2" charset="0"/>
              </a:rPr>
            </a:br>
            <a:r>
              <a:rPr lang="en-GB" smtClean="0">
                <a:latin typeface="SassoonPrimaryType" pitchFamily="2" charset="0"/>
              </a:rPr>
              <a:t/>
            </a:r>
            <a:br>
              <a:rPr lang="en-GB" smtClean="0">
                <a:latin typeface="SassoonPrimaryType" pitchFamily="2" charset="0"/>
              </a:rPr>
            </a:br>
            <a:r>
              <a:rPr lang="en-GB" smtClean="0">
                <a:latin typeface="SassoonPrimaryType" pitchFamily="2" charset="0"/>
              </a:rPr>
              <a:t>e.g.</a:t>
            </a:r>
            <a:br>
              <a:rPr lang="en-GB" smtClean="0">
                <a:latin typeface="SassoonPrimaryType" pitchFamily="2" charset="0"/>
              </a:rPr>
            </a:br>
            <a:r>
              <a:rPr lang="en-GB" smtClean="0">
                <a:latin typeface="SassoonPrimaryType" pitchFamily="2" charset="0"/>
              </a:rPr>
              <a:t>The tortoise walked very slowly.</a:t>
            </a:r>
          </a:p>
        </p:txBody>
      </p:sp>
      <p:sp>
        <p:nvSpPr>
          <p:cNvPr id="4099" name="WordArt 3"/>
          <p:cNvSpPr>
            <a:spLocks noChangeArrowheads="1" noChangeShapeType="1" noTextEdit="1"/>
          </p:cNvSpPr>
          <p:nvPr/>
        </p:nvSpPr>
        <p:spPr bwMode="auto">
          <a:xfrm>
            <a:off x="3962400" y="5410200"/>
            <a:ext cx="1085850" cy="6477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verb</a:t>
            </a:r>
          </a:p>
        </p:txBody>
      </p:sp>
      <p:sp>
        <p:nvSpPr>
          <p:cNvPr id="4100" name="WordArt 4"/>
          <p:cNvSpPr>
            <a:spLocks noChangeArrowheads="1" noChangeShapeType="1" noTextEdit="1"/>
          </p:cNvSpPr>
          <p:nvPr/>
        </p:nvSpPr>
        <p:spPr bwMode="auto">
          <a:xfrm>
            <a:off x="6400800" y="5410200"/>
            <a:ext cx="1695450" cy="6477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adverb</a:t>
            </a:r>
          </a:p>
        </p:txBody>
      </p:sp>
      <p:pic>
        <p:nvPicPr>
          <p:cNvPr id="4101" name="Picture 5" descr="C:\Documents and Settings\Michael Spalton\Application Data\Microsoft\Media Catalog\Downloaded Clips\cl0\an01883_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8400" y="2743200"/>
            <a:ext cx="2457450" cy="2271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mtClean="0">
                <a:latin typeface="SassoonPrimaryInfant" pitchFamily="2" charset="0"/>
              </a:rPr>
              <a:t>Most adjectives add ‘ly’ to make an adverb.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en-GB" smtClean="0">
                <a:latin typeface="SassoonPrimaryType" pitchFamily="2" charset="0"/>
              </a:rPr>
              <a:t>If the adjective ends in ‘y’ change the ‘y’ to ‘I’ before adding ‘ly’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GB" smtClean="0">
                <a:latin typeface="SassoonPrimaryType" pitchFamily="2" charset="0"/>
              </a:rPr>
              <a:t>Examples.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GB" smtClean="0">
              <a:latin typeface="SassoonPrimaryType" pitchFamily="2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GB" smtClean="0">
                <a:latin typeface="SassoonPrimaryType" pitchFamily="2" charset="0"/>
              </a:rPr>
              <a:t>Secret + ly = secretly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GB" smtClean="0">
              <a:latin typeface="SassoonPrimaryType" pitchFamily="2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GB" smtClean="0">
                <a:latin typeface="SassoonPrimaryType" pitchFamily="2" charset="0"/>
              </a:rPr>
              <a:t>Sleep</a:t>
            </a:r>
            <a:r>
              <a:rPr lang="en-GB" sz="4400" b="1" smtClean="0">
                <a:latin typeface="SassoonPrimaryType" pitchFamily="2" charset="0"/>
              </a:rPr>
              <a:t>y</a:t>
            </a:r>
            <a:r>
              <a:rPr lang="en-GB" smtClean="0">
                <a:latin typeface="SassoonPrimaryType" pitchFamily="2" charset="0"/>
              </a:rPr>
              <a:t> + ly = sleep</a:t>
            </a:r>
            <a:r>
              <a:rPr lang="en-GB" sz="4400" b="1" smtClean="0">
                <a:latin typeface="SassoonPrimaryType" pitchFamily="2" charset="0"/>
              </a:rPr>
              <a:t>i</a:t>
            </a:r>
            <a:r>
              <a:rPr lang="en-GB" smtClean="0">
                <a:latin typeface="SassoonPrimaryType" pitchFamily="2" charset="0"/>
              </a:rPr>
              <a:t>ly.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7772400" cy="685800"/>
          </a:xfrm>
        </p:spPr>
        <p:txBody>
          <a:bodyPr/>
          <a:lstStyle/>
          <a:p>
            <a:pPr eaLnBrk="1" hangingPunct="1"/>
            <a:r>
              <a:rPr lang="en-GB" smtClean="0">
                <a:latin typeface="SassoonPrimaryType" pitchFamily="2" charset="0"/>
              </a:rPr>
              <a:t>Try these!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95400"/>
            <a:ext cx="7772400" cy="4800600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en-GB" smtClean="0">
                <a:latin typeface="SassoonPrimaryType" pitchFamily="2" charset="0"/>
              </a:rPr>
              <a:t>usual</a:t>
            </a:r>
          </a:p>
          <a:p>
            <a:pPr algn="ctr" eaLnBrk="1" hangingPunct="1">
              <a:buFontTx/>
              <a:buNone/>
            </a:pPr>
            <a:r>
              <a:rPr lang="en-GB" smtClean="0">
                <a:latin typeface="SassoonPrimaryType" pitchFamily="2" charset="0"/>
              </a:rPr>
              <a:t>angry</a:t>
            </a:r>
          </a:p>
          <a:p>
            <a:pPr algn="ctr" eaLnBrk="1" hangingPunct="1">
              <a:buFontTx/>
              <a:buNone/>
            </a:pPr>
            <a:r>
              <a:rPr lang="en-GB" smtClean="0">
                <a:latin typeface="SassoonPrimaryType" pitchFamily="2" charset="0"/>
              </a:rPr>
              <a:t>weary</a:t>
            </a:r>
          </a:p>
          <a:p>
            <a:pPr algn="ctr" eaLnBrk="1" hangingPunct="1">
              <a:buFontTx/>
              <a:buNone/>
            </a:pPr>
            <a:r>
              <a:rPr lang="en-GB" smtClean="0">
                <a:latin typeface="SassoonPrimaryType" pitchFamily="2" charset="0"/>
              </a:rPr>
              <a:t>easy</a:t>
            </a:r>
          </a:p>
          <a:p>
            <a:pPr algn="ctr" eaLnBrk="1" hangingPunct="1">
              <a:buFontTx/>
              <a:buNone/>
            </a:pPr>
            <a:r>
              <a:rPr lang="en-GB" smtClean="0">
                <a:latin typeface="SassoonPrimaryType" pitchFamily="2" charset="0"/>
              </a:rPr>
              <a:t>happy</a:t>
            </a:r>
          </a:p>
          <a:p>
            <a:pPr algn="ctr" eaLnBrk="1" hangingPunct="1">
              <a:buFontTx/>
              <a:buNone/>
            </a:pPr>
            <a:r>
              <a:rPr lang="en-GB" smtClean="0">
                <a:latin typeface="SassoonPrimaryType" pitchFamily="2" charset="0"/>
              </a:rPr>
              <a:t>careful</a:t>
            </a:r>
          </a:p>
          <a:p>
            <a:pPr eaLnBrk="1" hangingPunct="1">
              <a:buFontTx/>
              <a:buNone/>
            </a:pPr>
            <a:r>
              <a:rPr lang="en-GB" smtClean="0">
                <a:latin typeface="SassoonPrimaryType" pitchFamily="2" charset="0"/>
              </a:rPr>
              <a:t>Choose one of these and put it in a sentence.</a:t>
            </a:r>
          </a:p>
          <a:p>
            <a:pPr eaLnBrk="1" hangingPunct="1">
              <a:buFontTx/>
              <a:buNone/>
            </a:pPr>
            <a:r>
              <a:rPr lang="en-GB" smtClean="0">
                <a:latin typeface="SassoonPrimaryType" pitchFamily="2" charset="0"/>
              </a:rPr>
              <a:t>IMPRESS ME!</a:t>
            </a:r>
          </a:p>
          <a:p>
            <a:pPr eaLnBrk="1" hangingPunct="1">
              <a:buFontTx/>
              <a:buNone/>
            </a:pPr>
            <a:endParaRPr lang="en-GB" smtClean="0">
              <a:latin typeface="SassoonPrimaryType" pitchFamily="2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609600"/>
            <a:ext cx="8153400" cy="5562600"/>
          </a:xfrm>
        </p:spPr>
        <p:txBody>
          <a:bodyPr/>
          <a:lstStyle/>
          <a:p>
            <a:pPr eaLnBrk="1" hangingPunct="1"/>
            <a:r>
              <a:rPr lang="en-GB" smtClean="0">
                <a:latin typeface="SassoonPrimaryType" pitchFamily="2" charset="0"/>
              </a:rPr>
              <a:t>Sentences…</a:t>
            </a:r>
            <a:br>
              <a:rPr lang="en-GB" smtClean="0">
                <a:latin typeface="SassoonPrimaryType" pitchFamily="2" charset="0"/>
              </a:rPr>
            </a:br>
            <a:r>
              <a:rPr lang="en-GB" smtClean="0">
                <a:latin typeface="SassoonPrimaryType" pitchFamily="2" charset="0"/>
              </a:rPr>
              <a:t/>
            </a:r>
            <a:br>
              <a:rPr lang="en-GB" smtClean="0">
                <a:latin typeface="SassoonPrimaryType" pitchFamily="2" charset="0"/>
              </a:rPr>
            </a:br>
            <a:r>
              <a:rPr lang="en-GB" sz="2000" smtClean="0">
                <a:latin typeface="SassoonPrimaryType" pitchFamily="2" charset="0"/>
              </a:rPr>
              <a:t>We _____ boarded the bus after our long flight.</a:t>
            </a:r>
            <a:br>
              <a:rPr lang="en-GB" sz="2000" smtClean="0">
                <a:latin typeface="SassoonPrimaryType" pitchFamily="2" charset="0"/>
              </a:rPr>
            </a:br>
            <a:r>
              <a:rPr lang="en-GB" sz="2000" smtClean="0">
                <a:latin typeface="SassoonPrimaryType" pitchFamily="2" charset="0"/>
              </a:rPr>
              <a:t/>
            </a:r>
            <a:br>
              <a:rPr lang="en-GB" sz="2000" smtClean="0">
                <a:latin typeface="SassoonPrimaryType" pitchFamily="2" charset="0"/>
              </a:rPr>
            </a:br>
            <a:r>
              <a:rPr lang="en-GB" sz="2000" smtClean="0">
                <a:latin typeface="SassoonPrimaryType" pitchFamily="2" charset="0"/>
              </a:rPr>
              <a:t>Dad _______ placed the glasses in the box.</a:t>
            </a:r>
            <a:br>
              <a:rPr lang="en-GB" sz="2000" smtClean="0">
                <a:latin typeface="SassoonPrimaryType" pitchFamily="2" charset="0"/>
              </a:rPr>
            </a:br>
            <a:r>
              <a:rPr lang="en-GB" sz="2000" smtClean="0">
                <a:latin typeface="SassoonPrimaryType" pitchFamily="2" charset="0"/>
              </a:rPr>
              <a:t/>
            </a:r>
            <a:br>
              <a:rPr lang="en-GB" sz="2000" smtClean="0">
                <a:latin typeface="SassoonPrimaryType" pitchFamily="2" charset="0"/>
              </a:rPr>
            </a:br>
            <a:r>
              <a:rPr lang="en-GB" sz="2000" smtClean="0">
                <a:latin typeface="SassoonPrimaryType" pitchFamily="2" charset="0"/>
              </a:rPr>
              <a:t>She rang the police ________ after the accident.</a:t>
            </a:r>
            <a:br>
              <a:rPr lang="en-GB" sz="2000" smtClean="0">
                <a:latin typeface="SassoonPrimaryType" pitchFamily="2" charset="0"/>
              </a:rPr>
            </a:br>
            <a:r>
              <a:rPr lang="en-GB" sz="2000" smtClean="0">
                <a:latin typeface="SassoonPrimaryType" pitchFamily="2" charset="0"/>
              </a:rPr>
              <a:t/>
            </a:r>
            <a:br>
              <a:rPr lang="en-GB" sz="2000" smtClean="0">
                <a:latin typeface="SassoonPrimaryType" pitchFamily="2" charset="0"/>
              </a:rPr>
            </a:br>
            <a:r>
              <a:rPr lang="en-GB" sz="2000" smtClean="0">
                <a:latin typeface="SassoonPrimaryType" pitchFamily="2" charset="0"/>
              </a:rPr>
              <a:t>I _______ carried all the shopping up the flight of stairs.</a:t>
            </a:r>
            <a:br>
              <a:rPr lang="en-GB" sz="2000" smtClean="0">
                <a:latin typeface="SassoonPrimaryType" pitchFamily="2" charset="0"/>
              </a:rPr>
            </a:br>
            <a:r>
              <a:rPr lang="en-GB" sz="2000" smtClean="0">
                <a:latin typeface="SassoonPrimaryType" pitchFamily="2" charset="0"/>
              </a:rPr>
              <a:t/>
            </a:r>
            <a:br>
              <a:rPr lang="en-GB" sz="2000" smtClean="0">
                <a:latin typeface="SassoonPrimaryType" pitchFamily="2" charset="0"/>
              </a:rPr>
            </a:br>
            <a:r>
              <a:rPr lang="en-GB" sz="2000" smtClean="0">
                <a:latin typeface="SassoonPrimaryType" pitchFamily="2" charset="0"/>
              </a:rPr>
              <a:t>The rain fell ______ all through the night.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</TotalTime>
  <Words>137</Words>
  <Application>Microsoft Office PowerPoint</Application>
  <PresentationFormat>On-screen Show (4:3)</PresentationFormat>
  <Paragraphs>43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Times New Roman</vt:lpstr>
      <vt:lpstr>Arial</vt:lpstr>
      <vt:lpstr>Calibri</vt:lpstr>
      <vt:lpstr>SassoonPrimaryType</vt:lpstr>
      <vt:lpstr>SassoonPrimaryInfant</vt:lpstr>
      <vt:lpstr>Default Design</vt:lpstr>
      <vt:lpstr>Adding ‘ly’ to words</vt:lpstr>
      <vt:lpstr>Some quick practise!</vt:lpstr>
      <vt:lpstr>The adjective (describing word) becomes an adverb (tells you more about the verb)  e.g. The tortoise walked very slowly.</vt:lpstr>
      <vt:lpstr>Most adjectives add ‘ly’ to make an adverb.</vt:lpstr>
      <vt:lpstr>Try these!</vt:lpstr>
      <vt:lpstr>Sentences…  We _____ boarded the bus after our long flight.  Dad _______ placed the glasses in the box.  She rang the police ________ after the accident.  I _______ carried all the shopping up the flight of stairs.  The rain fell ______ all through the night.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Adding ‘ly’ to words</dc:title>
  <dc:creator>Michael Spalton</dc:creator>
  <cp:lastModifiedBy>Teacher E-Solutions</cp:lastModifiedBy>
  <cp:revision>2</cp:revision>
  <dcterms:created xsi:type="dcterms:W3CDTF">2006-10-08T14:46:40Z</dcterms:created>
  <dcterms:modified xsi:type="dcterms:W3CDTF">2019-01-18T16:49:50Z</dcterms:modified>
</cp:coreProperties>
</file>