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F6E5D-6F21-4D28-958C-8E5EF378C3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196860"/>
      </p:ext>
    </p:extLst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C4E9F-7F91-4882-A4CF-6D30FBC4A7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54316"/>
      </p:ext>
    </p:extLst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E2295-2329-4FF3-8E09-8452F4BCC3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773161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82197-8AC7-4AD8-AE68-456CF3E95B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5471"/>
      </p:ext>
    </p:extLst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E0E0D-EED7-4128-874C-B79686EEE4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28502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3806-8119-4B00-A9C7-860ABA25AC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836899"/>
      </p:ext>
    </p:extLst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55F4C-94D0-4679-81A2-4BA5A2F84E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214793"/>
      </p:ext>
    </p:extLst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92E0C-8526-4D74-9B9D-195C7BDC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404093"/>
      </p:ext>
    </p:extLst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9C66B-BC2B-4A5C-8D4A-E943656870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073679"/>
      </p:ext>
    </p:extLst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40C43-1D4F-4A6B-AA95-B0E4109D3D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227196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3F526-2567-4A9E-86AA-1F2016AB89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49028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DA57796-7C85-4046-94FB-8F8BD0D82B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Program%20Files\Microsoft%20Office\Media\CntCD1\Sounds\j0082187.mid" TargetMode="External"/><Relationship Id="rId1" Type="http://schemas.openxmlformats.org/officeDocument/2006/relationships/audio" Target="file:///C:\Program%20Files\Microsoft%20Office\Media\CntCD1\Sounds\DIABLO01.mid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Media\CntCD1\Sounds\j0082187.mid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5400" smtClean="0">
                <a:latin typeface="Bauhaus 93" pitchFamily="82" charset="0"/>
              </a:rPr>
              <a:t>adjectives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4800" smtClean="0">
                <a:latin typeface="Berlin Sans FB Demi" pitchFamily="34" charset="0"/>
              </a:rPr>
              <a:t>Are describing words</a:t>
            </a:r>
          </a:p>
        </p:txBody>
      </p:sp>
      <p:pic>
        <p:nvPicPr>
          <p:cNvPr id="2056" name="DIABLO01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20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98637" fill="hold"/>
                                        <p:tgtEl>
                                          <p:spTgt spid="20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6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lady sang a song.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+ADJECTIVE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 </a:t>
            </a:r>
            <a:r>
              <a:rPr lang="en-GB" b="1" smtClean="0"/>
              <a:t>glamorous</a:t>
            </a:r>
            <a:r>
              <a:rPr lang="en-GB" smtClean="0"/>
              <a:t> lady sang a song.</a:t>
            </a:r>
          </a:p>
        </p:txBody>
      </p:sp>
      <p:pic>
        <p:nvPicPr>
          <p:cNvPr id="11268" name="Picture 4" descr="j02351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652963"/>
            <a:ext cx="18065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4451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112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6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chemeClr val="hlink"/>
                </a:solidFill>
              </a:rPr>
              <a:t>boy</a:t>
            </a:r>
            <a:r>
              <a:rPr lang="en-GB" smtClean="0"/>
              <a:t> ran down the street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+ADJECTIVE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 </a:t>
            </a:r>
            <a:r>
              <a:rPr lang="en-GB" b="1" smtClean="0"/>
              <a:t>naughty </a:t>
            </a:r>
            <a:r>
              <a:rPr lang="en-GB" smtClean="0"/>
              <a:t>boy ran down the street.</a:t>
            </a:r>
          </a:p>
        </p:txBody>
      </p:sp>
      <p:pic>
        <p:nvPicPr>
          <p:cNvPr id="3076" name="Picture 4" descr="j021911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791075"/>
            <a:ext cx="24479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6610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3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mtClean="0"/>
              <a:t>I put on my </a:t>
            </a:r>
            <a:r>
              <a:rPr lang="en-GB" smtClean="0">
                <a:solidFill>
                  <a:srgbClr val="FF7C80"/>
                </a:solidFill>
              </a:rPr>
              <a:t>jumper</a:t>
            </a:r>
            <a:r>
              <a:rPr lang="en-GB" smtClean="0"/>
              <a:t>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+ADJECTIVE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 put on my</a:t>
            </a:r>
            <a:r>
              <a:rPr lang="en-GB" smtClean="0">
                <a:solidFill>
                  <a:srgbClr val="FF7C80"/>
                </a:solidFill>
              </a:rPr>
              <a:t> </a:t>
            </a:r>
            <a:r>
              <a:rPr lang="en-GB" b="1" smtClean="0">
                <a:solidFill>
                  <a:srgbClr val="FF7C80"/>
                </a:solidFill>
              </a:rPr>
              <a:t>soft colourful</a:t>
            </a:r>
            <a:r>
              <a:rPr lang="en-GB" b="1" smtClean="0"/>
              <a:t> jumper.</a:t>
            </a:r>
            <a:endParaRPr lang="en-GB" smtClean="0"/>
          </a:p>
        </p:txBody>
      </p:sp>
      <p:pic>
        <p:nvPicPr>
          <p:cNvPr id="4100" name="Picture 4" descr="j02329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437063"/>
            <a:ext cx="1766887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1577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41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They went in to the</a:t>
            </a:r>
            <a:r>
              <a:rPr lang="en-GB" smtClean="0">
                <a:solidFill>
                  <a:srgbClr val="FFFF00"/>
                </a:solidFill>
              </a:rPr>
              <a:t> pool</a:t>
            </a:r>
            <a:r>
              <a:rPr lang="en-GB" smtClean="0"/>
              <a:t>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 ADJECTIVE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They went in to the</a:t>
            </a:r>
            <a:r>
              <a:rPr lang="en-GB" smtClean="0">
                <a:solidFill>
                  <a:srgbClr val="FFFF00"/>
                </a:solidFill>
              </a:rPr>
              <a:t> </a:t>
            </a:r>
            <a:r>
              <a:rPr lang="en-GB" b="1" smtClean="0">
                <a:solidFill>
                  <a:srgbClr val="FFFF00"/>
                </a:solidFill>
              </a:rPr>
              <a:t>deep </a:t>
            </a:r>
            <a:r>
              <a:rPr lang="en-GB" smtClean="0">
                <a:solidFill>
                  <a:srgbClr val="FFFF00"/>
                </a:solidFill>
              </a:rPr>
              <a:t>pool</a:t>
            </a:r>
            <a:r>
              <a:rPr lang="en-GB" smtClean="0"/>
              <a:t>.</a:t>
            </a:r>
          </a:p>
        </p:txBody>
      </p:sp>
      <p:pic>
        <p:nvPicPr>
          <p:cNvPr id="5125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8054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" descr="j030346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5157788"/>
            <a:ext cx="2312988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51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 walked round the</a:t>
            </a:r>
            <a:r>
              <a:rPr lang="en-GB" smtClean="0">
                <a:solidFill>
                  <a:srgbClr val="FF7C80"/>
                </a:solidFill>
              </a:rPr>
              <a:t> house.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 adjectives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 walked round the</a:t>
            </a:r>
            <a:r>
              <a:rPr lang="en-GB" smtClean="0">
                <a:solidFill>
                  <a:srgbClr val="FF7C80"/>
                </a:solidFill>
              </a:rPr>
              <a:t> </a:t>
            </a:r>
            <a:r>
              <a:rPr lang="en-GB" b="1" smtClean="0">
                <a:solidFill>
                  <a:srgbClr val="FF7C80"/>
                </a:solidFill>
              </a:rPr>
              <a:t>old creepy</a:t>
            </a:r>
            <a:r>
              <a:rPr lang="en-GB" smtClean="0"/>
              <a:t> house.</a:t>
            </a:r>
          </a:p>
        </p:txBody>
      </p:sp>
      <p:pic>
        <p:nvPicPr>
          <p:cNvPr id="6148" name="Picture 4" descr="j03049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652963"/>
            <a:ext cx="181292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8054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6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</a:t>
            </a:r>
            <a:r>
              <a:rPr lang="en-GB" smtClean="0">
                <a:solidFill>
                  <a:srgbClr val="CC66FF"/>
                </a:solidFill>
              </a:rPr>
              <a:t>dog </a:t>
            </a:r>
            <a:r>
              <a:rPr lang="en-GB" smtClean="0"/>
              <a:t>chased me.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 adjective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 </a:t>
            </a:r>
            <a:r>
              <a:rPr lang="en-GB" b="1" smtClean="0">
                <a:solidFill>
                  <a:srgbClr val="CC66FF"/>
                </a:solidFill>
              </a:rPr>
              <a:t>large fierce</a:t>
            </a:r>
            <a:r>
              <a:rPr lang="en-GB" smtClean="0"/>
              <a:t> dog chased me.</a:t>
            </a:r>
          </a:p>
        </p:txBody>
      </p:sp>
      <p:pic>
        <p:nvPicPr>
          <p:cNvPr id="7172" name="Picture 4" descr="j03122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611688"/>
            <a:ext cx="316706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516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7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 saw lightning in the sky.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 ADJECTIVE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 saw </a:t>
            </a:r>
            <a:r>
              <a:rPr lang="en-GB" b="1" smtClean="0"/>
              <a:t>white flashing </a:t>
            </a:r>
            <a:r>
              <a:rPr lang="en-GB" smtClean="0"/>
              <a:t>lightning in the </a:t>
            </a:r>
            <a:r>
              <a:rPr lang="en-GB" b="1" smtClean="0"/>
              <a:t>dark</a:t>
            </a:r>
            <a:r>
              <a:rPr lang="en-GB" smtClean="0"/>
              <a:t> sky</a:t>
            </a:r>
          </a:p>
        </p:txBody>
      </p:sp>
      <p:pic>
        <p:nvPicPr>
          <p:cNvPr id="8196" name="Picture 4" descr="j02310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508500"/>
            <a:ext cx="1997075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5516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81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Dad walked down the street.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 ADJECTIVE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Dad walked down the </a:t>
            </a:r>
            <a:r>
              <a:rPr lang="en-GB" b="1" smtClean="0"/>
              <a:t>quiet narrow</a:t>
            </a:r>
            <a:r>
              <a:rPr lang="en-GB" smtClean="0"/>
              <a:t> street.</a:t>
            </a:r>
          </a:p>
        </p:txBody>
      </p:sp>
      <p:pic>
        <p:nvPicPr>
          <p:cNvPr id="9220" name="Picture 4" descr="j01985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24400"/>
            <a:ext cx="1320800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213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92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1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Adjectives are describing words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 walked through the snow.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+ ADJECTIVE.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 walked through the </a:t>
            </a:r>
            <a:r>
              <a:rPr lang="en-GB" b="1" smtClean="0"/>
              <a:t>freezing cold</a:t>
            </a:r>
            <a:r>
              <a:rPr lang="en-GB" smtClean="0"/>
              <a:t> snow.</a:t>
            </a:r>
          </a:p>
        </p:txBody>
      </p:sp>
      <p:pic>
        <p:nvPicPr>
          <p:cNvPr id="10244" name="Picture 4" descr="j01879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08500"/>
            <a:ext cx="1779588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j0082187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3006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3" fill="hold"/>
                                        <p:tgtEl>
                                          <p:spTgt spid="102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186</Words>
  <Application>Microsoft Office PowerPoint</Application>
  <PresentationFormat>On-screen Show (4:3)</PresentationFormat>
  <Paragraphs>57</Paragraphs>
  <Slides>10</Slides>
  <Notes>0</Notes>
  <HiddenSlides>0</HiddenSlides>
  <MMClips>11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Bauhaus 93</vt:lpstr>
      <vt:lpstr>Berlin Sans FB Demi</vt:lpstr>
      <vt:lpstr>Default Design</vt:lpstr>
      <vt:lpstr>adjectives</vt:lpstr>
      <vt:lpstr>Adjectives are describing words</vt:lpstr>
      <vt:lpstr>Adjectives are describing words</vt:lpstr>
      <vt:lpstr>Adjectives are describing words</vt:lpstr>
      <vt:lpstr>Adjectives are describing words.</vt:lpstr>
      <vt:lpstr>Adjectives are describing words</vt:lpstr>
      <vt:lpstr>Adjectives are describing words</vt:lpstr>
      <vt:lpstr>Adjectives are describing words</vt:lpstr>
      <vt:lpstr>Adjectives are describing words</vt:lpstr>
      <vt:lpstr>Adjectives are describing words</vt:lpstr>
    </vt:vector>
  </TitlesOfParts>
  <Company>Laptops for Teachers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Teacher</dc:creator>
  <cp:lastModifiedBy>Teacher E-Solutions</cp:lastModifiedBy>
  <cp:revision>7</cp:revision>
  <dcterms:created xsi:type="dcterms:W3CDTF">2005-10-11T16:30:22Z</dcterms:created>
  <dcterms:modified xsi:type="dcterms:W3CDTF">2019-01-18T16:50:02Z</dcterms:modified>
</cp:coreProperties>
</file>