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4" r:id="rId9"/>
    <p:sldId id="266" r:id="rId10"/>
    <p:sldId id="263" r:id="rId11"/>
    <p:sldId id="267" r:id="rId12"/>
    <p:sldId id="265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7B21FA-C71F-417C-AEA7-36EE84B7A5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88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1EFA4-58C5-415F-B7FB-E7DA961DD69B}" type="slidenum">
              <a:rPr lang="en-GB"/>
              <a:pPr/>
              <a:t>1</a:t>
            </a:fld>
            <a:endParaRPr lang="en-GB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933566-43C9-4C28-B13E-5CC403A425D1}" type="slidenum">
              <a:rPr lang="en-GB"/>
              <a:pPr/>
              <a:t>10</a:t>
            </a:fld>
            <a:endParaRPr lang="en-GB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B2502-CC68-448F-8BB7-4E4515D8918E}" type="slidenum">
              <a:rPr lang="en-GB"/>
              <a:pPr/>
              <a:t>11</a:t>
            </a:fld>
            <a:endParaRPr lang="en-GB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94C1B-4BB9-4E0A-A219-4B1242636CB1}" type="slidenum">
              <a:rPr lang="en-GB"/>
              <a:pPr/>
              <a:t>12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B4F8D-EB4D-44A9-BDA8-A44305F97296}" type="slidenum">
              <a:rPr lang="en-GB"/>
              <a:pPr/>
              <a:t>13</a:t>
            </a:fld>
            <a:endParaRPr lang="en-GB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FA213-E88A-45AC-8567-25FFD3C485E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A610B-2C2E-4F35-9132-CF3C1D3D9AEF}" type="slidenum">
              <a:rPr lang="en-GB"/>
              <a:pPr/>
              <a:t>2</a:t>
            </a:fld>
            <a:endParaRPr lang="en-GB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0F3AB-5359-4115-9C2C-E6B3EE2E545E}" type="slidenum">
              <a:rPr lang="en-GB"/>
              <a:pPr/>
              <a:t>3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CFB69-E11E-4390-93F7-9D81128CD486}" type="slidenum">
              <a:rPr lang="en-GB"/>
              <a:pPr/>
              <a:t>4</a:t>
            </a:fld>
            <a:endParaRPr lang="en-GB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27E59-301F-441B-A764-5D30A698A678}" type="slidenum">
              <a:rPr lang="en-GB"/>
              <a:pPr/>
              <a:t>5</a:t>
            </a:fld>
            <a:endParaRPr lang="en-GB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73B0C-F4A8-44E4-9466-AF14A617B05A}" type="slidenum">
              <a:rPr lang="en-GB"/>
              <a:pPr/>
              <a:t>6</a:t>
            </a:fld>
            <a:endParaRPr lang="en-GB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B3E80-E780-4D28-B8AC-465A508D57EB}" type="slidenum">
              <a:rPr lang="en-GB"/>
              <a:pPr/>
              <a:t>7</a:t>
            </a:fld>
            <a:endParaRPr lang="en-GB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D8E68-6E02-4213-8549-D8539BB8396C}" type="slidenum">
              <a:rPr lang="en-GB"/>
              <a:pPr/>
              <a:t>8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66925-CB56-4A86-96A1-24620E02EA3A}" type="slidenum">
              <a:rPr lang="en-GB"/>
              <a:pPr/>
              <a:t>9</a:t>
            </a:fld>
            <a:endParaRPr lang="en-GB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1" lang="en-GB"/>
          </a:p>
        </p:txBody>
      </p:sp>
      <p:pic>
        <p:nvPicPr>
          <p:cNvPr id="1843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GB"/>
          </a:p>
        </p:txBody>
      </p:sp>
      <p:pic>
        <p:nvPicPr>
          <p:cNvPr id="1843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01C820-5189-42CF-ADC6-0FEB2F563D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ABE23-C1C0-48F7-84A5-CE037F23E2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3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403AB-2E43-410D-82FE-653D6E67E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6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A139A-6B6F-4748-827E-A9B1CCBD9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F074E-882C-426B-8C0B-33793B5D8F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ABD97-4AA5-4055-8ACE-593C858AC3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13184-E359-47B9-ADE6-139169DB3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3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598B4-80DC-4C89-9184-E32DD67CA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8FB14-3406-4428-8F66-5634AC5E26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8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D109F-5394-4FD8-A46F-45F055A61F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A86B9-F088-4D54-81DF-4290340D27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1" lang="en-GB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2" name="Picture 4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D7CC13-A9C3-414A-95EE-BE96A8A091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4" Type="http://schemas.openxmlformats.org/officeDocument/2006/relationships/audio" Target="../media/audio8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800600"/>
            <a:ext cx="7721600" cy="1143000"/>
          </a:xfrm>
        </p:spPr>
        <p:txBody>
          <a:bodyPr/>
          <a:lstStyle/>
          <a:p>
            <a:endParaRPr lang="en-GB" sz="4000"/>
          </a:p>
        </p:txBody>
      </p:sp>
      <p:pic>
        <p:nvPicPr>
          <p:cNvPr id="2053" name="Picture 5" descr="pe032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2684463" cy="242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Interrogative:</a:t>
            </a:r>
          </a:p>
          <a:p>
            <a:pPr lvl="1"/>
            <a:r>
              <a:rPr lang="en-US" u="sng"/>
              <a:t>When </a:t>
            </a:r>
            <a:r>
              <a:rPr lang="en-US"/>
              <a:t>will you return?</a:t>
            </a:r>
            <a:endParaRPr lang="en-US" u="sng"/>
          </a:p>
          <a:p>
            <a:pPr lvl="1"/>
            <a:r>
              <a:rPr lang="en-US" u="sng"/>
              <a:t>How</a:t>
            </a:r>
            <a:r>
              <a:rPr lang="en-US"/>
              <a:t> is the trunk being sent?</a:t>
            </a:r>
            <a:endParaRPr lang="en-US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Negative Adverb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Denies or contradicts a statement</a:t>
            </a:r>
          </a:p>
          <a:p>
            <a:r>
              <a:rPr lang="en-US"/>
              <a:t> no, not , never, only, scarcely and hardly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Note:  two negative adverbs should not be used together.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Negative </a:t>
            </a:r>
          </a:p>
          <a:p>
            <a:r>
              <a:rPr lang="en-US"/>
              <a:t>- I can </a:t>
            </a:r>
            <a:r>
              <a:rPr lang="en-US" u="sng"/>
              <a:t>scarcely </a:t>
            </a:r>
            <a:r>
              <a:rPr lang="en-US"/>
              <a:t>believe my eyes. ( correct)</a:t>
            </a:r>
          </a:p>
          <a:p>
            <a:r>
              <a:rPr lang="en-US"/>
              <a:t>- I haven’t no more sea shells. (incorrect)</a:t>
            </a:r>
            <a:endParaRPr lang="en-US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Familiar Adverbs</a:t>
            </a:r>
            <a:br>
              <a:rPr lang="en-US"/>
            </a:br>
            <a:r>
              <a:rPr lang="en-US"/>
              <a:t>to Know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almost		finally	seldom	unusually		certainly    hardly  </a:t>
            </a:r>
          </a:p>
          <a:p>
            <a:pPr>
              <a:buFontTx/>
              <a:buNone/>
            </a:pPr>
            <a:r>
              <a:rPr lang="en-US"/>
              <a:t>   quite     so    usually    just  rather    </a:t>
            </a:r>
          </a:p>
          <a:p>
            <a:pPr>
              <a:buFontTx/>
              <a:buNone/>
            </a:pPr>
            <a:r>
              <a:rPr lang="en-US"/>
              <a:t>  very     rather     fairly    nearly     too</a:t>
            </a:r>
          </a:p>
          <a:p>
            <a:pPr>
              <a:buFontTx/>
              <a:buNone/>
            </a:pPr>
            <a:r>
              <a:rPr lang="en-US"/>
              <a:t>          scarcely     well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 advAuto="1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>
                <a:latin typeface="Arial" charset="0"/>
                <a:cs typeface="Arial" charset="0"/>
              </a:rPr>
              <a:t>This powerpoint was kindly donated to </a:t>
            </a:r>
            <a:r>
              <a:rPr lang="en-GB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>
              <a:latin typeface="Arial" charset="0"/>
              <a:cs typeface="Arial" charset="0"/>
            </a:endParaRPr>
          </a:p>
          <a:p>
            <a:pPr algn="l"/>
            <a:endParaRPr lang="en-GB">
              <a:latin typeface="Arial" charset="0"/>
              <a:cs typeface="Arial" charset="0"/>
            </a:endParaRPr>
          </a:p>
          <a:p>
            <a:pPr algn="l"/>
            <a:endParaRPr lang="en-GB">
              <a:latin typeface="Arial" charset="0"/>
              <a:cs typeface="Arial" charset="0"/>
            </a:endParaRPr>
          </a:p>
          <a:p>
            <a:pPr algn="l"/>
            <a:endParaRPr lang="en-GB">
              <a:latin typeface="Arial" charset="0"/>
              <a:cs typeface="Arial" charset="0"/>
            </a:endParaRPr>
          </a:p>
          <a:p>
            <a:pPr algn="l"/>
            <a:endParaRPr lang="en-GB">
              <a:latin typeface="Arial" charset="0"/>
              <a:cs typeface="Arial" charset="0"/>
            </a:endParaRPr>
          </a:p>
          <a:p>
            <a:pPr algn="l"/>
            <a:r>
              <a:rPr lang="en-GB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ADJECTIVES &amp; ADVERBS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RULES TO FOLLOW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620000" cy="1524000"/>
          </a:xfrm>
        </p:spPr>
        <p:txBody>
          <a:bodyPr/>
          <a:lstStyle/>
          <a:p>
            <a:r>
              <a:rPr lang="en-US"/>
              <a:t>Modifies Nouns</a:t>
            </a:r>
          </a:p>
          <a:p>
            <a:r>
              <a:rPr lang="en-US"/>
              <a:t>Modifies Pronouns</a:t>
            </a:r>
          </a:p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AN ADJECTIVE: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tells what kind of person, place, or thing.  A noun or a pronoun is.</a:t>
            </a:r>
          </a:p>
          <a:p>
            <a:r>
              <a:rPr lang="en-US"/>
              <a:t>It may also point out which one or how many.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ship was an </a:t>
            </a:r>
            <a:r>
              <a:rPr lang="en-US" u="sng"/>
              <a:t>English</a:t>
            </a:r>
            <a:r>
              <a:rPr lang="en-US"/>
              <a:t> vessel. (what kind)</a:t>
            </a:r>
          </a:p>
          <a:p>
            <a:endParaRPr lang="en-US" u="sng"/>
          </a:p>
          <a:p>
            <a:endParaRPr lang="en-US" u="sng"/>
          </a:p>
          <a:p>
            <a:r>
              <a:rPr lang="en-US" u="sng"/>
              <a:t>This</a:t>
            </a:r>
            <a:r>
              <a:rPr lang="en-US"/>
              <a:t> factory is mine. (which one)</a:t>
            </a:r>
          </a:p>
          <a:p>
            <a:r>
              <a:rPr lang="en-US" u="sng"/>
              <a:t>Many </a:t>
            </a:r>
            <a:r>
              <a:rPr lang="en-US"/>
              <a:t>people enjoy the </a:t>
            </a:r>
            <a:r>
              <a:rPr lang="en-US" u="sng"/>
              <a:t>annual</a:t>
            </a:r>
            <a:r>
              <a:rPr lang="en-US"/>
              <a:t> dinner. (how many, which one)</a:t>
            </a:r>
            <a:endParaRPr lang="en-US" u="sng"/>
          </a:p>
          <a:p>
            <a:endParaRPr lang="en-US"/>
          </a:p>
        </p:txBody>
      </p:sp>
      <p:pic>
        <p:nvPicPr>
          <p:cNvPr id="6148" name="Picture 4" descr="tn0033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1158875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ADVERB: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Modifies an active verb or a verb phrase by expressing manner, place, time, degree, or number.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ADVERBS: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</a:t>
            </a:r>
          </a:p>
          <a:p>
            <a:r>
              <a:rPr lang="en-US"/>
              <a:t>Interrogative </a:t>
            </a:r>
          </a:p>
          <a:p>
            <a:r>
              <a:rPr lang="en-US"/>
              <a:t>Negative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066800" y="533400"/>
          <a:ext cx="1219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33400"/>
                        <a:ext cx="12192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SIMPLE:</a:t>
            </a:r>
          </a:p>
          <a:p>
            <a:pPr lvl="1"/>
            <a:r>
              <a:rPr lang="en-US"/>
              <a:t>She moved </a:t>
            </a:r>
            <a:r>
              <a:rPr lang="en-US" u="sng"/>
              <a:t>quietly</a:t>
            </a:r>
            <a:r>
              <a:rPr lang="en-US"/>
              <a:t>. (Manner and tell how)</a:t>
            </a:r>
          </a:p>
          <a:p>
            <a:pPr lvl="1"/>
            <a:r>
              <a:rPr lang="en-US"/>
              <a:t>I waited </a:t>
            </a:r>
            <a:r>
              <a:rPr lang="en-US" u="sng"/>
              <a:t>there</a:t>
            </a:r>
            <a:r>
              <a:rPr lang="en-US"/>
              <a:t> for an hour. (Place and tell where)</a:t>
            </a:r>
          </a:p>
          <a:p>
            <a:pPr lvl="1"/>
            <a:r>
              <a:rPr lang="en-US"/>
              <a:t>You may leave </a:t>
            </a:r>
            <a:r>
              <a:rPr lang="en-US" u="sng"/>
              <a:t>soon</a:t>
            </a:r>
            <a:r>
              <a:rPr lang="en-US"/>
              <a:t>. (Time, tells when)</a:t>
            </a:r>
          </a:p>
          <a:p>
            <a:pPr lvl="1"/>
            <a:r>
              <a:rPr lang="en-US"/>
              <a:t>I called you </a:t>
            </a:r>
            <a:r>
              <a:rPr lang="en-US" u="sng"/>
              <a:t>once</a:t>
            </a:r>
            <a:r>
              <a:rPr lang="en-US"/>
              <a:t>. (Number, tells how many)</a:t>
            </a:r>
          </a:p>
          <a:p>
            <a:pPr lvl="1"/>
            <a:r>
              <a:rPr lang="en-US"/>
              <a:t>He sat </a:t>
            </a:r>
            <a:r>
              <a:rPr lang="en-US" u="sng"/>
              <a:t>very</a:t>
            </a:r>
            <a:r>
              <a:rPr lang="en-US"/>
              <a:t> still. (Degree, tells how much)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Interrogative Adverb </a:t>
            </a:r>
            <a:br>
              <a:rPr lang="en-US"/>
            </a:b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a sentence that asks a question</a:t>
            </a:r>
          </a:p>
          <a:p>
            <a:r>
              <a:rPr lang="en-US"/>
              <a:t>where, when, why and how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143000" y="304800"/>
          <a:ext cx="1830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lip" r:id="rId5" imgW="1830600" imgH="1316520" progId="MS_ClipArt_Gallery.5">
                  <p:embed/>
                </p:oleObj>
              </mc:Choice>
              <mc:Fallback>
                <p:oleObj name="Clip" r:id="rId5" imgW="1830600" imgH="1316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4800"/>
                        <a:ext cx="1830388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100</TotalTime>
  <Words>323</Words>
  <Application>Microsoft Office PowerPoint</Application>
  <PresentationFormat>On-screen Show (4:3)</PresentationFormat>
  <Paragraphs>68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Notebook</vt:lpstr>
      <vt:lpstr>Microsoft Clip Gallery</vt:lpstr>
      <vt:lpstr>PowerPoint Presentation</vt:lpstr>
      <vt:lpstr>ADJECTIVES &amp; ADVERBS </vt:lpstr>
      <vt:lpstr>ADJECTIVES</vt:lpstr>
      <vt:lpstr>DEFINITION OF AN ADJECTIVE:</vt:lpstr>
      <vt:lpstr>EXAMPLES:</vt:lpstr>
      <vt:lpstr>AN ADVERB:</vt:lpstr>
      <vt:lpstr>TYPES OF ADVERBS:</vt:lpstr>
      <vt:lpstr>EXAMPLES:</vt:lpstr>
      <vt:lpstr>Interrogative Adverb  </vt:lpstr>
      <vt:lpstr>EXAMPLES:</vt:lpstr>
      <vt:lpstr>Negative Adverb</vt:lpstr>
      <vt:lpstr>EXAMPLES:</vt:lpstr>
      <vt:lpstr>Familiar Adverbs to Know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and adverbs</dc:title>
  <dc:creator>Tim Williams</dc:creator>
  <cp:lastModifiedBy>Teacher E-Solutions</cp:lastModifiedBy>
  <cp:revision>5</cp:revision>
  <dcterms:created xsi:type="dcterms:W3CDTF">2003-03-13T23:16:01Z</dcterms:created>
  <dcterms:modified xsi:type="dcterms:W3CDTF">2019-01-18T16:49:55Z</dcterms:modified>
</cp:coreProperties>
</file>