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66FF"/>
    <a:srgbClr val="FFFF00"/>
    <a:srgbClr val="FF7C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1" d="100"/>
          <a:sy n="41" d="100"/>
        </p:scale>
        <p:origin x="-672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AF6E5D-6F21-4D28-958C-8E5EF378C3F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7196860"/>
      </p:ext>
    </p:extLst>
  </p:cSld>
  <p:clrMapOvr>
    <a:masterClrMapping/>
  </p:clrMapOvr>
  <p:transition>
    <p:push dir="r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EC4E9F-7F91-4882-A4CF-6D30FBC4A70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7454316"/>
      </p:ext>
    </p:extLst>
  </p:cSld>
  <p:clrMapOvr>
    <a:masterClrMapping/>
  </p:clrMapOvr>
  <p:transition>
    <p:push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4E2295-2329-4FF3-8E09-8452F4BCC3E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6773161"/>
      </p:ext>
    </p:extLst>
  </p:cSld>
  <p:clrMapOvr>
    <a:masterClrMapping/>
  </p:clrMapOvr>
  <p:transition>
    <p:push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F82197-8AC7-4AD8-AE68-456CF3E95B1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235471"/>
      </p:ext>
    </p:extLst>
  </p:cSld>
  <p:clrMapOvr>
    <a:masterClrMapping/>
  </p:clrMapOvr>
  <p:transition>
    <p:push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CE0E0D-EED7-4128-874C-B79686EEE4A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3728502"/>
      </p:ext>
    </p:extLst>
  </p:cSld>
  <p:clrMapOvr>
    <a:masterClrMapping/>
  </p:clrMapOvr>
  <p:transition>
    <p:push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C53806-8119-4B00-A9C7-860ABA25AC5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5836899"/>
      </p:ext>
    </p:extLst>
  </p:cSld>
  <p:clrMapOvr>
    <a:masterClrMapping/>
  </p:clrMapOvr>
  <p:transition>
    <p:push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755F4C-94D0-4679-81A2-4BA5A2F84EC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4214793"/>
      </p:ext>
    </p:extLst>
  </p:cSld>
  <p:clrMapOvr>
    <a:masterClrMapping/>
  </p:clrMapOvr>
  <p:transition>
    <p:push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C92E0C-8526-4D74-9B9D-195C7BDC22B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7404093"/>
      </p:ext>
    </p:extLst>
  </p:cSld>
  <p:clrMapOvr>
    <a:masterClrMapping/>
  </p:clrMapOvr>
  <p:transition>
    <p:push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09C66B-BC2B-4A5C-8D4A-E9436568701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5073679"/>
      </p:ext>
    </p:extLst>
  </p:cSld>
  <p:clrMapOvr>
    <a:masterClrMapping/>
  </p:clrMapOvr>
  <p:transition>
    <p:push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F40C43-1D4F-4A6B-AA95-B0E4109D3D9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5227196"/>
      </p:ext>
    </p:extLst>
  </p:cSld>
  <p:clrMapOvr>
    <a:masterClrMapping/>
  </p:clrMapOvr>
  <p:transition>
    <p:push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83F526-2567-4A9E-86AA-1F2016AB898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3549028"/>
      </p:ext>
    </p:extLst>
  </p:cSld>
  <p:clrMapOvr>
    <a:masterClrMapping/>
  </p:clrMapOvr>
  <p:transition>
    <p:push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9DA57796-7C85-4046-94FB-8F8BD0D82BC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30000">
                                          <p:val>
                                            <p:strVal val="#ppt_h/2"/>
                                          </p:val>
                                        </p:tav>
                                        <p:tav tm="40000">
                                          <p:val>
                                            <p:strVal val="#ppt_h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"/>
                                          </p:val>
                                        </p:tav>
                                        <p:tav tm="60000">
                                          <p:val>
                                            <p:strVal val="#ppt_h"/>
                                          </p:val>
                                        </p:tav>
                                        <p:tav tm="69900">
                                          <p:val>
                                            <p:strVal val="#ppt_h/2"/>
                                          </p:val>
                                        </p:tav>
                                        <p:tav tm="8000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5"/>
                                          </p:val>
                                        </p:tav>
                                        <p:tav tm="20000">
                                          <p:val>
                                            <p:strVal val="#ppt_y-.2"/>
                                          </p:val>
                                        </p:tav>
                                        <p:tav tm="30000">
                                          <p:val>
                                            <p:strVal val="#ppt_y"/>
                                          </p:val>
                                        </p:tav>
                                        <p:tav tm="40000">
                                          <p:val>
                                            <p:strVal val="#ppt_y-.15"/>
                                          </p:val>
                                        </p:tav>
                                        <p:tav tm="50000">
                                          <p:val>
                                            <p:strVal val="#ppt_y"/>
                                          </p:val>
                                        </p:tav>
                                        <p:tav tm="60000">
                                          <p:val>
                                            <p:strVal val="#ppt_y-.1"/>
                                          </p:val>
                                        </p:tav>
                                        <p:tav tm="69900">
                                          <p:val>
                                            <p:strVal val="#ppt_y"/>
                                          </p:val>
                                        </p:tav>
                                        <p:tav tm="80000">
                                          <p:val>
                                            <p:strVal val="#ppt_y-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6" grpId="0"/>
      <p:bldP spid="1027" grpId="0" build="p">
        <p:tmplLst>
          <p:tmpl lvl="1">
            <p:tnLst>
              <p:par>
                <p:cTn presetID="40" presetClass="entr" presetSubtype="0" fill="hold" nodeType="click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</p:cBhvr>
                    </p:animEffect>
                    <p:anim calcmode="lin" valueType="num">
                      <p:cBhvr>
                        <p:cTn dur="500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-.1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40" presetClass="entr" presetSubtype="0" fill="hold" nodeType="with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</p:cBhvr>
                    </p:animEffect>
                    <p:anim calcmode="lin" valueType="num">
                      <p:cBhvr>
                        <p:cTn dur="500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-.1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40" presetClass="entr" presetSubtype="0" fill="hold" nodeType="with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</p:cBhvr>
                    </p:animEffect>
                    <p:anim calcmode="lin" valueType="num">
                      <p:cBhvr>
                        <p:cTn dur="500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-.1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40" presetClass="entr" presetSubtype="0" fill="hold" nodeType="with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</p:cBhvr>
                    </p:animEffect>
                    <p:anim calcmode="lin" valueType="num">
                      <p:cBhvr>
                        <p:cTn dur="500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-.1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40" presetClass="entr" presetSubtype="0" fill="hold" nodeType="with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</p:cBhvr>
                    </p:animEffect>
                    <p:anim calcmode="lin" valueType="num">
                      <p:cBhvr>
                        <p:cTn dur="500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-.1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>
                          <p:stCondLst>
                            <p:cond delay="0"/>
                          </p:stCondLst>
                        </p:cTn>
                        <p:tgtEl>
                          <p:spTgt spid="102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file:///C:\Program%20Files\Microsoft%20Office\Media\CntCD1\Sounds\j0082187.mid" TargetMode="External"/><Relationship Id="rId1" Type="http://schemas.openxmlformats.org/officeDocument/2006/relationships/audio" Target="file:///C:\Program%20Files\Microsoft%20Office\Media\CntCD1\Sounds\DIABLO01.mid" TargetMode="External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Program%20Files\Microsoft%20Office\Media\CntCD1\Sounds\j0082187.mid" TargetMode="External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Program%20Files\Microsoft%20Office\Media\CntCD1\Sounds\j0082187.mid" TargetMode="External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Program%20Files\Microsoft%20Office\Media\CntCD1\Sounds\j0082187.mid" TargetMode="External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Program%20Files\Microsoft%20Office\Media\CntCD1\Sounds\j0082187.mid" TargetMode="External"/><Relationship Id="rId4" Type="http://schemas.openxmlformats.org/officeDocument/2006/relationships/image" Target="../media/image4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Program%20Files\Microsoft%20Office\Media\CntCD1\Sounds\j0082187.mid" TargetMode="External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Program%20Files\Microsoft%20Office\Media\CntCD1\Sounds\j0082187.mid" TargetMode="External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Program%20Files\Microsoft%20Office\Media\CntCD1\Sounds\j0082187.mid" TargetMode="External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Program%20Files\Microsoft%20Office\Media\CntCD1\Sounds\j0082187.mid" TargetMode="External"/><Relationship Id="rId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Program%20Files\Microsoft%20Office\Media\CntCD1\Sounds\j0082187.mid" TargetMode="External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GB" sz="5400" smtClean="0">
                <a:latin typeface="Bauhaus 93" pitchFamily="82" charset="0"/>
              </a:rPr>
              <a:t>adjectives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en-GB" sz="4800" smtClean="0">
                <a:latin typeface="Berlin Sans FB Demi" pitchFamily="34" charset="0"/>
              </a:rPr>
              <a:t>Are describing words</a:t>
            </a:r>
          </a:p>
        </p:txBody>
      </p:sp>
      <p:pic>
        <p:nvPicPr>
          <p:cNvPr id="2056" name="DIABLO01.mid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0" name="j0082187.mid">
            <a:hlinkClick r:id="" action="ppaction://media"/>
          </p:cNvPr>
          <p:cNvPicPr>
            <a:picLocks noRot="1" noChangeAspect="1" noChangeArrowheads="1"/>
          </p:cNvPicPr>
          <p:nvPr>
            <a:audioFile r:link="rId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33" fill="hold"/>
                                        <p:tgtEl>
                                          <p:spTgt spid="206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0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 nodeType="clickPar">
                      <p:stCondLst>
                        <p:cond delay="0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98637" fill="hold"/>
                                        <p:tgtEl>
                                          <p:spTgt spid="205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6"/>
                  </p:tgtEl>
                </p:cond>
              </p:nextCondLst>
            </p:seq>
            <p:audio>
              <p:cMediaNode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56"/>
                </p:tgtEl>
              </p:cMediaNode>
            </p:audio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60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Adjectives are describing words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GB" smtClean="0"/>
              <a:t>The lady sang a song.</a:t>
            </a:r>
          </a:p>
          <a:p>
            <a:pPr eaLnBrk="1" hangingPunct="1"/>
            <a:endParaRPr lang="en-GB" smtClean="0"/>
          </a:p>
          <a:p>
            <a:pPr eaLnBrk="1" hangingPunct="1"/>
            <a:r>
              <a:rPr lang="en-GB" smtClean="0"/>
              <a:t>+ADJECTIVE</a:t>
            </a:r>
          </a:p>
          <a:p>
            <a:pPr eaLnBrk="1" hangingPunct="1"/>
            <a:endParaRPr lang="en-GB" smtClean="0"/>
          </a:p>
          <a:p>
            <a:pPr eaLnBrk="1" hangingPunct="1"/>
            <a:endParaRPr lang="en-GB" smtClean="0"/>
          </a:p>
          <a:p>
            <a:pPr eaLnBrk="1" hangingPunct="1"/>
            <a:r>
              <a:rPr lang="en-GB" smtClean="0"/>
              <a:t>The </a:t>
            </a:r>
            <a:r>
              <a:rPr lang="en-GB" b="1" smtClean="0"/>
              <a:t>glamorous</a:t>
            </a:r>
            <a:r>
              <a:rPr lang="en-GB" smtClean="0"/>
              <a:t> lady sang a song.</a:t>
            </a:r>
          </a:p>
        </p:txBody>
      </p:sp>
      <p:pic>
        <p:nvPicPr>
          <p:cNvPr id="11268" name="Picture 4" descr="j023518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25" y="4652963"/>
            <a:ext cx="1806575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9" name="j0082187.mid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775" y="5445125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33" fill="hold"/>
                                        <p:tgtEl>
                                          <p:spTgt spid="1126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269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Adjectives are describing words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GB" smtClean="0"/>
              <a:t>The </a:t>
            </a:r>
            <a:r>
              <a:rPr lang="en-GB" smtClean="0">
                <a:solidFill>
                  <a:schemeClr val="hlink"/>
                </a:solidFill>
              </a:rPr>
              <a:t>boy</a:t>
            </a:r>
            <a:r>
              <a:rPr lang="en-GB" smtClean="0"/>
              <a:t> ran down the street</a:t>
            </a:r>
          </a:p>
          <a:p>
            <a:pPr eaLnBrk="1" hangingPunct="1"/>
            <a:endParaRPr lang="en-GB" smtClean="0"/>
          </a:p>
          <a:p>
            <a:pPr eaLnBrk="1" hangingPunct="1"/>
            <a:r>
              <a:rPr lang="en-GB" smtClean="0"/>
              <a:t>+ADJECTIVE</a:t>
            </a:r>
          </a:p>
          <a:p>
            <a:pPr eaLnBrk="1" hangingPunct="1"/>
            <a:endParaRPr lang="en-GB" smtClean="0"/>
          </a:p>
          <a:p>
            <a:pPr eaLnBrk="1" hangingPunct="1"/>
            <a:r>
              <a:rPr lang="en-GB" smtClean="0"/>
              <a:t>The </a:t>
            </a:r>
            <a:r>
              <a:rPr lang="en-GB" b="1" smtClean="0"/>
              <a:t>naughty </a:t>
            </a:r>
            <a:r>
              <a:rPr lang="en-GB" smtClean="0"/>
              <a:t>boy ran down the street.</a:t>
            </a:r>
          </a:p>
        </p:txBody>
      </p:sp>
      <p:pic>
        <p:nvPicPr>
          <p:cNvPr id="3076" name="Picture 4" descr="j0219117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4791075"/>
            <a:ext cx="2447925" cy="1679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j0082187.mid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88" y="5661025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33" fill="hold"/>
                                        <p:tgtEl>
                                          <p:spTgt spid="307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077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Adjectives are describing words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/>
            <a:r>
              <a:rPr lang="en-GB" smtClean="0"/>
              <a:t>I put on my </a:t>
            </a:r>
            <a:r>
              <a:rPr lang="en-GB" smtClean="0">
                <a:solidFill>
                  <a:srgbClr val="FF7C80"/>
                </a:solidFill>
              </a:rPr>
              <a:t>jumper</a:t>
            </a:r>
            <a:r>
              <a:rPr lang="en-GB" smtClean="0"/>
              <a:t>.</a:t>
            </a:r>
          </a:p>
          <a:p>
            <a:pPr eaLnBrk="1" hangingPunct="1"/>
            <a:endParaRPr lang="en-GB" smtClean="0"/>
          </a:p>
          <a:p>
            <a:pPr eaLnBrk="1" hangingPunct="1"/>
            <a:r>
              <a:rPr lang="en-GB" smtClean="0"/>
              <a:t>+ADJECTIVE</a:t>
            </a:r>
          </a:p>
          <a:p>
            <a:pPr eaLnBrk="1" hangingPunct="1"/>
            <a:endParaRPr lang="en-GB" smtClean="0"/>
          </a:p>
          <a:p>
            <a:pPr eaLnBrk="1" hangingPunct="1"/>
            <a:r>
              <a:rPr lang="en-GB" smtClean="0"/>
              <a:t>I put on my</a:t>
            </a:r>
            <a:r>
              <a:rPr lang="en-GB" smtClean="0">
                <a:solidFill>
                  <a:srgbClr val="FF7C80"/>
                </a:solidFill>
              </a:rPr>
              <a:t> </a:t>
            </a:r>
            <a:r>
              <a:rPr lang="en-GB" b="1" smtClean="0">
                <a:solidFill>
                  <a:srgbClr val="FF7C80"/>
                </a:solidFill>
              </a:rPr>
              <a:t>soft colourful</a:t>
            </a:r>
            <a:r>
              <a:rPr lang="en-GB" b="1" smtClean="0"/>
              <a:t> jumper.</a:t>
            </a:r>
            <a:endParaRPr lang="en-GB" smtClean="0"/>
          </a:p>
        </p:txBody>
      </p:sp>
      <p:pic>
        <p:nvPicPr>
          <p:cNvPr id="4100" name="Picture 4" descr="j023298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588" y="4437063"/>
            <a:ext cx="1766887" cy="184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j0082187.mid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150" y="515778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33" fill="hold"/>
                                        <p:tgtEl>
                                          <p:spTgt spid="410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101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Adjectives are describing words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GB" smtClean="0"/>
              <a:t>They went in to the</a:t>
            </a:r>
            <a:r>
              <a:rPr lang="en-GB" smtClean="0">
                <a:solidFill>
                  <a:srgbClr val="FFFF00"/>
                </a:solidFill>
              </a:rPr>
              <a:t> pool</a:t>
            </a:r>
            <a:r>
              <a:rPr lang="en-GB" smtClean="0"/>
              <a:t>.</a:t>
            </a:r>
          </a:p>
          <a:p>
            <a:pPr eaLnBrk="1" hangingPunct="1"/>
            <a:endParaRPr lang="en-GB" smtClean="0"/>
          </a:p>
          <a:p>
            <a:pPr eaLnBrk="1" hangingPunct="1"/>
            <a:r>
              <a:rPr lang="en-GB" smtClean="0"/>
              <a:t>+ ADJECTIVE</a:t>
            </a:r>
          </a:p>
          <a:p>
            <a:pPr eaLnBrk="1" hangingPunct="1"/>
            <a:endParaRPr lang="en-GB" smtClean="0"/>
          </a:p>
          <a:p>
            <a:pPr eaLnBrk="1" hangingPunct="1"/>
            <a:r>
              <a:rPr lang="en-GB" smtClean="0"/>
              <a:t>They went in to the</a:t>
            </a:r>
            <a:r>
              <a:rPr lang="en-GB" smtClean="0">
                <a:solidFill>
                  <a:srgbClr val="FFFF00"/>
                </a:solidFill>
              </a:rPr>
              <a:t> </a:t>
            </a:r>
            <a:r>
              <a:rPr lang="en-GB" b="1" smtClean="0">
                <a:solidFill>
                  <a:srgbClr val="FFFF00"/>
                </a:solidFill>
              </a:rPr>
              <a:t>deep </a:t>
            </a:r>
            <a:r>
              <a:rPr lang="en-GB" smtClean="0">
                <a:solidFill>
                  <a:srgbClr val="FFFF00"/>
                </a:solidFill>
              </a:rPr>
              <a:t>pool</a:t>
            </a:r>
            <a:r>
              <a:rPr lang="en-GB" smtClean="0"/>
              <a:t>.</a:t>
            </a:r>
          </a:p>
        </p:txBody>
      </p:sp>
      <p:pic>
        <p:nvPicPr>
          <p:cNvPr id="5125" name="j0082187.mid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888" y="580548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6" descr="j0303462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5600" y="5157788"/>
            <a:ext cx="2312988" cy="1624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33" fill="hold"/>
                                        <p:tgtEl>
                                          <p:spTgt spid="51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125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Adjectives are describing words.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GB" smtClean="0"/>
              <a:t>I walked round the</a:t>
            </a:r>
            <a:r>
              <a:rPr lang="en-GB" smtClean="0">
                <a:solidFill>
                  <a:srgbClr val="FF7C80"/>
                </a:solidFill>
              </a:rPr>
              <a:t> house.</a:t>
            </a:r>
          </a:p>
          <a:p>
            <a:pPr eaLnBrk="1" hangingPunct="1"/>
            <a:endParaRPr lang="en-GB" smtClean="0"/>
          </a:p>
          <a:p>
            <a:pPr eaLnBrk="1" hangingPunct="1"/>
            <a:r>
              <a:rPr lang="en-GB" smtClean="0"/>
              <a:t>+ adjectives</a:t>
            </a:r>
          </a:p>
          <a:p>
            <a:pPr eaLnBrk="1" hangingPunct="1"/>
            <a:endParaRPr lang="en-GB" smtClean="0"/>
          </a:p>
          <a:p>
            <a:pPr eaLnBrk="1" hangingPunct="1"/>
            <a:r>
              <a:rPr lang="en-GB" smtClean="0"/>
              <a:t>I walked round the</a:t>
            </a:r>
            <a:r>
              <a:rPr lang="en-GB" smtClean="0">
                <a:solidFill>
                  <a:srgbClr val="FF7C80"/>
                </a:solidFill>
              </a:rPr>
              <a:t> </a:t>
            </a:r>
            <a:r>
              <a:rPr lang="en-GB" b="1" smtClean="0">
                <a:solidFill>
                  <a:srgbClr val="FF7C80"/>
                </a:solidFill>
              </a:rPr>
              <a:t>old creepy</a:t>
            </a:r>
            <a:r>
              <a:rPr lang="en-GB" smtClean="0"/>
              <a:t> house.</a:t>
            </a:r>
          </a:p>
        </p:txBody>
      </p:sp>
      <p:pic>
        <p:nvPicPr>
          <p:cNvPr id="6148" name="Picture 4" descr="j030494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888" y="4652963"/>
            <a:ext cx="1812925" cy="1654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9" name="j0082187.mid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150" y="580548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33" fill="hold"/>
                                        <p:tgtEl>
                                          <p:spTgt spid="614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149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Adjectives are describing words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GB" smtClean="0"/>
              <a:t>The </a:t>
            </a:r>
            <a:r>
              <a:rPr lang="en-GB" smtClean="0">
                <a:solidFill>
                  <a:srgbClr val="CC66FF"/>
                </a:solidFill>
              </a:rPr>
              <a:t>dog </a:t>
            </a:r>
            <a:r>
              <a:rPr lang="en-GB" smtClean="0"/>
              <a:t>chased me.</a:t>
            </a:r>
          </a:p>
          <a:p>
            <a:pPr eaLnBrk="1" hangingPunct="1"/>
            <a:endParaRPr lang="en-GB" smtClean="0"/>
          </a:p>
          <a:p>
            <a:pPr eaLnBrk="1" hangingPunct="1"/>
            <a:r>
              <a:rPr lang="en-GB" smtClean="0"/>
              <a:t>+ adjective</a:t>
            </a:r>
          </a:p>
          <a:p>
            <a:pPr eaLnBrk="1" hangingPunct="1"/>
            <a:endParaRPr lang="en-GB" smtClean="0"/>
          </a:p>
          <a:p>
            <a:pPr eaLnBrk="1" hangingPunct="1"/>
            <a:r>
              <a:rPr lang="en-GB" smtClean="0"/>
              <a:t>The </a:t>
            </a:r>
            <a:r>
              <a:rPr lang="en-GB" b="1" smtClean="0">
                <a:solidFill>
                  <a:srgbClr val="CC66FF"/>
                </a:solidFill>
              </a:rPr>
              <a:t>large fierce</a:t>
            </a:r>
            <a:r>
              <a:rPr lang="en-GB" smtClean="0"/>
              <a:t> dog chased me.</a:t>
            </a:r>
          </a:p>
        </p:txBody>
      </p:sp>
      <p:pic>
        <p:nvPicPr>
          <p:cNvPr id="7172" name="Picture 4" descr="j031223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825" y="4611688"/>
            <a:ext cx="3167063" cy="201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3" name="j0082187.mid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988" y="5516563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33" fill="hold"/>
                                        <p:tgtEl>
                                          <p:spTgt spid="717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173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Adjectives are describing words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GB" smtClean="0"/>
              <a:t>I saw lightning in the sky.</a:t>
            </a:r>
          </a:p>
          <a:p>
            <a:pPr eaLnBrk="1" hangingPunct="1"/>
            <a:endParaRPr lang="en-GB" smtClean="0"/>
          </a:p>
          <a:p>
            <a:pPr eaLnBrk="1" hangingPunct="1"/>
            <a:r>
              <a:rPr lang="en-GB" smtClean="0"/>
              <a:t>+ ADJECTIVE</a:t>
            </a:r>
          </a:p>
          <a:p>
            <a:pPr eaLnBrk="1" hangingPunct="1"/>
            <a:endParaRPr lang="en-GB" smtClean="0"/>
          </a:p>
          <a:p>
            <a:pPr eaLnBrk="1" hangingPunct="1"/>
            <a:r>
              <a:rPr lang="en-GB" smtClean="0"/>
              <a:t>I saw </a:t>
            </a:r>
            <a:r>
              <a:rPr lang="en-GB" b="1" smtClean="0"/>
              <a:t>white flashing </a:t>
            </a:r>
            <a:r>
              <a:rPr lang="en-GB" smtClean="0"/>
              <a:t>lightning in the </a:t>
            </a:r>
            <a:r>
              <a:rPr lang="en-GB" b="1" smtClean="0"/>
              <a:t>dark</a:t>
            </a:r>
            <a:r>
              <a:rPr lang="en-GB" smtClean="0"/>
              <a:t> sky</a:t>
            </a:r>
          </a:p>
        </p:txBody>
      </p:sp>
      <p:pic>
        <p:nvPicPr>
          <p:cNvPr id="8196" name="Picture 4" descr="j023101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25" y="4508500"/>
            <a:ext cx="1997075" cy="1997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7" name="j0082187.mid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350" y="5516563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33" fill="hold"/>
                                        <p:tgtEl>
                                          <p:spTgt spid="819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197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Adjectives are describing words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GB" smtClean="0"/>
              <a:t>Dad walked down the street.</a:t>
            </a:r>
          </a:p>
          <a:p>
            <a:pPr eaLnBrk="1" hangingPunct="1"/>
            <a:endParaRPr lang="en-GB" smtClean="0"/>
          </a:p>
          <a:p>
            <a:pPr eaLnBrk="1" hangingPunct="1"/>
            <a:r>
              <a:rPr lang="en-GB" smtClean="0"/>
              <a:t>+ ADJECTIVE</a:t>
            </a:r>
          </a:p>
          <a:p>
            <a:pPr eaLnBrk="1" hangingPunct="1"/>
            <a:endParaRPr lang="en-GB" smtClean="0"/>
          </a:p>
          <a:p>
            <a:pPr eaLnBrk="1" hangingPunct="1"/>
            <a:r>
              <a:rPr lang="en-GB" smtClean="0"/>
              <a:t>Dad walked down the </a:t>
            </a:r>
            <a:r>
              <a:rPr lang="en-GB" b="1" smtClean="0"/>
              <a:t>quiet narrow</a:t>
            </a:r>
            <a:r>
              <a:rPr lang="en-GB" smtClean="0"/>
              <a:t> street.</a:t>
            </a:r>
          </a:p>
        </p:txBody>
      </p:sp>
      <p:pic>
        <p:nvPicPr>
          <p:cNvPr id="9220" name="Picture 4" descr="j019850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488" y="4724400"/>
            <a:ext cx="1320800" cy="1925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1" name="j0082187.mid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088" y="602138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33" fill="hold"/>
                                        <p:tgtEl>
                                          <p:spTgt spid="92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221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smtClean="0"/>
              <a:t>Adjectives are describing words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GB" smtClean="0"/>
              <a:t>I walked through the snow.</a:t>
            </a:r>
          </a:p>
          <a:p>
            <a:pPr eaLnBrk="1" hangingPunct="1"/>
            <a:endParaRPr lang="en-GB" smtClean="0"/>
          </a:p>
          <a:p>
            <a:pPr eaLnBrk="1" hangingPunct="1"/>
            <a:r>
              <a:rPr lang="en-GB" smtClean="0"/>
              <a:t>+ ADJECTIVE.</a:t>
            </a:r>
          </a:p>
          <a:p>
            <a:pPr eaLnBrk="1" hangingPunct="1"/>
            <a:endParaRPr lang="en-GB" smtClean="0"/>
          </a:p>
          <a:p>
            <a:pPr eaLnBrk="1" hangingPunct="1"/>
            <a:r>
              <a:rPr lang="en-GB" smtClean="0"/>
              <a:t>I walked through the </a:t>
            </a:r>
            <a:r>
              <a:rPr lang="en-GB" b="1" smtClean="0"/>
              <a:t>freezing cold</a:t>
            </a:r>
            <a:r>
              <a:rPr lang="en-GB" smtClean="0"/>
              <a:t> snow.</a:t>
            </a:r>
          </a:p>
        </p:txBody>
      </p:sp>
      <p:pic>
        <p:nvPicPr>
          <p:cNvPr id="10244" name="Picture 4" descr="j018790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4508500"/>
            <a:ext cx="1779588" cy="1836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5" name="j0082187.mid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75" y="5300663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33" fill="hold"/>
                                        <p:tgtEl>
                                          <p:spTgt spid="1024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245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</TotalTime>
  <Words>186</Words>
  <Application>Microsoft Office PowerPoint</Application>
  <PresentationFormat>On-screen Show (4:3)</PresentationFormat>
  <Paragraphs>57</Paragraphs>
  <Slides>10</Slides>
  <Notes>0</Notes>
  <HiddenSlides>0</HiddenSlides>
  <MMClips>11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Bauhaus 93</vt:lpstr>
      <vt:lpstr>Berlin Sans FB Demi</vt:lpstr>
      <vt:lpstr>Default Design</vt:lpstr>
      <vt:lpstr>adjectives</vt:lpstr>
      <vt:lpstr>Adjectives are describing words</vt:lpstr>
      <vt:lpstr>Adjectives are describing words</vt:lpstr>
      <vt:lpstr>Adjectives are describing words</vt:lpstr>
      <vt:lpstr>Adjectives are describing words.</vt:lpstr>
      <vt:lpstr>Adjectives are describing words</vt:lpstr>
      <vt:lpstr>Adjectives are describing words</vt:lpstr>
      <vt:lpstr>Adjectives are describing words</vt:lpstr>
      <vt:lpstr>Adjectives are describing words</vt:lpstr>
      <vt:lpstr>Adjectives are describing words</vt:lpstr>
    </vt:vector>
  </TitlesOfParts>
  <Company>Laptops for Teachers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adjectives</dc:title>
  <dc:creator>Teacher</dc:creator>
  <cp:lastModifiedBy>Teacher E-Solutions</cp:lastModifiedBy>
  <cp:revision>7</cp:revision>
  <dcterms:created xsi:type="dcterms:W3CDTF">2005-10-11T16:30:22Z</dcterms:created>
  <dcterms:modified xsi:type="dcterms:W3CDTF">2019-01-18T16:50:02Z</dcterms:modified>
</cp:coreProperties>
</file>