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1"/>
  </p:notesMasterIdLst>
  <p:sldIdLst>
    <p:sldId id="257" r:id="rId2"/>
    <p:sldId id="258" r:id="rId3"/>
    <p:sldId id="263" r:id="rId4"/>
    <p:sldId id="259" r:id="rId5"/>
    <p:sldId id="260" r:id="rId6"/>
    <p:sldId id="261" r:id="rId7"/>
    <p:sldId id="262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009D1BC7-526A-4D12-AEE5-DF02BCCE35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4373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6FF142-73FA-4B80-A90F-FBBF9C81D61A}" type="slidenum">
              <a:rPr lang="en-US"/>
              <a:pPr/>
              <a:t>1</a:t>
            </a:fld>
            <a:endParaRPr lang="en-US"/>
          </a:p>
        </p:txBody>
      </p:sp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CBBD8F-8571-4BE7-955F-60671D7C8B8D}" type="slidenum">
              <a:rPr lang="en-US"/>
              <a:pPr/>
              <a:t>2</a:t>
            </a:fld>
            <a:endParaRPr lang="en-US"/>
          </a:p>
        </p:txBody>
      </p:sp>
      <p:sp>
        <p:nvSpPr>
          <p:cNvPr id="3379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ABA70F-C2DD-4B0C-BAE0-631426158BFB}" type="slidenum">
              <a:rPr lang="en-US"/>
              <a:pPr/>
              <a:t>3</a:t>
            </a:fld>
            <a:endParaRPr lang="en-US"/>
          </a:p>
        </p:txBody>
      </p:sp>
      <p:sp>
        <p:nvSpPr>
          <p:cNvPr id="4505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83A023-1268-4577-AE18-902A42C6CA58}" type="slidenum">
              <a:rPr lang="en-US"/>
              <a:pPr/>
              <a:t>4</a:t>
            </a:fld>
            <a:endParaRPr lang="en-US"/>
          </a:p>
        </p:txBody>
      </p:sp>
      <p:sp>
        <p:nvSpPr>
          <p:cNvPr id="348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E2E482-7CB0-40AD-9C15-10A06AEC5162}" type="slidenum">
              <a:rPr lang="en-US"/>
              <a:pPr/>
              <a:t>5</a:t>
            </a:fld>
            <a:endParaRPr lang="en-US"/>
          </a:p>
        </p:txBody>
      </p:sp>
      <p:sp>
        <p:nvSpPr>
          <p:cNvPr id="3891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EFCCB1-7762-4575-A7CA-64755BE64F09}" type="slidenum">
              <a:rPr lang="en-US"/>
              <a:pPr/>
              <a:t>6</a:t>
            </a:fld>
            <a:endParaRPr lang="en-US"/>
          </a:p>
        </p:txBody>
      </p:sp>
      <p:sp>
        <p:nvSpPr>
          <p:cNvPr id="409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17C0A7-5772-4EE0-9B3C-A1F8B402BAB2}" type="slidenum">
              <a:rPr lang="en-US"/>
              <a:pPr/>
              <a:t>7</a:t>
            </a:fld>
            <a:endParaRPr lang="en-US"/>
          </a:p>
        </p:txBody>
      </p:sp>
      <p:sp>
        <p:nvSpPr>
          <p:cNvPr id="4301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9E4E16E-7324-4CF7-80DE-DB5833F63BE0}" type="slidenum">
              <a:rPr lang="en-US"/>
              <a:pPr/>
              <a:t>8</a:t>
            </a:fld>
            <a:endParaRPr lang="en-US"/>
          </a:p>
        </p:txBody>
      </p:sp>
      <p:sp>
        <p:nvSpPr>
          <p:cNvPr id="4915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0B8F37-9332-44A7-AAA1-6EB4D2228258}" type="slidenum">
              <a:rPr lang="en-US"/>
              <a:pPr/>
              <a:t>9</a:t>
            </a:fld>
            <a:endParaRPr lang="en-US"/>
          </a:p>
        </p:txBody>
      </p:sp>
      <p:sp>
        <p:nvSpPr>
          <p:cNvPr id="512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27652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EF99C98-25F0-48BB-BF6E-DBEB4B6FD3E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9F244B-960D-4CF3-AE8C-FD79CC2EEA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678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BDEB9-85E7-49B0-9C51-005A8E9BA8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7030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39E31DC-ED43-47AB-A9B2-D51059BA69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182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5859B-7583-43FA-978A-A9547A2D88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123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79908-144A-44D0-B0C5-617BA48059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78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7CE01A-AF8C-4156-8F7B-DD50FC0E8F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30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8304AA-AA12-4540-85E6-CA591D262A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856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DDCE73-24AB-41C4-8A91-C5CF52BC4D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088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2CA277-283C-4326-A19B-506C1259E1A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10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74F355-FA56-4812-BC15-1A85F7BF3D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69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3DED6-D7F3-4C54-8BB5-B0323E665F1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45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071C8DD0-1E0A-491E-A5F3-15ED86295834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Adverbs</a:t>
            </a: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An adverb tells us more about a verb</a:t>
            </a:r>
          </a:p>
          <a:p>
            <a:pPr>
              <a:buFontTx/>
              <a:buNone/>
            </a:pPr>
            <a:endParaRPr lang="en-GB"/>
          </a:p>
          <a:p>
            <a:pPr algn="ctr">
              <a:buFontTx/>
              <a:buNone/>
            </a:pPr>
            <a:r>
              <a:rPr lang="en-GB"/>
              <a:t>“Be quiet,” said Kate.</a:t>
            </a:r>
          </a:p>
          <a:p>
            <a:pPr algn="ctr">
              <a:buFontTx/>
              <a:buNone/>
            </a:pPr>
            <a:endParaRPr lang="en-GB"/>
          </a:p>
          <a:p>
            <a:pPr algn="ctr"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Adverbs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An adverb tells us more about a verb</a:t>
            </a:r>
          </a:p>
          <a:p>
            <a:pPr>
              <a:buFontTx/>
              <a:buNone/>
            </a:pPr>
            <a:endParaRPr lang="en-GB"/>
          </a:p>
          <a:p>
            <a:pPr algn="ctr">
              <a:buFontTx/>
              <a:buNone/>
            </a:pPr>
            <a:r>
              <a:rPr lang="en-GB"/>
              <a:t>“Be quiet,” said Kate.</a:t>
            </a:r>
          </a:p>
          <a:p>
            <a:pPr algn="ctr">
              <a:buFontTx/>
              <a:buNone/>
            </a:pPr>
            <a:endParaRPr lang="en-GB"/>
          </a:p>
          <a:p>
            <a:pPr algn="ctr">
              <a:buFontTx/>
              <a:buNone/>
            </a:pPr>
            <a:r>
              <a:rPr lang="en-GB">
                <a:sym typeface="Wingdings" pitchFamily="2" charset="2"/>
              </a:rPr>
              <a:t> </a:t>
            </a:r>
            <a:r>
              <a:rPr lang="en-GB"/>
              <a:t>“Be quiet!” said Kate angrily.</a:t>
            </a:r>
          </a:p>
          <a:p>
            <a:pPr>
              <a:buFontTx/>
              <a:buNone/>
            </a:pPr>
            <a:endParaRPr lang="en-GB"/>
          </a:p>
          <a:p>
            <a:pPr>
              <a:buFontTx/>
              <a:buNone/>
            </a:pPr>
            <a:endParaRPr lang="en-GB"/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Adverbs</a:t>
            </a: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Many adverbs are made by adding </a:t>
            </a:r>
            <a:r>
              <a:rPr lang="en-GB" i="1"/>
              <a:t>–ly</a:t>
            </a:r>
            <a:r>
              <a:rPr lang="en-GB"/>
              <a:t> at the end of an adjective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Adverbs</a:t>
            </a: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8147050" cy="1524000"/>
          </a:xfrm>
        </p:spPr>
        <p:txBody>
          <a:bodyPr/>
          <a:lstStyle/>
          <a:p>
            <a:r>
              <a:rPr lang="en-GB" sz="2800"/>
              <a:t>Many adverbs are made by adding </a:t>
            </a:r>
            <a:r>
              <a:rPr lang="en-GB" sz="2800" i="1"/>
              <a:t>–ly</a:t>
            </a:r>
            <a:r>
              <a:rPr lang="en-GB" sz="2800"/>
              <a:t> at the end of an adjective</a:t>
            </a:r>
          </a:p>
          <a:p>
            <a:pPr>
              <a:buFontTx/>
              <a:buNone/>
            </a:pPr>
            <a:endParaRPr lang="en-GB" sz="2800"/>
          </a:p>
          <a:p>
            <a:pPr algn="ctr">
              <a:buFontTx/>
              <a:buNone/>
            </a:pPr>
            <a:endParaRPr lang="en-GB" sz="2800" i="1">
              <a:sym typeface="Wingdings" pitchFamily="2" charset="2"/>
            </a:endParaRPr>
          </a:p>
        </p:txBody>
      </p:sp>
      <p:graphicFrame>
        <p:nvGraphicFramePr>
          <p:cNvPr id="31763" name="Group 19"/>
          <p:cNvGraphicFramePr>
            <a:graphicFrameLocks noGrp="1"/>
          </p:cNvGraphicFramePr>
          <p:nvPr>
            <p:ph sz="half" idx="2"/>
          </p:nvPr>
        </p:nvGraphicFramePr>
        <p:xfrm>
          <a:off x="1979613" y="3644900"/>
          <a:ext cx="4751387" cy="2311400"/>
        </p:xfrm>
        <a:graphic>
          <a:graphicData uri="http://schemas.openxmlformats.org/drawingml/2006/table">
            <a:tbl>
              <a:tblPr/>
              <a:tblGrid>
                <a:gridCol w="2376487"/>
                <a:gridCol w="2374900"/>
              </a:tblGrid>
              <a:tr h="511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adjective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adverb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3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slow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quick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careful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endParaRPr kumimoji="0" lang="en-GB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Adverbs</a:t>
            </a: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05000"/>
            <a:ext cx="8002588" cy="1163638"/>
          </a:xfrm>
        </p:spPr>
        <p:txBody>
          <a:bodyPr/>
          <a:lstStyle/>
          <a:p>
            <a:r>
              <a:rPr lang="en-GB" sz="2800"/>
              <a:t>Many adverbs are made by adding </a:t>
            </a:r>
            <a:r>
              <a:rPr lang="en-GB" sz="2800" i="1"/>
              <a:t>–ly</a:t>
            </a:r>
            <a:r>
              <a:rPr lang="en-GB" sz="2800"/>
              <a:t> at the end of an adjective</a:t>
            </a:r>
          </a:p>
          <a:p>
            <a:pPr>
              <a:buFontTx/>
              <a:buNone/>
            </a:pPr>
            <a:endParaRPr lang="en-US" sz="2800"/>
          </a:p>
        </p:txBody>
      </p:sp>
      <p:graphicFrame>
        <p:nvGraphicFramePr>
          <p:cNvPr id="36880" name="Group 16"/>
          <p:cNvGraphicFramePr>
            <a:graphicFrameLocks noGrp="1"/>
          </p:cNvGraphicFramePr>
          <p:nvPr>
            <p:ph sz="half" idx="2"/>
          </p:nvPr>
        </p:nvGraphicFramePr>
        <p:xfrm>
          <a:off x="1908175" y="3429000"/>
          <a:ext cx="4895850" cy="2249488"/>
        </p:xfrm>
        <a:graphic>
          <a:graphicData uri="http://schemas.openxmlformats.org/drawingml/2006/table">
            <a:tbl>
              <a:tblPr/>
              <a:tblGrid>
                <a:gridCol w="2447925"/>
                <a:gridCol w="2447925"/>
              </a:tblGrid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adjective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adverb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slow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quick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careful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slowly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9953" name="Rectangle 17"/>
          <p:cNvSpPr>
            <a:spLocks noChangeArrowheads="1"/>
          </p:cNvSpPr>
          <p:nvPr/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/>
            <a:r>
              <a:rPr lang="en-GB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Adverbs</a:t>
            </a:r>
            <a:endParaRPr lang="en-US" sz="4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9954" name="Rectangle 18"/>
          <p:cNvSpPr>
            <a:spLocks noChangeArrowheads="1"/>
          </p:cNvSpPr>
          <p:nvPr/>
        </p:nvSpPr>
        <p:spPr bwMode="auto">
          <a:xfrm>
            <a:off x="457200" y="1905000"/>
            <a:ext cx="8002588" cy="116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Many adverbs are made by adding </a:t>
            </a:r>
            <a:r>
              <a:rPr lang="en-GB" sz="2800" i="1">
                <a:effectLst>
                  <a:outerShdw blurRad="38100" dist="38100" dir="2700000" algn="tl">
                    <a:srgbClr val="000000"/>
                  </a:outerShdw>
                </a:effectLst>
              </a:rPr>
              <a:t>–ly</a:t>
            </a: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 at the end of an adjective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39955" name="Group 19"/>
          <p:cNvGraphicFramePr>
            <a:graphicFrameLocks noGrp="1"/>
          </p:cNvGraphicFramePr>
          <p:nvPr/>
        </p:nvGraphicFramePr>
        <p:xfrm>
          <a:off x="1908175" y="3429000"/>
          <a:ext cx="4895850" cy="2249488"/>
        </p:xfrm>
        <a:graphic>
          <a:graphicData uri="http://schemas.openxmlformats.org/drawingml/2006/table">
            <a:tbl>
              <a:tblPr/>
              <a:tblGrid>
                <a:gridCol w="2447925"/>
                <a:gridCol w="2447925"/>
              </a:tblGrid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adjective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adverb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slow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quick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careful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slowly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quickly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hangingPunct="1"/>
            <a:r>
              <a:rPr lang="en-GB" sz="44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Adverbs</a:t>
            </a:r>
            <a:endParaRPr lang="en-US" sz="4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457200" y="1905000"/>
            <a:ext cx="8002588" cy="1163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120000"/>
              <a:buFontTx/>
              <a:buChar char="•"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Many adverbs are made by adding </a:t>
            </a:r>
            <a:r>
              <a:rPr lang="en-GB" sz="2800" i="1">
                <a:effectLst>
                  <a:outerShdw blurRad="38100" dist="38100" dir="2700000" algn="tl">
                    <a:srgbClr val="000000"/>
                  </a:outerShdw>
                </a:effectLst>
              </a:rPr>
              <a:t>–ly</a:t>
            </a: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 at the end of an adjective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120000"/>
            </a:pPr>
            <a:endParaRPr lang="en-US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aphicFrame>
        <p:nvGraphicFramePr>
          <p:cNvPr id="41990" name="Group 6"/>
          <p:cNvGraphicFramePr>
            <a:graphicFrameLocks noGrp="1"/>
          </p:cNvGraphicFramePr>
          <p:nvPr/>
        </p:nvGraphicFramePr>
        <p:xfrm>
          <a:off x="1908175" y="3429000"/>
          <a:ext cx="4895850" cy="2249488"/>
        </p:xfrm>
        <a:graphic>
          <a:graphicData uri="http://schemas.openxmlformats.org/drawingml/2006/table">
            <a:tbl>
              <a:tblPr/>
              <a:tblGrid>
                <a:gridCol w="2447925"/>
                <a:gridCol w="2447925"/>
              </a:tblGrid>
              <a:tr h="500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adjective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adverb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31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slow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quick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careful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slowly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quickly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120000"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carefully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Adverbs</a:t>
            </a:r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Many adverbs are made by adding </a:t>
            </a:r>
            <a:r>
              <a:rPr lang="en-GB" i="1"/>
              <a:t>–ly</a:t>
            </a:r>
            <a:r>
              <a:rPr lang="en-GB"/>
              <a:t> at the end of an </a:t>
            </a:r>
            <a:r>
              <a:rPr lang="en-GB">
                <a:effectLst/>
              </a:rPr>
              <a:t>adjective</a:t>
            </a:r>
          </a:p>
          <a:p>
            <a:pPr>
              <a:buFontTx/>
              <a:buNone/>
            </a:pPr>
            <a:endParaRPr lang="en-GB"/>
          </a:p>
          <a:p>
            <a:r>
              <a:rPr lang="en-GB" u="sng"/>
              <a:t>BUT:</a:t>
            </a:r>
          </a:p>
          <a:p>
            <a:pPr>
              <a:buFontTx/>
              <a:buNone/>
            </a:pPr>
            <a:endParaRPr lang="en-GB">
              <a:effectLst/>
            </a:endParaRPr>
          </a:p>
          <a:p>
            <a:pPr>
              <a:buFontTx/>
              <a:buNone/>
            </a:pPr>
            <a:r>
              <a:rPr lang="en-GB" i="1">
                <a:effectLst/>
              </a:rPr>
              <a:t>   </a:t>
            </a:r>
            <a:r>
              <a:rPr lang="en-GB" i="1">
                <a:effectLst/>
                <a:sym typeface="Wingdings" pitchFamily="2" charset="2"/>
              </a:rPr>
              <a:t> “ </a:t>
            </a:r>
            <a:r>
              <a:rPr lang="en-GB">
                <a:effectLst/>
                <a:sym typeface="Wingdings" pitchFamily="2" charset="2"/>
              </a:rPr>
              <a:t>Mike walks fast to school.”</a:t>
            </a:r>
            <a:endParaRPr lang="en-US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/>
              <a:t>Adverbs</a:t>
            </a: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Many adverbs are made by adding </a:t>
            </a:r>
            <a:r>
              <a:rPr lang="en-GB" i="1"/>
              <a:t>–ly</a:t>
            </a:r>
            <a:r>
              <a:rPr lang="en-GB"/>
              <a:t> at the end of an </a:t>
            </a:r>
            <a:r>
              <a:rPr lang="en-GB">
                <a:effectLst/>
              </a:rPr>
              <a:t>adjective</a:t>
            </a:r>
          </a:p>
          <a:p>
            <a:pPr>
              <a:buFontTx/>
              <a:buNone/>
            </a:pPr>
            <a:endParaRPr lang="en-GB"/>
          </a:p>
          <a:p>
            <a:r>
              <a:rPr lang="en-GB" u="sng"/>
              <a:t>BUT:</a:t>
            </a:r>
            <a:endParaRPr lang="en-GB"/>
          </a:p>
          <a:p>
            <a:pPr>
              <a:buFontTx/>
              <a:buNone/>
            </a:pPr>
            <a:endParaRPr lang="en-GB">
              <a:effectLst/>
            </a:endParaRPr>
          </a:p>
          <a:p>
            <a:pPr>
              <a:buFontTx/>
              <a:buNone/>
            </a:pPr>
            <a:r>
              <a:rPr lang="en-GB" i="1">
                <a:effectLst/>
              </a:rPr>
              <a:t>   </a:t>
            </a:r>
            <a:r>
              <a:rPr lang="en-GB" i="1">
                <a:effectLst/>
                <a:sym typeface="Wingdings" pitchFamily="2" charset="2"/>
              </a:rPr>
              <a:t> “ </a:t>
            </a:r>
            <a:r>
              <a:rPr lang="en-GB">
                <a:effectLst/>
                <a:sym typeface="Wingdings" pitchFamily="2" charset="2"/>
              </a:rPr>
              <a:t>Mike walks </a:t>
            </a:r>
            <a:r>
              <a:rPr lang="en-GB" i="1" u="sng">
                <a:effectLst/>
                <a:sym typeface="Wingdings" pitchFamily="2" charset="2"/>
              </a:rPr>
              <a:t>fast</a:t>
            </a:r>
            <a:r>
              <a:rPr lang="en-GB">
                <a:effectLst/>
                <a:sym typeface="Wingdings" pitchFamily="2" charset="2"/>
              </a:rPr>
              <a:t> to school.”</a:t>
            </a:r>
            <a:endParaRPr lang="en-US">
              <a:effectLst/>
            </a:endParaRP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326</TotalTime>
  <Words>203</Words>
  <Application>Microsoft Office PowerPoint</Application>
  <PresentationFormat>On-screen Show (4:3)</PresentationFormat>
  <Paragraphs>68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Ocean</vt:lpstr>
      <vt:lpstr>Adverbs</vt:lpstr>
      <vt:lpstr>Adverbs</vt:lpstr>
      <vt:lpstr>Adverbs</vt:lpstr>
      <vt:lpstr>Adverbs</vt:lpstr>
      <vt:lpstr>Adverbs</vt:lpstr>
      <vt:lpstr>PowerPoint Presentation</vt:lpstr>
      <vt:lpstr>PowerPoint Presentation</vt:lpstr>
      <vt:lpstr>Adverbs</vt:lpstr>
      <vt:lpstr>Adverbs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THE WHALES CAME</dc:title>
  <dc:creator>Andy</dc:creator>
  <cp:lastModifiedBy>Teacher E-Solutions</cp:lastModifiedBy>
  <cp:revision>22</cp:revision>
  <dcterms:created xsi:type="dcterms:W3CDTF">2006-09-26T20:07:13Z</dcterms:created>
  <dcterms:modified xsi:type="dcterms:W3CDTF">2019-01-18T16:50:14Z</dcterms:modified>
</cp:coreProperties>
</file>