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wav" ContentType="audio/wav"/>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3"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6" r:id="rId11"/>
    <p:sldId id="265" r:id="rId12"/>
    <p:sldId id="267" r:id="rId13"/>
    <p:sldId id="268" r:id="rId14"/>
    <p:sldId id="269" r:id="rId15"/>
    <p:sldId id="270" r:id="rId1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imes New Roman" pitchFamily="18" charset="0"/>
        <a:ea typeface="+mn-ea"/>
        <a:cs typeface="+mn-cs"/>
      </a:defRPr>
    </a:lvl1pPr>
    <a:lvl2pPr marL="457200" algn="l" rtl="0" fontAlgn="base">
      <a:spcBef>
        <a:spcPct val="0"/>
      </a:spcBef>
      <a:spcAft>
        <a:spcPct val="0"/>
      </a:spcAft>
      <a:defRPr kern="1200">
        <a:solidFill>
          <a:schemeClr val="tx1"/>
        </a:solidFill>
        <a:latin typeface="Times New Roman" pitchFamily="18" charset="0"/>
        <a:ea typeface="+mn-ea"/>
        <a:cs typeface="+mn-cs"/>
      </a:defRPr>
    </a:lvl2pPr>
    <a:lvl3pPr marL="914400" algn="l" rtl="0" fontAlgn="base">
      <a:spcBef>
        <a:spcPct val="0"/>
      </a:spcBef>
      <a:spcAft>
        <a:spcPct val="0"/>
      </a:spcAft>
      <a:defRPr kern="1200">
        <a:solidFill>
          <a:schemeClr val="tx1"/>
        </a:solidFill>
        <a:latin typeface="Times New Roman" pitchFamily="18" charset="0"/>
        <a:ea typeface="+mn-ea"/>
        <a:cs typeface="+mn-cs"/>
      </a:defRPr>
    </a:lvl3pPr>
    <a:lvl4pPr marL="1371600" algn="l" rtl="0" fontAlgn="base">
      <a:spcBef>
        <a:spcPct val="0"/>
      </a:spcBef>
      <a:spcAft>
        <a:spcPct val="0"/>
      </a:spcAft>
      <a:defRPr kern="1200">
        <a:solidFill>
          <a:schemeClr val="tx1"/>
        </a:solidFill>
        <a:latin typeface="Times New Roman" pitchFamily="18" charset="0"/>
        <a:ea typeface="+mn-ea"/>
        <a:cs typeface="+mn-cs"/>
      </a:defRPr>
    </a:lvl4pPr>
    <a:lvl5pPr marL="1828800" algn="l" rtl="0" fontAlgn="base">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41" d="100"/>
          <a:sy n="41" d="100"/>
        </p:scale>
        <p:origin x="-67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smtClean="0"/>
            </a:lvl1pPr>
          </a:lstStyle>
          <a:p>
            <a:pPr>
              <a:defRPr/>
            </a:pPr>
            <a:endParaRPr lang="en-GB"/>
          </a:p>
        </p:txBody>
      </p:sp>
      <p:sp>
        <p:nvSpPr>
          <p:cNvPr id="2048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smtClean="0"/>
            </a:lvl1pPr>
          </a:lstStyle>
          <a:p>
            <a:pPr>
              <a:defRPr/>
            </a:pPr>
            <a:endParaRPr lang="en-GB"/>
          </a:p>
        </p:txBody>
      </p:sp>
      <p:sp>
        <p:nvSpPr>
          <p:cNvPr id="184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48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smtClean="0"/>
            </a:lvl1pPr>
          </a:lstStyle>
          <a:p>
            <a:pPr>
              <a:defRPr/>
            </a:pPr>
            <a:endParaRPr lang="en-GB"/>
          </a:p>
        </p:txBody>
      </p:sp>
      <p:sp>
        <p:nvSpPr>
          <p:cNvPr id="2048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smtClean="0"/>
            </a:lvl1pPr>
          </a:lstStyle>
          <a:p>
            <a:pPr>
              <a:defRPr/>
            </a:pPr>
            <a:fld id="{40699CD3-1A52-4AF9-B713-C5A166335FD9}" type="slidenum">
              <a:rPr lang="en-GB"/>
              <a:pPr>
                <a:defRPr/>
              </a:pPr>
              <a:t>‹#›</a:t>
            </a:fld>
            <a:endParaRPr lang="en-GB"/>
          </a:p>
        </p:txBody>
      </p:sp>
    </p:spTree>
    <p:extLst>
      <p:ext uri="{BB962C8B-B14F-4D97-AF65-F5344CB8AC3E}">
        <p14:creationId xmlns:p14="http://schemas.microsoft.com/office/powerpoint/2010/main" val="22074369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9D4994A7-F129-4688-8963-D935AB296DD6}" type="slidenum">
              <a:rPr lang="en-GB"/>
              <a:pPr/>
              <a:t>1</a:t>
            </a:fld>
            <a:endParaRPr lang="en-GB"/>
          </a:p>
        </p:txBody>
      </p:sp>
      <p:sp>
        <p:nvSpPr>
          <p:cNvPr id="19459" name="Rectangle 2"/>
          <p:cNvSpPr>
            <a:spLocks noRo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Introduce the theme of change and revolution – draw out the pattern of the countryside into strips. Review Year 8 topic of French revolution and Napoleonic wars and how this affected food supplies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1D63723D-00C2-47A9-943E-485F400AB223}" type="slidenum">
              <a:rPr lang="en-GB"/>
              <a:pPr/>
              <a:t>14</a:t>
            </a:fld>
            <a:endParaRPr lang="en-GB"/>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Review year 7 understanding of immediate and gradual change – was revolution the right word.</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B02C5C53-7E19-424B-BCCA-D96B19E4A734}" type="slidenum">
              <a:rPr lang="en-GB"/>
              <a:pPr/>
              <a:t>15</a:t>
            </a:fld>
            <a:endParaRPr lang="en-GB"/>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These questions can be used to plan the final question, treat the final question as an essay if time otherwise summary paragraph</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9D9F80C5-2B65-4701-B790-4B1B2DC8BDD2}" type="slidenum">
              <a:rPr lang="en-GB"/>
              <a:pPr/>
              <a:t>2</a:t>
            </a:fld>
            <a:endParaRPr lang="en-GB"/>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Show picture first and ask for ideas about what the problem might be. Introduce and explain – encourage note taking at this stage in brief bullet points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00D54B9B-FD91-434F-A73A-E360BC001669}" type="slidenum">
              <a:rPr lang="en-GB"/>
              <a:pPr/>
              <a:t>3</a:t>
            </a:fld>
            <a:endParaRPr lang="en-GB"/>
          </a:p>
        </p:txBody>
      </p:sp>
      <p:sp>
        <p:nvSpPr>
          <p:cNvPr id="21507" name="Rectangle 2"/>
          <p:cNvSpPr>
            <a:spLocks noRo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Develop the theme of more people in towns fewer in villages and that the present system does not produce enough</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D8B4E47-F6EB-4518-A473-3ED356B8A1A3}" type="slidenum">
              <a:rPr lang="en-GB"/>
              <a:pPr/>
              <a:t>4</a:t>
            </a:fld>
            <a:endParaRPr lang="en-GB"/>
          </a:p>
        </p:txBody>
      </p:sp>
      <p:sp>
        <p:nvSpPr>
          <p:cNvPr id="22531" name="Rectangle 2"/>
          <p:cNvSpPr>
            <a:spLocks noRot="1" noChangeArrowheads="1" noTextEdit="1"/>
          </p:cNvSpPr>
          <p:nvPr>
            <p:ph type="sldImg"/>
          </p:nvPr>
        </p:nvSpPr>
        <p:spPr>
          <a:ln/>
        </p:spPr>
      </p:sp>
      <p:sp>
        <p:nvSpPr>
          <p:cNvPr id="225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Encourage brainstorm to produce definition before introducing this version. Discuss different types of revolution.</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ECEC6EA1-9928-43CE-A7DD-886A41A8FB63}" type="slidenum">
              <a:rPr lang="en-GB"/>
              <a:pPr/>
              <a:t>5</a:t>
            </a:fld>
            <a:endParaRPr lang="en-GB"/>
          </a:p>
        </p:txBody>
      </p:sp>
      <p:sp>
        <p:nvSpPr>
          <p:cNvPr id="23555" name="Rectangle 2"/>
          <p:cNvSpPr>
            <a:spLocks noRo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Explain that there was not just the one change.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AB5B6590-6311-46B3-B2A0-CF3DCFEEF48A}" type="slidenum">
              <a:rPr lang="en-GB"/>
              <a:pPr/>
              <a:t>6</a:t>
            </a:fld>
            <a:endParaRPr lang="en-GB"/>
          </a:p>
        </p:txBody>
      </p:sp>
      <p:sp>
        <p:nvSpPr>
          <p:cNvPr id="24579" name="Rectangle 2"/>
          <p:cNvSpPr>
            <a:spLocks noRot="1" noChangeArrowheads="1" noTextEdit="1"/>
          </p:cNvSpPr>
          <p:nvPr>
            <p:ph type="sldImg"/>
          </p:nvPr>
        </p:nvSpPr>
        <p:spPr>
          <a:ln/>
        </p:spPr>
      </p:sp>
      <p:sp>
        <p:nvSpPr>
          <p:cNvPr id="245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Encourage own research of the enclosures, what it meant both good and bad.</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CF3E9EE6-5C9D-4A7B-9C4C-9CFBF7D9901F}" type="slidenum">
              <a:rPr lang="en-GB"/>
              <a:pPr/>
              <a:t>9</a:t>
            </a:fld>
            <a:endParaRPr lang="en-GB"/>
          </a:p>
        </p:txBody>
      </p:sp>
      <p:sp>
        <p:nvSpPr>
          <p:cNvPr id="25603" name="Rectangle 2"/>
          <p:cNvSpPr>
            <a:spLocks noRot="1" noChangeArrowheads="1" noTextEdit="1"/>
          </p:cNvSpPr>
          <p:nvPr>
            <p:ph type="sldImg"/>
          </p:nvPr>
        </p:nvSpPr>
        <p:spPr>
          <a:ln/>
        </p:spPr>
      </p:sp>
      <p:sp>
        <p:nvSpPr>
          <p:cNvPr id="256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Look at the research already done and ask if they could understand what the farm labourer meant.</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7CE274B2-3E66-47A8-9382-30895DE7B945}" type="slidenum">
              <a:rPr lang="en-GB"/>
              <a:pPr/>
              <a:t>10</a:t>
            </a:fld>
            <a:endParaRPr lang="en-GB"/>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Find pictures of the animals they bred – do they look healthy by today’s standards, what does it tell us about how they thought of their achievements that they had  portraits painted.</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fld id="{7477BB3D-1FE7-4AE8-A4B0-77265E56FA25}" type="slidenum">
              <a:rPr lang="en-GB"/>
              <a:pPr/>
              <a:t>11</a:t>
            </a:fld>
            <a:endParaRPr lang="en-GB"/>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smtClean="0"/>
              <a:t>Give a brief explanation of each of these points and encourage own research of them</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934200"/>
            <a:chOff x="0" y="0"/>
            <a:chExt cx="5760" cy="4368"/>
          </a:xfrm>
        </p:grpSpPr>
        <p:sp>
          <p:nvSpPr>
            <p:cNvPr id="5"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6"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7"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8"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9"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10"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1"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2"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13"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14"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15"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16"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7"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18"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19"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20"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21"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22"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57365" name="Rectangle 21"/>
          <p:cNvSpPr>
            <a:spLocks noGrp="1" noChangeArrowheads="1"/>
          </p:cNvSpPr>
          <p:nvPr>
            <p:ph type="ctrTitle" sz="quarter"/>
          </p:nvPr>
        </p:nvSpPr>
        <p:spPr>
          <a:xfrm>
            <a:off x="685800" y="1828800"/>
            <a:ext cx="7772400" cy="1736725"/>
          </a:xfrm>
        </p:spPr>
        <p:txBody>
          <a:bodyPr/>
          <a:lstStyle>
            <a:lvl1pPr>
              <a:defRPr sz="5400"/>
            </a:lvl1pPr>
          </a:lstStyle>
          <a:p>
            <a:r>
              <a:rPr lang="en-GB"/>
              <a:t>Click to edit Master title style</a:t>
            </a:r>
          </a:p>
        </p:txBody>
      </p:sp>
      <p:sp>
        <p:nvSpPr>
          <p:cNvPr id="57366"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GB"/>
              <a:t>Click to edit Master subtitle style</a:t>
            </a:r>
          </a:p>
        </p:txBody>
      </p:sp>
      <p:sp>
        <p:nvSpPr>
          <p:cNvPr id="23" name="Rectangle 23"/>
          <p:cNvSpPr>
            <a:spLocks noGrp="1" noChangeArrowheads="1"/>
          </p:cNvSpPr>
          <p:nvPr>
            <p:ph type="dt" sz="quarter" idx="10"/>
          </p:nvPr>
        </p:nvSpPr>
        <p:spPr/>
        <p:txBody>
          <a:bodyPr/>
          <a:lstStyle>
            <a:lvl1pPr>
              <a:defRPr smtClean="0"/>
            </a:lvl1pPr>
          </a:lstStyle>
          <a:p>
            <a:pPr>
              <a:defRPr/>
            </a:pPr>
            <a:endParaRPr lang="en-GB"/>
          </a:p>
        </p:txBody>
      </p:sp>
      <p:sp>
        <p:nvSpPr>
          <p:cNvPr id="24" name="Rectangle 24"/>
          <p:cNvSpPr>
            <a:spLocks noGrp="1" noChangeArrowheads="1"/>
          </p:cNvSpPr>
          <p:nvPr>
            <p:ph type="ftr" sz="quarter" idx="11"/>
          </p:nvPr>
        </p:nvSpPr>
        <p:spPr/>
        <p:txBody>
          <a:bodyPr/>
          <a:lstStyle>
            <a:lvl1pPr>
              <a:defRPr smtClean="0"/>
            </a:lvl1pPr>
          </a:lstStyle>
          <a:p>
            <a:pPr>
              <a:defRPr/>
            </a:pPr>
            <a:endParaRPr lang="en-GB"/>
          </a:p>
        </p:txBody>
      </p:sp>
      <p:sp>
        <p:nvSpPr>
          <p:cNvPr id="25" name="Rectangle 25"/>
          <p:cNvSpPr>
            <a:spLocks noGrp="1" noChangeArrowheads="1"/>
          </p:cNvSpPr>
          <p:nvPr>
            <p:ph type="sldNum" sz="quarter" idx="12"/>
          </p:nvPr>
        </p:nvSpPr>
        <p:spPr/>
        <p:txBody>
          <a:bodyPr/>
          <a:lstStyle>
            <a:lvl1pPr>
              <a:defRPr smtClean="0"/>
            </a:lvl1pPr>
          </a:lstStyle>
          <a:p>
            <a:pPr>
              <a:defRPr/>
            </a:pPr>
            <a:fld id="{F7320684-32F6-4C7B-9542-F24CEA606440}" type="slidenum">
              <a:rPr lang="en-GB"/>
              <a:pPr>
                <a:defRPr/>
              </a:pPr>
              <a:t>‹#›</a:t>
            </a:fld>
            <a:endParaRPr lang="en-GB"/>
          </a:p>
        </p:txBody>
      </p:sp>
    </p:spTree>
    <p:extLst>
      <p:ext uri="{BB962C8B-B14F-4D97-AF65-F5344CB8AC3E}">
        <p14:creationId xmlns:p14="http://schemas.microsoft.com/office/powerpoint/2010/main" val="1232112821"/>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GB"/>
          </a:p>
        </p:txBody>
      </p:sp>
      <p:sp>
        <p:nvSpPr>
          <p:cNvPr id="5" name="Rectangle 24"/>
          <p:cNvSpPr>
            <a:spLocks noGrp="1" noChangeArrowheads="1"/>
          </p:cNvSpPr>
          <p:nvPr>
            <p:ph type="ftr" sz="quarter" idx="11"/>
          </p:nvPr>
        </p:nvSpPr>
        <p:spPr>
          <a:ln/>
        </p:spPr>
        <p:txBody>
          <a:bodyPr/>
          <a:lstStyle>
            <a:lvl1pPr>
              <a:defRPr/>
            </a:lvl1pPr>
          </a:lstStyle>
          <a:p>
            <a:pPr>
              <a:defRPr/>
            </a:pPr>
            <a:endParaRPr lang="en-GB"/>
          </a:p>
        </p:txBody>
      </p:sp>
      <p:sp>
        <p:nvSpPr>
          <p:cNvPr id="6" name="Rectangle 25"/>
          <p:cNvSpPr>
            <a:spLocks noGrp="1" noChangeArrowheads="1"/>
          </p:cNvSpPr>
          <p:nvPr>
            <p:ph type="sldNum" sz="quarter" idx="12"/>
          </p:nvPr>
        </p:nvSpPr>
        <p:spPr>
          <a:ln/>
        </p:spPr>
        <p:txBody>
          <a:bodyPr/>
          <a:lstStyle>
            <a:lvl1pPr>
              <a:defRPr/>
            </a:lvl1pPr>
          </a:lstStyle>
          <a:p>
            <a:pPr>
              <a:defRPr/>
            </a:pPr>
            <a:fld id="{05AA210B-C2D2-4EBB-889F-30260B59F5CC}" type="slidenum">
              <a:rPr lang="en-GB"/>
              <a:pPr>
                <a:defRPr/>
              </a:pPr>
              <a:t>‹#›</a:t>
            </a:fld>
            <a:endParaRPr lang="en-GB"/>
          </a:p>
        </p:txBody>
      </p:sp>
    </p:spTree>
    <p:extLst>
      <p:ext uri="{BB962C8B-B14F-4D97-AF65-F5344CB8AC3E}">
        <p14:creationId xmlns:p14="http://schemas.microsoft.com/office/powerpoint/2010/main" val="3784516291"/>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GB"/>
          </a:p>
        </p:txBody>
      </p:sp>
      <p:sp>
        <p:nvSpPr>
          <p:cNvPr id="5" name="Rectangle 24"/>
          <p:cNvSpPr>
            <a:spLocks noGrp="1" noChangeArrowheads="1"/>
          </p:cNvSpPr>
          <p:nvPr>
            <p:ph type="ftr" sz="quarter" idx="11"/>
          </p:nvPr>
        </p:nvSpPr>
        <p:spPr>
          <a:ln/>
        </p:spPr>
        <p:txBody>
          <a:bodyPr/>
          <a:lstStyle>
            <a:lvl1pPr>
              <a:defRPr/>
            </a:lvl1pPr>
          </a:lstStyle>
          <a:p>
            <a:pPr>
              <a:defRPr/>
            </a:pPr>
            <a:endParaRPr lang="en-GB"/>
          </a:p>
        </p:txBody>
      </p:sp>
      <p:sp>
        <p:nvSpPr>
          <p:cNvPr id="6" name="Rectangle 25"/>
          <p:cNvSpPr>
            <a:spLocks noGrp="1" noChangeArrowheads="1"/>
          </p:cNvSpPr>
          <p:nvPr>
            <p:ph type="sldNum" sz="quarter" idx="12"/>
          </p:nvPr>
        </p:nvSpPr>
        <p:spPr>
          <a:ln/>
        </p:spPr>
        <p:txBody>
          <a:bodyPr/>
          <a:lstStyle>
            <a:lvl1pPr>
              <a:defRPr/>
            </a:lvl1pPr>
          </a:lstStyle>
          <a:p>
            <a:pPr>
              <a:defRPr/>
            </a:pPr>
            <a:fld id="{0DC91633-83D5-457D-8627-AE1A84917B28}" type="slidenum">
              <a:rPr lang="en-GB"/>
              <a:pPr>
                <a:defRPr/>
              </a:pPr>
              <a:t>‹#›</a:t>
            </a:fld>
            <a:endParaRPr lang="en-GB"/>
          </a:p>
        </p:txBody>
      </p:sp>
    </p:spTree>
    <p:extLst>
      <p:ext uri="{BB962C8B-B14F-4D97-AF65-F5344CB8AC3E}">
        <p14:creationId xmlns:p14="http://schemas.microsoft.com/office/powerpoint/2010/main" val="3460442097"/>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457200" y="1600200"/>
            <a:ext cx="4038600" cy="4530725"/>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GB"/>
          </a:p>
        </p:txBody>
      </p:sp>
      <p:sp>
        <p:nvSpPr>
          <p:cNvPr id="6" name="Rectangle 24"/>
          <p:cNvSpPr>
            <a:spLocks noGrp="1" noChangeArrowheads="1"/>
          </p:cNvSpPr>
          <p:nvPr>
            <p:ph type="ftr" sz="quarter" idx="11"/>
          </p:nvPr>
        </p:nvSpPr>
        <p:spPr>
          <a:ln/>
        </p:spPr>
        <p:txBody>
          <a:bodyPr/>
          <a:lstStyle>
            <a:lvl1pPr>
              <a:defRPr/>
            </a:lvl1pPr>
          </a:lstStyle>
          <a:p>
            <a:pPr>
              <a:defRPr/>
            </a:pPr>
            <a:endParaRPr lang="en-GB"/>
          </a:p>
        </p:txBody>
      </p:sp>
      <p:sp>
        <p:nvSpPr>
          <p:cNvPr id="7" name="Rectangle 25"/>
          <p:cNvSpPr>
            <a:spLocks noGrp="1" noChangeArrowheads="1"/>
          </p:cNvSpPr>
          <p:nvPr>
            <p:ph type="sldNum" sz="quarter" idx="12"/>
          </p:nvPr>
        </p:nvSpPr>
        <p:spPr>
          <a:ln/>
        </p:spPr>
        <p:txBody>
          <a:bodyPr/>
          <a:lstStyle>
            <a:lvl1pPr>
              <a:defRPr/>
            </a:lvl1pPr>
          </a:lstStyle>
          <a:p>
            <a:pPr>
              <a:defRPr/>
            </a:pPr>
            <a:fld id="{2D1460EC-D61B-40FA-A31C-425F88FAFE3D}" type="slidenum">
              <a:rPr lang="en-GB"/>
              <a:pPr>
                <a:defRPr/>
              </a:pPr>
              <a:t>‹#›</a:t>
            </a:fld>
            <a:endParaRPr lang="en-GB"/>
          </a:p>
        </p:txBody>
      </p:sp>
    </p:spTree>
    <p:extLst>
      <p:ext uri="{BB962C8B-B14F-4D97-AF65-F5344CB8AC3E}">
        <p14:creationId xmlns:p14="http://schemas.microsoft.com/office/powerpoint/2010/main" val="759306972"/>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3"/>
          <p:cNvSpPr>
            <a:spLocks noGrp="1" noChangeArrowheads="1"/>
          </p:cNvSpPr>
          <p:nvPr>
            <p:ph type="dt" sz="half" idx="10"/>
          </p:nvPr>
        </p:nvSpPr>
        <p:spPr>
          <a:ln/>
        </p:spPr>
        <p:txBody>
          <a:bodyPr/>
          <a:lstStyle>
            <a:lvl1pPr>
              <a:defRPr/>
            </a:lvl1pPr>
          </a:lstStyle>
          <a:p>
            <a:pPr>
              <a:defRPr/>
            </a:pPr>
            <a:endParaRPr lang="en-GB"/>
          </a:p>
        </p:txBody>
      </p:sp>
      <p:sp>
        <p:nvSpPr>
          <p:cNvPr id="5" name="Rectangle 24"/>
          <p:cNvSpPr>
            <a:spLocks noGrp="1" noChangeArrowheads="1"/>
          </p:cNvSpPr>
          <p:nvPr>
            <p:ph type="ftr" sz="quarter" idx="11"/>
          </p:nvPr>
        </p:nvSpPr>
        <p:spPr>
          <a:ln/>
        </p:spPr>
        <p:txBody>
          <a:bodyPr/>
          <a:lstStyle>
            <a:lvl1pPr>
              <a:defRPr/>
            </a:lvl1pPr>
          </a:lstStyle>
          <a:p>
            <a:pPr>
              <a:defRPr/>
            </a:pPr>
            <a:endParaRPr lang="en-GB"/>
          </a:p>
        </p:txBody>
      </p:sp>
      <p:sp>
        <p:nvSpPr>
          <p:cNvPr id="6" name="Rectangle 25"/>
          <p:cNvSpPr>
            <a:spLocks noGrp="1" noChangeArrowheads="1"/>
          </p:cNvSpPr>
          <p:nvPr>
            <p:ph type="sldNum" sz="quarter" idx="12"/>
          </p:nvPr>
        </p:nvSpPr>
        <p:spPr>
          <a:ln/>
        </p:spPr>
        <p:txBody>
          <a:bodyPr/>
          <a:lstStyle>
            <a:lvl1pPr>
              <a:defRPr/>
            </a:lvl1pPr>
          </a:lstStyle>
          <a:p>
            <a:pPr>
              <a:defRPr/>
            </a:pPr>
            <a:fld id="{A9E51A2F-FCE9-4A22-9F4D-F93CA3F1F796}" type="slidenum">
              <a:rPr lang="en-GB"/>
              <a:pPr>
                <a:defRPr/>
              </a:pPr>
              <a:t>‹#›</a:t>
            </a:fld>
            <a:endParaRPr lang="en-GB"/>
          </a:p>
        </p:txBody>
      </p:sp>
    </p:spTree>
    <p:extLst>
      <p:ext uri="{BB962C8B-B14F-4D97-AF65-F5344CB8AC3E}">
        <p14:creationId xmlns:p14="http://schemas.microsoft.com/office/powerpoint/2010/main" val="88698379"/>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3"/>
          <p:cNvSpPr>
            <a:spLocks noGrp="1" noChangeArrowheads="1"/>
          </p:cNvSpPr>
          <p:nvPr>
            <p:ph type="dt" sz="half" idx="10"/>
          </p:nvPr>
        </p:nvSpPr>
        <p:spPr>
          <a:ln/>
        </p:spPr>
        <p:txBody>
          <a:bodyPr/>
          <a:lstStyle>
            <a:lvl1pPr>
              <a:defRPr/>
            </a:lvl1pPr>
          </a:lstStyle>
          <a:p>
            <a:pPr>
              <a:defRPr/>
            </a:pPr>
            <a:endParaRPr lang="en-GB"/>
          </a:p>
        </p:txBody>
      </p:sp>
      <p:sp>
        <p:nvSpPr>
          <p:cNvPr id="5" name="Rectangle 24"/>
          <p:cNvSpPr>
            <a:spLocks noGrp="1" noChangeArrowheads="1"/>
          </p:cNvSpPr>
          <p:nvPr>
            <p:ph type="ftr" sz="quarter" idx="11"/>
          </p:nvPr>
        </p:nvSpPr>
        <p:spPr>
          <a:ln/>
        </p:spPr>
        <p:txBody>
          <a:bodyPr/>
          <a:lstStyle>
            <a:lvl1pPr>
              <a:defRPr/>
            </a:lvl1pPr>
          </a:lstStyle>
          <a:p>
            <a:pPr>
              <a:defRPr/>
            </a:pPr>
            <a:endParaRPr lang="en-GB"/>
          </a:p>
        </p:txBody>
      </p:sp>
      <p:sp>
        <p:nvSpPr>
          <p:cNvPr id="6" name="Rectangle 25"/>
          <p:cNvSpPr>
            <a:spLocks noGrp="1" noChangeArrowheads="1"/>
          </p:cNvSpPr>
          <p:nvPr>
            <p:ph type="sldNum" sz="quarter" idx="12"/>
          </p:nvPr>
        </p:nvSpPr>
        <p:spPr>
          <a:ln/>
        </p:spPr>
        <p:txBody>
          <a:bodyPr/>
          <a:lstStyle>
            <a:lvl1pPr>
              <a:defRPr/>
            </a:lvl1pPr>
          </a:lstStyle>
          <a:p>
            <a:pPr>
              <a:defRPr/>
            </a:pPr>
            <a:fld id="{2D22CCED-F46C-4B72-836C-53F94366F56A}" type="slidenum">
              <a:rPr lang="en-GB"/>
              <a:pPr>
                <a:defRPr/>
              </a:pPr>
              <a:t>‹#›</a:t>
            </a:fld>
            <a:endParaRPr lang="en-GB"/>
          </a:p>
        </p:txBody>
      </p:sp>
    </p:spTree>
    <p:extLst>
      <p:ext uri="{BB962C8B-B14F-4D97-AF65-F5344CB8AC3E}">
        <p14:creationId xmlns:p14="http://schemas.microsoft.com/office/powerpoint/2010/main" val="2024803502"/>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3"/>
          <p:cNvSpPr>
            <a:spLocks noGrp="1" noChangeArrowheads="1"/>
          </p:cNvSpPr>
          <p:nvPr>
            <p:ph type="dt" sz="half" idx="10"/>
          </p:nvPr>
        </p:nvSpPr>
        <p:spPr>
          <a:ln/>
        </p:spPr>
        <p:txBody>
          <a:bodyPr/>
          <a:lstStyle>
            <a:lvl1pPr>
              <a:defRPr/>
            </a:lvl1pPr>
          </a:lstStyle>
          <a:p>
            <a:pPr>
              <a:defRPr/>
            </a:pPr>
            <a:endParaRPr lang="en-GB"/>
          </a:p>
        </p:txBody>
      </p:sp>
      <p:sp>
        <p:nvSpPr>
          <p:cNvPr id="6" name="Rectangle 24"/>
          <p:cNvSpPr>
            <a:spLocks noGrp="1" noChangeArrowheads="1"/>
          </p:cNvSpPr>
          <p:nvPr>
            <p:ph type="ftr" sz="quarter" idx="11"/>
          </p:nvPr>
        </p:nvSpPr>
        <p:spPr>
          <a:ln/>
        </p:spPr>
        <p:txBody>
          <a:bodyPr/>
          <a:lstStyle>
            <a:lvl1pPr>
              <a:defRPr/>
            </a:lvl1pPr>
          </a:lstStyle>
          <a:p>
            <a:pPr>
              <a:defRPr/>
            </a:pPr>
            <a:endParaRPr lang="en-GB"/>
          </a:p>
        </p:txBody>
      </p:sp>
      <p:sp>
        <p:nvSpPr>
          <p:cNvPr id="7" name="Rectangle 25"/>
          <p:cNvSpPr>
            <a:spLocks noGrp="1" noChangeArrowheads="1"/>
          </p:cNvSpPr>
          <p:nvPr>
            <p:ph type="sldNum" sz="quarter" idx="12"/>
          </p:nvPr>
        </p:nvSpPr>
        <p:spPr>
          <a:ln/>
        </p:spPr>
        <p:txBody>
          <a:bodyPr/>
          <a:lstStyle>
            <a:lvl1pPr>
              <a:defRPr/>
            </a:lvl1pPr>
          </a:lstStyle>
          <a:p>
            <a:pPr>
              <a:defRPr/>
            </a:pPr>
            <a:fld id="{F9806A71-F0C2-440F-990C-4878F3F4D3CC}" type="slidenum">
              <a:rPr lang="en-GB"/>
              <a:pPr>
                <a:defRPr/>
              </a:pPr>
              <a:t>‹#›</a:t>
            </a:fld>
            <a:endParaRPr lang="en-GB"/>
          </a:p>
        </p:txBody>
      </p:sp>
    </p:spTree>
    <p:extLst>
      <p:ext uri="{BB962C8B-B14F-4D97-AF65-F5344CB8AC3E}">
        <p14:creationId xmlns:p14="http://schemas.microsoft.com/office/powerpoint/2010/main" val="1563739135"/>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3"/>
          <p:cNvSpPr>
            <a:spLocks noGrp="1" noChangeArrowheads="1"/>
          </p:cNvSpPr>
          <p:nvPr>
            <p:ph type="dt" sz="half" idx="10"/>
          </p:nvPr>
        </p:nvSpPr>
        <p:spPr>
          <a:ln/>
        </p:spPr>
        <p:txBody>
          <a:bodyPr/>
          <a:lstStyle>
            <a:lvl1pPr>
              <a:defRPr/>
            </a:lvl1pPr>
          </a:lstStyle>
          <a:p>
            <a:pPr>
              <a:defRPr/>
            </a:pPr>
            <a:endParaRPr lang="en-GB"/>
          </a:p>
        </p:txBody>
      </p:sp>
      <p:sp>
        <p:nvSpPr>
          <p:cNvPr id="8" name="Rectangle 24"/>
          <p:cNvSpPr>
            <a:spLocks noGrp="1" noChangeArrowheads="1"/>
          </p:cNvSpPr>
          <p:nvPr>
            <p:ph type="ftr" sz="quarter" idx="11"/>
          </p:nvPr>
        </p:nvSpPr>
        <p:spPr>
          <a:ln/>
        </p:spPr>
        <p:txBody>
          <a:bodyPr/>
          <a:lstStyle>
            <a:lvl1pPr>
              <a:defRPr/>
            </a:lvl1pPr>
          </a:lstStyle>
          <a:p>
            <a:pPr>
              <a:defRPr/>
            </a:pPr>
            <a:endParaRPr lang="en-GB"/>
          </a:p>
        </p:txBody>
      </p:sp>
      <p:sp>
        <p:nvSpPr>
          <p:cNvPr id="9" name="Rectangle 25"/>
          <p:cNvSpPr>
            <a:spLocks noGrp="1" noChangeArrowheads="1"/>
          </p:cNvSpPr>
          <p:nvPr>
            <p:ph type="sldNum" sz="quarter" idx="12"/>
          </p:nvPr>
        </p:nvSpPr>
        <p:spPr>
          <a:ln/>
        </p:spPr>
        <p:txBody>
          <a:bodyPr/>
          <a:lstStyle>
            <a:lvl1pPr>
              <a:defRPr/>
            </a:lvl1pPr>
          </a:lstStyle>
          <a:p>
            <a:pPr>
              <a:defRPr/>
            </a:pPr>
            <a:fld id="{7114F685-F2C5-4DF1-9039-5F72C8CEC599}" type="slidenum">
              <a:rPr lang="en-GB"/>
              <a:pPr>
                <a:defRPr/>
              </a:pPr>
              <a:t>‹#›</a:t>
            </a:fld>
            <a:endParaRPr lang="en-GB"/>
          </a:p>
        </p:txBody>
      </p:sp>
    </p:spTree>
    <p:extLst>
      <p:ext uri="{BB962C8B-B14F-4D97-AF65-F5344CB8AC3E}">
        <p14:creationId xmlns:p14="http://schemas.microsoft.com/office/powerpoint/2010/main" val="3016869747"/>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3"/>
          <p:cNvSpPr>
            <a:spLocks noGrp="1" noChangeArrowheads="1"/>
          </p:cNvSpPr>
          <p:nvPr>
            <p:ph type="dt" sz="half" idx="10"/>
          </p:nvPr>
        </p:nvSpPr>
        <p:spPr>
          <a:ln/>
        </p:spPr>
        <p:txBody>
          <a:bodyPr/>
          <a:lstStyle>
            <a:lvl1pPr>
              <a:defRPr/>
            </a:lvl1pPr>
          </a:lstStyle>
          <a:p>
            <a:pPr>
              <a:defRPr/>
            </a:pPr>
            <a:endParaRPr lang="en-GB"/>
          </a:p>
        </p:txBody>
      </p:sp>
      <p:sp>
        <p:nvSpPr>
          <p:cNvPr id="4" name="Rectangle 24"/>
          <p:cNvSpPr>
            <a:spLocks noGrp="1" noChangeArrowheads="1"/>
          </p:cNvSpPr>
          <p:nvPr>
            <p:ph type="ftr" sz="quarter" idx="11"/>
          </p:nvPr>
        </p:nvSpPr>
        <p:spPr>
          <a:ln/>
        </p:spPr>
        <p:txBody>
          <a:bodyPr/>
          <a:lstStyle>
            <a:lvl1pPr>
              <a:defRPr/>
            </a:lvl1pPr>
          </a:lstStyle>
          <a:p>
            <a:pPr>
              <a:defRPr/>
            </a:pPr>
            <a:endParaRPr lang="en-GB"/>
          </a:p>
        </p:txBody>
      </p:sp>
      <p:sp>
        <p:nvSpPr>
          <p:cNvPr id="5" name="Rectangle 25"/>
          <p:cNvSpPr>
            <a:spLocks noGrp="1" noChangeArrowheads="1"/>
          </p:cNvSpPr>
          <p:nvPr>
            <p:ph type="sldNum" sz="quarter" idx="12"/>
          </p:nvPr>
        </p:nvSpPr>
        <p:spPr>
          <a:ln/>
        </p:spPr>
        <p:txBody>
          <a:bodyPr/>
          <a:lstStyle>
            <a:lvl1pPr>
              <a:defRPr/>
            </a:lvl1pPr>
          </a:lstStyle>
          <a:p>
            <a:pPr>
              <a:defRPr/>
            </a:pPr>
            <a:fld id="{D028BCD1-4178-4315-92B3-7F7D1042A287}" type="slidenum">
              <a:rPr lang="en-GB"/>
              <a:pPr>
                <a:defRPr/>
              </a:pPr>
              <a:t>‹#›</a:t>
            </a:fld>
            <a:endParaRPr lang="en-GB"/>
          </a:p>
        </p:txBody>
      </p:sp>
    </p:spTree>
    <p:extLst>
      <p:ext uri="{BB962C8B-B14F-4D97-AF65-F5344CB8AC3E}">
        <p14:creationId xmlns:p14="http://schemas.microsoft.com/office/powerpoint/2010/main" val="3995840713"/>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3"/>
          <p:cNvSpPr>
            <a:spLocks noGrp="1" noChangeArrowheads="1"/>
          </p:cNvSpPr>
          <p:nvPr>
            <p:ph type="dt" sz="half" idx="10"/>
          </p:nvPr>
        </p:nvSpPr>
        <p:spPr>
          <a:ln/>
        </p:spPr>
        <p:txBody>
          <a:bodyPr/>
          <a:lstStyle>
            <a:lvl1pPr>
              <a:defRPr/>
            </a:lvl1pPr>
          </a:lstStyle>
          <a:p>
            <a:pPr>
              <a:defRPr/>
            </a:pPr>
            <a:endParaRPr lang="en-GB"/>
          </a:p>
        </p:txBody>
      </p:sp>
      <p:sp>
        <p:nvSpPr>
          <p:cNvPr id="3" name="Rectangle 24"/>
          <p:cNvSpPr>
            <a:spLocks noGrp="1" noChangeArrowheads="1"/>
          </p:cNvSpPr>
          <p:nvPr>
            <p:ph type="ftr" sz="quarter" idx="11"/>
          </p:nvPr>
        </p:nvSpPr>
        <p:spPr>
          <a:ln/>
        </p:spPr>
        <p:txBody>
          <a:bodyPr/>
          <a:lstStyle>
            <a:lvl1pPr>
              <a:defRPr/>
            </a:lvl1pPr>
          </a:lstStyle>
          <a:p>
            <a:pPr>
              <a:defRPr/>
            </a:pPr>
            <a:endParaRPr lang="en-GB"/>
          </a:p>
        </p:txBody>
      </p:sp>
      <p:sp>
        <p:nvSpPr>
          <p:cNvPr id="4" name="Rectangle 25"/>
          <p:cNvSpPr>
            <a:spLocks noGrp="1" noChangeArrowheads="1"/>
          </p:cNvSpPr>
          <p:nvPr>
            <p:ph type="sldNum" sz="quarter" idx="12"/>
          </p:nvPr>
        </p:nvSpPr>
        <p:spPr>
          <a:ln/>
        </p:spPr>
        <p:txBody>
          <a:bodyPr/>
          <a:lstStyle>
            <a:lvl1pPr>
              <a:defRPr/>
            </a:lvl1pPr>
          </a:lstStyle>
          <a:p>
            <a:pPr>
              <a:defRPr/>
            </a:pPr>
            <a:fld id="{A81E454E-DDC2-46EF-997B-1559600A73EB}" type="slidenum">
              <a:rPr lang="en-GB"/>
              <a:pPr>
                <a:defRPr/>
              </a:pPr>
              <a:t>‹#›</a:t>
            </a:fld>
            <a:endParaRPr lang="en-GB"/>
          </a:p>
        </p:txBody>
      </p:sp>
    </p:spTree>
    <p:extLst>
      <p:ext uri="{BB962C8B-B14F-4D97-AF65-F5344CB8AC3E}">
        <p14:creationId xmlns:p14="http://schemas.microsoft.com/office/powerpoint/2010/main" val="2027539405"/>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GB"/>
          </a:p>
        </p:txBody>
      </p:sp>
      <p:sp>
        <p:nvSpPr>
          <p:cNvPr id="6" name="Rectangle 24"/>
          <p:cNvSpPr>
            <a:spLocks noGrp="1" noChangeArrowheads="1"/>
          </p:cNvSpPr>
          <p:nvPr>
            <p:ph type="ftr" sz="quarter" idx="11"/>
          </p:nvPr>
        </p:nvSpPr>
        <p:spPr>
          <a:ln/>
        </p:spPr>
        <p:txBody>
          <a:bodyPr/>
          <a:lstStyle>
            <a:lvl1pPr>
              <a:defRPr/>
            </a:lvl1pPr>
          </a:lstStyle>
          <a:p>
            <a:pPr>
              <a:defRPr/>
            </a:pPr>
            <a:endParaRPr lang="en-GB"/>
          </a:p>
        </p:txBody>
      </p:sp>
      <p:sp>
        <p:nvSpPr>
          <p:cNvPr id="7" name="Rectangle 25"/>
          <p:cNvSpPr>
            <a:spLocks noGrp="1" noChangeArrowheads="1"/>
          </p:cNvSpPr>
          <p:nvPr>
            <p:ph type="sldNum" sz="quarter" idx="12"/>
          </p:nvPr>
        </p:nvSpPr>
        <p:spPr>
          <a:ln/>
        </p:spPr>
        <p:txBody>
          <a:bodyPr/>
          <a:lstStyle>
            <a:lvl1pPr>
              <a:defRPr/>
            </a:lvl1pPr>
          </a:lstStyle>
          <a:p>
            <a:pPr>
              <a:defRPr/>
            </a:pPr>
            <a:fld id="{6BFF50DB-5828-4308-B086-05726F511DD4}" type="slidenum">
              <a:rPr lang="en-GB"/>
              <a:pPr>
                <a:defRPr/>
              </a:pPr>
              <a:t>‹#›</a:t>
            </a:fld>
            <a:endParaRPr lang="en-GB"/>
          </a:p>
        </p:txBody>
      </p:sp>
    </p:spTree>
    <p:extLst>
      <p:ext uri="{BB962C8B-B14F-4D97-AF65-F5344CB8AC3E}">
        <p14:creationId xmlns:p14="http://schemas.microsoft.com/office/powerpoint/2010/main" val="3235220324"/>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3"/>
          <p:cNvSpPr>
            <a:spLocks noGrp="1" noChangeArrowheads="1"/>
          </p:cNvSpPr>
          <p:nvPr>
            <p:ph type="dt" sz="half" idx="10"/>
          </p:nvPr>
        </p:nvSpPr>
        <p:spPr>
          <a:ln/>
        </p:spPr>
        <p:txBody>
          <a:bodyPr/>
          <a:lstStyle>
            <a:lvl1pPr>
              <a:defRPr/>
            </a:lvl1pPr>
          </a:lstStyle>
          <a:p>
            <a:pPr>
              <a:defRPr/>
            </a:pPr>
            <a:endParaRPr lang="en-GB"/>
          </a:p>
        </p:txBody>
      </p:sp>
      <p:sp>
        <p:nvSpPr>
          <p:cNvPr id="6" name="Rectangle 24"/>
          <p:cNvSpPr>
            <a:spLocks noGrp="1" noChangeArrowheads="1"/>
          </p:cNvSpPr>
          <p:nvPr>
            <p:ph type="ftr" sz="quarter" idx="11"/>
          </p:nvPr>
        </p:nvSpPr>
        <p:spPr>
          <a:ln/>
        </p:spPr>
        <p:txBody>
          <a:bodyPr/>
          <a:lstStyle>
            <a:lvl1pPr>
              <a:defRPr/>
            </a:lvl1pPr>
          </a:lstStyle>
          <a:p>
            <a:pPr>
              <a:defRPr/>
            </a:pPr>
            <a:endParaRPr lang="en-GB"/>
          </a:p>
        </p:txBody>
      </p:sp>
      <p:sp>
        <p:nvSpPr>
          <p:cNvPr id="7" name="Rectangle 25"/>
          <p:cNvSpPr>
            <a:spLocks noGrp="1" noChangeArrowheads="1"/>
          </p:cNvSpPr>
          <p:nvPr>
            <p:ph type="sldNum" sz="quarter" idx="12"/>
          </p:nvPr>
        </p:nvSpPr>
        <p:spPr>
          <a:ln/>
        </p:spPr>
        <p:txBody>
          <a:bodyPr/>
          <a:lstStyle>
            <a:lvl1pPr>
              <a:defRPr/>
            </a:lvl1pPr>
          </a:lstStyle>
          <a:p>
            <a:pPr>
              <a:defRPr/>
            </a:pPr>
            <a:fld id="{397030A4-5498-4FAC-99D6-0927C4654BFB}" type="slidenum">
              <a:rPr lang="en-GB"/>
              <a:pPr>
                <a:defRPr/>
              </a:pPr>
              <a:t>‹#›</a:t>
            </a:fld>
            <a:endParaRPr lang="en-GB"/>
          </a:p>
        </p:txBody>
      </p:sp>
    </p:spTree>
    <p:extLst>
      <p:ext uri="{BB962C8B-B14F-4D97-AF65-F5344CB8AC3E}">
        <p14:creationId xmlns:p14="http://schemas.microsoft.com/office/powerpoint/2010/main" val="1307319887"/>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5122" name="Group 2"/>
          <p:cNvGrpSpPr>
            <a:grpSpLocks/>
          </p:cNvGrpSpPr>
          <p:nvPr/>
        </p:nvGrpSpPr>
        <p:grpSpPr bwMode="auto">
          <a:xfrm>
            <a:off x="0" y="0"/>
            <a:ext cx="9144000" cy="6934200"/>
            <a:chOff x="0" y="0"/>
            <a:chExt cx="5760" cy="4368"/>
          </a:xfrm>
        </p:grpSpPr>
        <p:sp>
          <p:nvSpPr>
            <p:cNvPr id="56323" name="Freeform 3"/>
            <p:cNvSpPr>
              <a:spLocks/>
            </p:cNvSpPr>
            <p:nvPr/>
          </p:nvSpPr>
          <p:spPr bwMode="hidden">
            <a:xfrm>
              <a:off x="0" y="2208"/>
              <a:ext cx="2515" cy="1970"/>
            </a:xfrm>
            <a:custGeom>
              <a:avLst/>
              <a:gdLst/>
              <a:ahLst/>
              <a:cxnLst>
                <a:cxn ang="0">
                  <a:pos x="744" y="1669"/>
                </a:cxn>
                <a:cxn ang="0">
                  <a:pos x="852" y="1400"/>
                </a:cxn>
                <a:cxn ang="0">
                  <a:pos x="876" y="1171"/>
                </a:cxn>
                <a:cxn ang="0">
                  <a:pos x="979" y="1370"/>
                </a:cxn>
                <a:cxn ang="0">
                  <a:pos x="1231" y="1621"/>
                </a:cxn>
                <a:cxn ang="0">
                  <a:pos x="1471" y="1693"/>
                </a:cxn>
                <a:cxn ang="0">
                  <a:pos x="1819" y="1678"/>
                </a:cxn>
                <a:cxn ang="0">
                  <a:pos x="1893" y="1513"/>
                </a:cxn>
                <a:cxn ang="0">
                  <a:pos x="1874" y="1285"/>
                </a:cxn>
                <a:cxn ang="0">
                  <a:pos x="1783" y="967"/>
                </a:cxn>
                <a:cxn ang="0">
                  <a:pos x="1289" y="873"/>
                </a:cxn>
                <a:cxn ang="0">
                  <a:pos x="1549" y="745"/>
                </a:cxn>
                <a:cxn ang="0">
                  <a:pos x="1753" y="732"/>
                </a:cxn>
                <a:cxn ang="0">
                  <a:pos x="2107" y="618"/>
                </a:cxn>
                <a:cxn ang="0">
                  <a:pos x="2377" y="438"/>
                </a:cxn>
                <a:cxn ang="0">
                  <a:pos x="2420" y="343"/>
                </a:cxn>
                <a:cxn ang="0">
                  <a:pos x="2077" y="331"/>
                </a:cxn>
                <a:cxn ang="0">
                  <a:pos x="1951" y="301"/>
                </a:cxn>
                <a:cxn ang="0">
                  <a:pos x="1645" y="289"/>
                </a:cxn>
                <a:cxn ang="0">
                  <a:pos x="1297" y="408"/>
                </a:cxn>
                <a:cxn ang="0">
                  <a:pos x="1308" y="337"/>
                </a:cxn>
                <a:cxn ang="0">
                  <a:pos x="1453" y="168"/>
                </a:cxn>
                <a:cxn ang="0">
                  <a:pos x="1477" y="36"/>
                </a:cxn>
                <a:cxn ang="0">
                  <a:pos x="1417" y="24"/>
                </a:cxn>
                <a:cxn ang="0">
                  <a:pos x="1189" y="102"/>
                </a:cxn>
                <a:cxn ang="0">
                  <a:pos x="1026" y="144"/>
                </a:cxn>
                <a:cxn ang="0">
                  <a:pos x="889" y="331"/>
                </a:cxn>
                <a:cxn ang="0">
                  <a:pos x="726" y="480"/>
                </a:cxn>
                <a:cxn ang="0">
                  <a:pos x="643" y="540"/>
                </a:cxn>
                <a:cxn ang="0">
                  <a:pos x="600" y="516"/>
                </a:cxn>
                <a:cxn ang="0">
                  <a:pos x="552" y="486"/>
                </a:cxn>
                <a:cxn ang="0">
                  <a:pos x="528" y="462"/>
                </a:cxn>
                <a:cxn ang="0">
                  <a:pos x="474" y="426"/>
                </a:cxn>
                <a:cxn ang="0">
                  <a:pos x="415" y="390"/>
                </a:cxn>
                <a:cxn ang="0">
                  <a:pos x="366" y="366"/>
                </a:cxn>
                <a:cxn ang="0">
                  <a:pos x="192" y="234"/>
                </a:cxn>
                <a:cxn ang="0">
                  <a:pos x="570" y="564"/>
                </a:cxn>
                <a:cxn ang="0">
                  <a:pos x="444" y="732"/>
                </a:cxn>
                <a:cxn ang="0">
                  <a:pos x="318" y="787"/>
                </a:cxn>
                <a:cxn ang="0">
                  <a:pos x="127" y="853"/>
                </a:cxn>
                <a:cxn ang="0">
                  <a:pos x="0" y="1165"/>
                </a:cxn>
                <a:cxn ang="0">
                  <a:pos x="372" y="1015"/>
                </a:cxn>
                <a:cxn ang="0">
                  <a:pos x="222" y="1262"/>
                </a:cxn>
                <a:cxn ang="0">
                  <a:pos x="139" y="1459"/>
                </a:cxn>
                <a:cxn ang="0">
                  <a:pos x="102" y="1495"/>
                </a:cxn>
                <a:cxn ang="0">
                  <a:pos x="84" y="1519"/>
                </a:cxn>
                <a:cxn ang="0">
                  <a:pos x="96" y="1537"/>
                </a:cxn>
                <a:cxn ang="0">
                  <a:pos x="127" y="1567"/>
                </a:cxn>
                <a:cxn ang="0">
                  <a:pos x="145" y="1633"/>
                </a:cxn>
                <a:cxn ang="0">
                  <a:pos x="156" y="1693"/>
                </a:cxn>
                <a:cxn ang="0">
                  <a:pos x="162" y="1723"/>
                </a:cxn>
                <a:cxn ang="0">
                  <a:pos x="216" y="1802"/>
                </a:cxn>
                <a:cxn ang="0">
                  <a:pos x="228" y="1850"/>
                </a:cxn>
                <a:cxn ang="0">
                  <a:pos x="240" y="1904"/>
                </a:cxn>
                <a:cxn ang="0">
                  <a:pos x="246" y="1922"/>
                </a:cxn>
                <a:cxn ang="0">
                  <a:pos x="258" y="1970"/>
                </a:cxn>
                <a:cxn ang="0">
                  <a:pos x="462" y="1922"/>
                </a:cxn>
                <a:cxn ang="0">
                  <a:pos x="624" y="1778"/>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56324" name="Freeform 4"/>
            <p:cNvSpPr>
              <a:spLocks/>
            </p:cNvSpPr>
            <p:nvPr/>
          </p:nvSpPr>
          <p:spPr bwMode="hidden">
            <a:xfrm>
              <a:off x="0" y="2496"/>
              <a:ext cx="2112" cy="1604"/>
            </a:xfrm>
            <a:custGeom>
              <a:avLst/>
              <a:gdLst/>
              <a:ahLst/>
              <a:cxnLst>
                <a:cxn ang="0">
                  <a:pos x="580" y="1043"/>
                </a:cxn>
                <a:cxn ang="0">
                  <a:pos x="544" y="683"/>
                </a:cxn>
                <a:cxn ang="0">
                  <a:pos x="670" y="395"/>
                </a:cxn>
                <a:cxn ang="0">
                  <a:pos x="927" y="587"/>
                </a:cxn>
                <a:cxn ang="0">
                  <a:pos x="1214" y="869"/>
                </a:cxn>
                <a:cxn ang="0">
                  <a:pos x="1483" y="1109"/>
                </a:cxn>
                <a:cxn ang="0">
                  <a:pos x="1800" y="1360"/>
                </a:cxn>
                <a:cxn ang="0">
                  <a:pos x="1883" y="1414"/>
                </a:cxn>
                <a:cxn ang="0">
                  <a:pos x="1836" y="1354"/>
                </a:cxn>
                <a:cxn ang="0">
                  <a:pos x="1411" y="1001"/>
                </a:cxn>
                <a:cxn ang="0">
                  <a:pos x="1088" y="683"/>
                </a:cxn>
                <a:cxn ang="0">
                  <a:pos x="723" y="329"/>
                </a:cxn>
                <a:cxn ang="0">
                  <a:pos x="999" y="311"/>
                </a:cxn>
                <a:cxn ang="0">
                  <a:pos x="1286" y="317"/>
                </a:cxn>
                <a:cxn ang="0">
                  <a:pos x="1614" y="269"/>
                </a:cxn>
                <a:cxn ang="0">
                  <a:pos x="2123" y="197"/>
                </a:cxn>
                <a:cxn ang="0">
                  <a:pos x="2075" y="173"/>
                </a:cxn>
                <a:cxn ang="0">
                  <a:pos x="1543" y="257"/>
                </a:cxn>
                <a:cxn ang="0">
                  <a:pos x="1208" y="275"/>
                </a:cxn>
                <a:cxn ang="0">
                  <a:pos x="759" y="257"/>
                </a:cxn>
                <a:cxn ang="0">
                  <a:pos x="819" y="227"/>
                </a:cxn>
                <a:cxn ang="0">
                  <a:pos x="1142" y="0"/>
                </a:cxn>
                <a:cxn ang="0">
                  <a:pos x="1088" y="30"/>
                </a:cxn>
                <a:cxn ang="0">
                  <a:pos x="1010" y="84"/>
                </a:cxn>
                <a:cxn ang="0">
                  <a:pos x="855" y="191"/>
                </a:cxn>
                <a:cxn ang="0">
                  <a:pos x="670" y="281"/>
                </a:cxn>
                <a:cxn ang="0">
                  <a:pos x="634" y="359"/>
                </a:cxn>
                <a:cxn ang="0">
                  <a:pos x="305" y="587"/>
                </a:cxn>
                <a:cxn ang="0">
                  <a:pos x="0" y="725"/>
                </a:cxn>
                <a:cxn ang="0">
                  <a:pos x="0" y="731"/>
                </a:cxn>
                <a:cxn ang="0">
                  <a:pos x="0" y="767"/>
                </a:cxn>
                <a:cxn ang="0">
                  <a:pos x="299" y="635"/>
                </a:cxn>
                <a:cxn ang="0">
                  <a:pos x="592" y="431"/>
                </a:cxn>
                <a:cxn ang="0">
                  <a:pos x="508" y="671"/>
                </a:cxn>
                <a:cxn ang="0">
                  <a:pos x="526" y="995"/>
                </a:cxn>
                <a:cxn ang="0">
                  <a:pos x="460" y="1168"/>
                </a:cxn>
                <a:cxn ang="0">
                  <a:pos x="329" y="1480"/>
                </a:cxn>
                <a:cxn ang="0">
                  <a:pos x="323" y="1696"/>
                </a:cxn>
                <a:cxn ang="0">
                  <a:pos x="329" y="1696"/>
                </a:cxn>
                <a:cxn ang="0">
                  <a:pos x="347" y="1552"/>
                </a:cxn>
                <a:cxn ang="0">
                  <a:pos x="580" y="1043"/>
                </a:cxn>
                <a:cxn ang="0">
                  <a:pos x="580" y="104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56325" name="Freeform 5"/>
            <p:cNvSpPr>
              <a:spLocks/>
            </p:cNvSpPr>
            <p:nvPr/>
          </p:nvSpPr>
          <p:spPr bwMode="hidden">
            <a:xfrm>
              <a:off x="2092" y="3233"/>
              <a:ext cx="3668" cy="943"/>
            </a:xfrm>
            <a:custGeom>
              <a:avLst/>
              <a:gdLst/>
              <a:ahLst/>
              <a:cxnLst>
                <a:cxn ang="0">
                  <a:pos x="3338" y="288"/>
                </a:cxn>
                <a:cxn ang="0">
                  <a:pos x="3194" y="258"/>
                </a:cxn>
                <a:cxn ang="0">
                  <a:pos x="2816" y="234"/>
                </a:cxn>
                <a:cxn ang="0">
                  <a:pos x="2330" y="306"/>
                </a:cxn>
                <a:cxn ang="0">
                  <a:pos x="2372" y="258"/>
                </a:cxn>
                <a:cxn ang="0">
                  <a:pos x="2624" y="132"/>
                </a:cxn>
                <a:cxn ang="0">
                  <a:pos x="2707" y="24"/>
                </a:cxn>
                <a:cxn ang="0">
                  <a:pos x="2642" y="12"/>
                </a:cxn>
                <a:cxn ang="0">
                  <a:pos x="2515" y="54"/>
                </a:cxn>
                <a:cxn ang="0">
                  <a:pos x="2324" y="66"/>
                </a:cxn>
                <a:cxn ang="0">
                  <a:pos x="2101" y="90"/>
                </a:cxn>
                <a:cxn ang="0">
                  <a:pos x="1855" y="228"/>
                </a:cxn>
                <a:cxn ang="0">
                  <a:pos x="1591" y="337"/>
                </a:cxn>
                <a:cxn ang="0">
                  <a:pos x="1459" y="379"/>
                </a:cxn>
                <a:cxn ang="0">
                  <a:pos x="1417" y="361"/>
                </a:cxn>
                <a:cxn ang="0">
                  <a:pos x="1363" y="331"/>
                </a:cxn>
                <a:cxn ang="0">
                  <a:pos x="1344" y="312"/>
                </a:cxn>
                <a:cxn ang="0">
                  <a:pos x="1290" y="288"/>
                </a:cxn>
                <a:cxn ang="0">
                  <a:pos x="1230" y="252"/>
                </a:cxn>
                <a:cxn ang="0">
                  <a:pos x="1119" y="227"/>
                </a:cxn>
                <a:cxn ang="0">
                  <a:pos x="1320" y="438"/>
                </a:cxn>
                <a:cxn ang="0">
                  <a:pos x="960" y="558"/>
                </a:cxn>
                <a:cxn ang="0">
                  <a:pos x="474" y="630"/>
                </a:cxn>
                <a:cxn ang="0">
                  <a:pos x="132" y="781"/>
                </a:cxn>
                <a:cxn ang="0">
                  <a:pos x="234" y="847"/>
                </a:cxn>
                <a:cxn ang="0">
                  <a:pos x="925" y="739"/>
                </a:cxn>
                <a:cxn ang="0">
                  <a:pos x="637" y="925"/>
                </a:cxn>
                <a:cxn ang="0">
                  <a:pos x="1405" y="943"/>
                </a:cxn>
                <a:cxn ang="0">
                  <a:pos x="1447" y="943"/>
                </a:cxn>
                <a:cxn ang="0">
                  <a:pos x="2888" y="859"/>
                </a:cxn>
                <a:cxn ang="0">
                  <a:pos x="2582" y="708"/>
                </a:cxn>
                <a:cxn ang="0">
                  <a:pos x="2299" y="606"/>
                </a:cxn>
                <a:cxn ang="0">
                  <a:pos x="2606" y="588"/>
                </a:cxn>
                <a:cxn ang="0">
                  <a:pos x="3001" y="582"/>
                </a:cxn>
                <a:cxn ang="0">
                  <a:pos x="3452" y="438"/>
                </a:cxn>
                <a:cxn ang="0">
                  <a:pos x="3668" y="312"/>
                </a:cxn>
                <a:cxn ang="0">
                  <a:pos x="3482" y="300"/>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56326" name="Freeform 6"/>
            <p:cNvSpPr>
              <a:spLocks/>
            </p:cNvSpPr>
            <p:nvPr/>
          </p:nvSpPr>
          <p:spPr bwMode="hidden">
            <a:xfrm>
              <a:off x="0" y="524"/>
              <a:ext cx="973" cy="1195"/>
            </a:xfrm>
            <a:custGeom>
              <a:avLst/>
              <a:gdLst/>
              <a:ahLst/>
              <a:cxnLst>
                <a:cxn ang="0">
                  <a:pos x="323" y="1186"/>
                </a:cxn>
                <a:cxn ang="0">
                  <a:pos x="490" y="1192"/>
                </a:cxn>
                <a:cxn ang="0">
                  <a:pos x="580" y="1150"/>
                </a:cxn>
                <a:cxn ang="0">
                  <a:pos x="813" y="1085"/>
                </a:cxn>
                <a:cxn ang="0">
                  <a:pos x="933" y="1055"/>
                </a:cxn>
                <a:cxn ang="0">
                  <a:pos x="759" y="989"/>
                </a:cxn>
                <a:cxn ang="0">
                  <a:pos x="556" y="953"/>
                </a:cxn>
                <a:cxn ang="0">
                  <a:pos x="197" y="971"/>
                </a:cxn>
                <a:cxn ang="0">
                  <a:pos x="299" y="893"/>
                </a:cxn>
                <a:cxn ang="0">
                  <a:pos x="496" y="803"/>
                </a:cxn>
                <a:cxn ang="0">
                  <a:pos x="694" y="671"/>
                </a:cxn>
                <a:cxn ang="0">
                  <a:pos x="700" y="671"/>
                </a:cxn>
                <a:cxn ang="0">
                  <a:pos x="712" y="665"/>
                </a:cxn>
                <a:cxn ang="0">
                  <a:pos x="753" y="647"/>
                </a:cxn>
                <a:cxn ang="0">
                  <a:pos x="777" y="641"/>
                </a:cxn>
                <a:cxn ang="0">
                  <a:pos x="789" y="629"/>
                </a:cxn>
                <a:cxn ang="0">
                  <a:pos x="795" y="617"/>
                </a:cxn>
                <a:cxn ang="0">
                  <a:pos x="789" y="611"/>
                </a:cxn>
                <a:cxn ang="0">
                  <a:pos x="783" y="599"/>
                </a:cxn>
                <a:cxn ang="0">
                  <a:pos x="783" y="575"/>
                </a:cxn>
                <a:cxn ang="0">
                  <a:pos x="795" y="545"/>
                </a:cxn>
                <a:cxn ang="0">
                  <a:pos x="807" y="515"/>
                </a:cxn>
                <a:cxn ang="0">
                  <a:pos x="825" y="485"/>
                </a:cxn>
                <a:cxn ang="0">
                  <a:pos x="837" y="455"/>
                </a:cxn>
                <a:cxn ang="0">
                  <a:pos x="843" y="437"/>
                </a:cxn>
                <a:cxn ang="0">
                  <a:pos x="849" y="431"/>
                </a:cxn>
                <a:cxn ang="0">
                  <a:pos x="849" y="347"/>
                </a:cxn>
                <a:cxn ang="0">
                  <a:pos x="849" y="341"/>
                </a:cxn>
                <a:cxn ang="0">
                  <a:pos x="855" y="335"/>
                </a:cxn>
                <a:cxn ang="0">
                  <a:pos x="873" y="305"/>
                </a:cxn>
                <a:cxn ang="0">
                  <a:pos x="885" y="269"/>
                </a:cxn>
                <a:cxn ang="0">
                  <a:pos x="897" y="239"/>
                </a:cxn>
                <a:cxn ang="0">
                  <a:pos x="903" y="227"/>
                </a:cxn>
                <a:cxn ang="0">
                  <a:pos x="909" y="215"/>
                </a:cxn>
                <a:cxn ang="0">
                  <a:pos x="927" y="173"/>
                </a:cxn>
                <a:cxn ang="0">
                  <a:pos x="945" y="137"/>
                </a:cxn>
                <a:cxn ang="0">
                  <a:pos x="951" y="125"/>
                </a:cxn>
                <a:cxn ang="0">
                  <a:pos x="951" y="119"/>
                </a:cxn>
                <a:cxn ang="0">
                  <a:pos x="969" y="0"/>
                </a:cxn>
                <a:cxn ang="0">
                  <a:pos x="945" y="47"/>
                </a:cxn>
                <a:cxn ang="0">
                  <a:pos x="783" y="113"/>
                </a:cxn>
                <a:cxn ang="0">
                  <a:pos x="706" y="161"/>
                </a:cxn>
                <a:cxn ang="0">
                  <a:pos x="460" y="233"/>
                </a:cxn>
                <a:cxn ang="0">
                  <a:pos x="281" y="287"/>
                </a:cxn>
                <a:cxn ang="0">
                  <a:pos x="173" y="293"/>
                </a:cxn>
                <a:cxn ang="0">
                  <a:pos x="12" y="485"/>
                </a:cxn>
                <a:cxn ang="0">
                  <a:pos x="0" y="509"/>
                </a:cxn>
                <a:cxn ang="0">
                  <a:pos x="0" y="1186"/>
                </a:cxn>
                <a:cxn ang="0">
                  <a:pos x="96" y="1180"/>
                </a:cxn>
                <a:cxn ang="0">
                  <a:pos x="323" y="1186"/>
                </a:cxn>
                <a:cxn ang="0">
                  <a:pos x="323" y="1186"/>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56327" name="Freeform 7"/>
            <p:cNvSpPr>
              <a:spLocks/>
            </p:cNvSpPr>
            <p:nvPr/>
          </p:nvSpPr>
          <p:spPr bwMode="hidden">
            <a:xfrm>
              <a:off x="3188" y="1"/>
              <a:ext cx="2570" cy="2266"/>
            </a:xfrm>
            <a:custGeom>
              <a:avLst/>
              <a:gdLst/>
              <a:ahLst/>
              <a:cxnLst>
                <a:cxn ang="0">
                  <a:pos x="859" y="612"/>
                </a:cxn>
                <a:cxn ang="0">
                  <a:pos x="1087" y="853"/>
                </a:cxn>
                <a:cxn ang="0">
                  <a:pos x="961" y="913"/>
                </a:cxn>
                <a:cxn ang="0">
                  <a:pos x="786" y="883"/>
                </a:cxn>
                <a:cxn ang="0">
                  <a:pos x="450" y="931"/>
                </a:cxn>
                <a:cxn ang="0">
                  <a:pos x="150" y="1075"/>
                </a:cxn>
                <a:cxn ang="0">
                  <a:pos x="78" y="1165"/>
                </a:cxn>
                <a:cxn ang="0">
                  <a:pos x="361" y="1256"/>
                </a:cxn>
                <a:cxn ang="0">
                  <a:pos x="444" y="1316"/>
                </a:cxn>
                <a:cxn ang="0">
                  <a:pos x="697" y="1400"/>
                </a:cxn>
                <a:cxn ang="0">
                  <a:pos x="1026" y="1346"/>
                </a:cxn>
                <a:cxn ang="0">
                  <a:pos x="991" y="1412"/>
                </a:cxn>
                <a:cxn ang="0">
                  <a:pos x="804" y="1574"/>
                </a:cxn>
                <a:cxn ang="0">
                  <a:pos x="726" y="1718"/>
                </a:cxn>
                <a:cxn ang="0">
                  <a:pos x="768" y="1742"/>
                </a:cxn>
                <a:cxn ang="0">
                  <a:pos x="865" y="1693"/>
                </a:cxn>
                <a:cxn ang="0">
                  <a:pos x="991" y="1699"/>
                </a:cxn>
                <a:cxn ang="0">
                  <a:pos x="1135" y="1627"/>
                </a:cxn>
                <a:cxn ang="0">
                  <a:pos x="1183" y="1669"/>
                </a:cxn>
                <a:cxn ang="0">
                  <a:pos x="1399" y="1436"/>
                </a:cxn>
                <a:cxn ang="0">
                  <a:pos x="1615" y="1334"/>
                </a:cxn>
                <a:cxn ang="0">
                  <a:pos x="1645" y="1370"/>
                </a:cxn>
                <a:cxn ang="0">
                  <a:pos x="1681" y="1430"/>
                </a:cxn>
                <a:cxn ang="0">
                  <a:pos x="1699" y="1466"/>
                </a:cxn>
                <a:cxn ang="0">
                  <a:pos x="1747" y="1550"/>
                </a:cxn>
                <a:cxn ang="0">
                  <a:pos x="1772" y="1586"/>
                </a:cxn>
                <a:cxn ang="0">
                  <a:pos x="2124" y="2248"/>
                </a:cxn>
                <a:cxn ang="0">
                  <a:pos x="1693" y="1322"/>
                </a:cxn>
                <a:cxn ang="0">
                  <a:pos x="1861" y="1165"/>
                </a:cxn>
                <a:cxn ang="0">
                  <a:pos x="2173" y="1099"/>
                </a:cxn>
                <a:cxn ang="0">
                  <a:pos x="2390" y="1009"/>
                </a:cxn>
                <a:cxn ang="0">
                  <a:pos x="2570" y="805"/>
                </a:cxn>
                <a:cxn ang="0">
                  <a:pos x="2342" y="781"/>
                </a:cxn>
                <a:cxn ang="0">
                  <a:pos x="2114" y="763"/>
                </a:cxn>
                <a:cxn ang="0">
                  <a:pos x="2408" y="433"/>
                </a:cxn>
                <a:cxn ang="0">
                  <a:pos x="2426" y="421"/>
                </a:cxn>
                <a:cxn ang="0">
                  <a:pos x="2474" y="379"/>
                </a:cxn>
                <a:cxn ang="0">
                  <a:pos x="2492" y="355"/>
                </a:cxn>
                <a:cxn ang="0">
                  <a:pos x="2474" y="337"/>
                </a:cxn>
                <a:cxn ang="0">
                  <a:pos x="2474" y="271"/>
                </a:cxn>
                <a:cxn ang="0">
                  <a:pos x="2492" y="192"/>
                </a:cxn>
                <a:cxn ang="0">
                  <a:pos x="2504" y="132"/>
                </a:cxn>
                <a:cxn ang="0">
                  <a:pos x="2492" y="36"/>
                </a:cxn>
                <a:cxn ang="0">
                  <a:pos x="2492" y="24"/>
                </a:cxn>
                <a:cxn ang="0">
                  <a:pos x="2102" y="0"/>
                </a:cxn>
                <a:cxn ang="0">
                  <a:pos x="1909" y="90"/>
                </a:cxn>
                <a:cxn ang="0">
                  <a:pos x="1747" y="535"/>
                </a:cxn>
                <a:cxn ang="0">
                  <a:pos x="1711" y="469"/>
                </a:cxn>
                <a:cxn ang="0">
                  <a:pos x="1633" y="144"/>
                </a:cxn>
                <a:cxn ang="0">
                  <a:pos x="1579" y="0"/>
                </a:cxn>
                <a:cxn ang="0">
                  <a:pos x="738" y="186"/>
                </a:cxn>
                <a:cxn ang="0">
                  <a:pos x="756" y="46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w="9525">
              <a:noFill/>
              <a:round/>
              <a:headEnd/>
              <a:tailEnd/>
            </a:ln>
          </p:spPr>
          <p:txBody>
            <a:bodyPr/>
            <a:lstStyle/>
            <a:p>
              <a:pPr>
                <a:defRPr/>
              </a:pPr>
              <a:endParaRPr lang="en-US"/>
            </a:p>
          </p:txBody>
        </p:sp>
        <p:sp>
          <p:nvSpPr>
            <p:cNvPr id="56328" name="Freeform 8"/>
            <p:cNvSpPr>
              <a:spLocks/>
            </p:cNvSpPr>
            <p:nvPr/>
          </p:nvSpPr>
          <p:spPr bwMode="hidden">
            <a:xfrm>
              <a:off x="3525" y="1"/>
              <a:ext cx="2185" cy="1508"/>
            </a:xfrm>
            <a:custGeom>
              <a:avLst/>
              <a:gdLst/>
              <a:ahLst/>
              <a:cxnLst>
                <a:cxn ang="0">
                  <a:pos x="1034" y="767"/>
                </a:cxn>
                <a:cxn ang="0">
                  <a:pos x="1190" y="1235"/>
                </a:cxn>
                <a:cxn ang="0">
                  <a:pos x="956" y="1193"/>
                </a:cxn>
                <a:cxn ang="0">
                  <a:pos x="723" y="1127"/>
                </a:cxn>
                <a:cxn ang="0">
                  <a:pos x="442" y="1109"/>
                </a:cxn>
                <a:cxn ang="0">
                  <a:pos x="0" y="1079"/>
                </a:cxn>
                <a:cxn ang="0">
                  <a:pos x="30" y="1115"/>
                </a:cxn>
                <a:cxn ang="0">
                  <a:pos x="496" y="1133"/>
                </a:cxn>
                <a:cxn ang="0">
                  <a:pos x="777" y="1187"/>
                </a:cxn>
                <a:cxn ang="0">
                  <a:pos x="1130" y="1301"/>
                </a:cxn>
                <a:cxn ang="0">
                  <a:pos x="1070" y="1319"/>
                </a:cxn>
                <a:cxn ang="0">
                  <a:pos x="711" y="1505"/>
                </a:cxn>
                <a:cxn ang="0">
                  <a:pos x="765" y="1481"/>
                </a:cxn>
                <a:cxn ang="0">
                  <a:pos x="861" y="1439"/>
                </a:cxn>
                <a:cxn ang="0">
                  <a:pos x="1022" y="1355"/>
                </a:cxn>
                <a:cxn ang="0">
                  <a:pos x="1214" y="1295"/>
                </a:cxn>
                <a:cxn ang="0">
                  <a:pos x="1267" y="1223"/>
                </a:cxn>
                <a:cxn ang="0">
                  <a:pos x="1632" y="1043"/>
                </a:cxn>
                <a:cxn ang="0">
                  <a:pos x="1931" y="953"/>
                </a:cxn>
                <a:cxn ang="0">
                  <a:pos x="2176" y="821"/>
                </a:cxn>
                <a:cxn ang="0">
                  <a:pos x="1961" y="911"/>
                </a:cxn>
                <a:cxn ang="0">
                  <a:pos x="1656" y="989"/>
                </a:cxn>
                <a:cxn ang="0">
                  <a:pos x="1339" y="1151"/>
                </a:cxn>
                <a:cxn ang="0">
                  <a:pos x="1501" y="905"/>
                </a:cxn>
                <a:cxn ang="0">
                  <a:pos x="1620" y="545"/>
                </a:cxn>
                <a:cxn ang="0">
                  <a:pos x="1740" y="372"/>
                </a:cxn>
                <a:cxn ang="0">
                  <a:pos x="1979" y="60"/>
                </a:cxn>
                <a:cxn ang="0">
                  <a:pos x="2003" y="0"/>
                </a:cxn>
                <a:cxn ang="0">
                  <a:pos x="1973" y="0"/>
                </a:cxn>
                <a:cxn ang="0">
                  <a:pos x="1596" y="480"/>
                </a:cxn>
                <a:cxn ang="0">
                  <a:pos x="1477" y="887"/>
                </a:cxn>
                <a:cxn ang="0">
                  <a:pos x="1255" y="1175"/>
                </a:cxn>
                <a:cxn ang="0">
                  <a:pos x="1130" y="905"/>
                </a:cxn>
                <a:cxn ang="0">
                  <a:pos x="1010" y="540"/>
                </a:cxn>
                <a:cxn ang="0">
                  <a:pos x="885" y="222"/>
                </a:cxn>
                <a:cxn ang="0">
                  <a:pos x="789" y="0"/>
                </a:cxn>
                <a:cxn ang="0">
                  <a:pos x="753" y="0"/>
                </a:cxn>
                <a:cxn ang="0">
                  <a:pos x="903" y="354"/>
                </a:cxn>
                <a:cxn ang="0">
                  <a:pos x="1034" y="767"/>
                </a:cxn>
                <a:cxn ang="0">
                  <a:pos x="1034" y="767"/>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56329" name="Freeform 9"/>
            <p:cNvSpPr>
              <a:spLocks/>
            </p:cNvSpPr>
            <p:nvPr/>
          </p:nvSpPr>
          <p:spPr bwMode="hidden">
            <a:xfrm>
              <a:off x="0" y="649"/>
              <a:ext cx="816" cy="806"/>
            </a:xfrm>
            <a:custGeom>
              <a:avLst/>
              <a:gdLst/>
              <a:ahLst/>
              <a:cxnLst>
                <a:cxn ang="0">
                  <a:pos x="161" y="564"/>
                </a:cxn>
                <a:cxn ang="0">
                  <a:pos x="329" y="438"/>
                </a:cxn>
                <a:cxn ang="0">
                  <a:pos x="646" y="216"/>
                </a:cxn>
                <a:cxn ang="0">
                  <a:pos x="813" y="0"/>
                </a:cxn>
                <a:cxn ang="0">
                  <a:pos x="676" y="150"/>
                </a:cxn>
                <a:cxn ang="0">
                  <a:pos x="144" y="504"/>
                </a:cxn>
                <a:cxn ang="0">
                  <a:pos x="0" y="732"/>
                </a:cxn>
                <a:cxn ang="0">
                  <a:pos x="0" y="804"/>
                </a:cxn>
                <a:cxn ang="0">
                  <a:pos x="161" y="564"/>
                </a:cxn>
                <a:cxn ang="0">
                  <a:pos x="161" y="564"/>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56330" name="Freeform 10"/>
            <p:cNvSpPr>
              <a:spLocks/>
            </p:cNvSpPr>
            <p:nvPr/>
          </p:nvSpPr>
          <p:spPr bwMode="hidden">
            <a:xfrm>
              <a:off x="0" y="1545"/>
              <a:ext cx="762" cy="107"/>
            </a:xfrm>
            <a:custGeom>
              <a:avLst/>
              <a:gdLst/>
              <a:ahLst/>
              <a:cxnLst>
                <a:cxn ang="0">
                  <a:pos x="460" y="66"/>
                </a:cxn>
                <a:cxn ang="0">
                  <a:pos x="759" y="0"/>
                </a:cxn>
                <a:cxn ang="0">
                  <a:pos x="496" y="36"/>
                </a:cxn>
                <a:cxn ang="0">
                  <a:pos x="138" y="48"/>
                </a:cxn>
                <a:cxn ang="0">
                  <a:pos x="0" y="78"/>
                </a:cxn>
                <a:cxn ang="0">
                  <a:pos x="0" y="107"/>
                </a:cxn>
                <a:cxn ang="0">
                  <a:pos x="96" y="89"/>
                </a:cxn>
                <a:cxn ang="0">
                  <a:pos x="460" y="66"/>
                </a:cxn>
                <a:cxn ang="0">
                  <a:pos x="460" y="66"/>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56331" name="Freeform 11"/>
            <p:cNvSpPr>
              <a:spLocks/>
            </p:cNvSpPr>
            <p:nvPr/>
          </p:nvSpPr>
          <p:spPr bwMode="hidden">
            <a:xfrm>
              <a:off x="2314" y="3431"/>
              <a:ext cx="3182" cy="745"/>
            </a:xfrm>
            <a:custGeom>
              <a:avLst/>
              <a:gdLst/>
              <a:ahLst/>
              <a:cxnLst>
                <a:cxn ang="0">
                  <a:pos x="1387" y="239"/>
                </a:cxn>
                <a:cxn ang="0">
                  <a:pos x="1734" y="233"/>
                </a:cxn>
                <a:cxn ang="0">
                  <a:pos x="2087" y="251"/>
                </a:cxn>
                <a:cxn ang="0">
                  <a:pos x="2505" y="233"/>
                </a:cxn>
                <a:cxn ang="0">
                  <a:pos x="3169" y="204"/>
                </a:cxn>
                <a:cxn ang="0">
                  <a:pos x="3115" y="186"/>
                </a:cxn>
                <a:cxn ang="0">
                  <a:pos x="2422" y="221"/>
                </a:cxn>
                <a:cxn ang="0">
                  <a:pos x="2003" y="221"/>
                </a:cxn>
                <a:cxn ang="0">
                  <a:pos x="1459" y="186"/>
                </a:cxn>
                <a:cxn ang="0">
                  <a:pos x="1543" y="168"/>
                </a:cxn>
                <a:cxn ang="0">
                  <a:pos x="2039" y="0"/>
                </a:cxn>
                <a:cxn ang="0">
                  <a:pos x="1961" y="24"/>
                </a:cxn>
                <a:cxn ang="0">
                  <a:pos x="1836" y="66"/>
                </a:cxn>
                <a:cxn ang="0">
                  <a:pos x="1602" y="138"/>
                </a:cxn>
                <a:cxn ang="0">
                  <a:pos x="1339" y="198"/>
                </a:cxn>
                <a:cxn ang="0">
                  <a:pos x="1268" y="251"/>
                </a:cxn>
                <a:cxn ang="0">
                  <a:pos x="765" y="413"/>
                </a:cxn>
                <a:cxn ang="0">
                  <a:pos x="335" y="503"/>
                </a:cxn>
                <a:cxn ang="0">
                  <a:pos x="0" y="617"/>
                </a:cxn>
                <a:cxn ang="0">
                  <a:pos x="299" y="539"/>
                </a:cxn>
                <a:cxn ang="0">
                  <a:pos x="735" y="449"/>
                </a:cxn>
                <a:cxn ang="0">
                  <a:pos x="1178" y="311"/>
                </a:cxn>
                <a:cxn ang="0">
                  <a:pos x="981" y="491"/>
                </a:cxn>
                <a:cxn ang="0">
                  <a:pos x="867" y="743"/>
                </a:cxn>
                <a:cxn ang="0">
                  <a:pos x="861" y="743"/>
                </a:cxn>
                <a:cxn ang="0">
                  <a:pos x="933" y="743"/>
                </a:cxn>
                <a:cxn ang="0">
                  <a:pos x="1022" y="497"/>
                </a:cxn>
                <a:cxn ang="0">
                  <a:pos x="1297" y="281"/>
                </a:cxn>
                <a:cxn ang="0">
                  <a:pos x="1531" y="449"/>
                </a:cxn>
                <a:cxn ang="0">
                  <a:pos x="1770" y="677"/>
                </a:cxn>
                <a:cxn ang="0">
                  <a:pos x="1854" y="743"/>
                </a:cxn>
                <a:cxn ang="0">
                  <a:pos x="1919" y="743"/>
                </a:cxn>
                <a:cxn ang="0">
                  <a:pos x="1692" y="527"/>
                </a:cxn>
                <a:cxn ang="0">
                  <a:pos x="1387" y="239"/>
                </a:cxn>
                <a:cxn ang="0">
                  <a:pos x="1387" y="23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w="9525">
              <a:noFill/>
              <a:round/>
              <a:headEnd/>
              <a:tailEnd/>
            </a:ln>
          </p:spPr>
          <p:txBody>
            <a:bodyPr/>
            <a:lstStyle/>
            <a:p>
              <a:pPr>
                <a:defRPr/>
              </a:pPr>
              <a:endParaRPr lang="en-US"/>
            </a:p>
          </p:txBody>
        </p:sp>
        <p:sp>
          <p:nvSpPr>
            <p:cNvPr id="56332" name="Rectangle 12"/>
            <p:cNvSpPr>
              <a:spLocks noChangeArrowheads="1"/>
            </p:cNvSpPr>
            <p:nvPr/>
          </p:nvSpPr>
          <p:spPr bwMode="hidden">
            <a:xfrm>
              <a:off x="192" y="127"/>
              <a:ext cx="1" cy="1"/>
            </a:xfrm>
            <a:prstGeom prst="rect">
              <a:avLst/>
            </a:prstGeom>
            <a:solidFill>
              <a:srgbClr val="9A1E8D"/>
            </a:solidFill>
            <a:ln w="9525">
              <a:noFill/>
              <a:miter lim="800000"/>
              <a:headEnd/>
              <a:tailEnd/>
            </a:ln>
          </p:spPr>
          <p:txBody>
            <a:bodyPr/>
            <a:lstStyle/>
            <a:p>
              <a:pPr>
                <a:defRPr/>
              </a:pPr>
              <a:endParaRPr lang="en-US"/>
            </a:p>
          </p:txBody>
        </p:sp>
        <p:sp>
          <p:nvSpPr>
            <p:cNvPr id="56333" name="Rectangle 13"/>
            <p:cNvSpPr>
              <a:spLocks noChangeArrowheads="1"/>
            </p:cNvSpPr>
            <p:nvPr/>
          </p:nvSpPr>
          <p:spPr bwMode="hidden">
            <a:xfrm>
              <a:off x="204" y="131"/>
              <a:ext cx="1" cy="1"/>
            </a:xfrm>
            <a:prstGeom prst="rect">
              <a:avLst/>
            </a:prstGeom>
            <a:solidFill>
              <a:srgbClr val="9A1E8D"/>
            </a:solidFill>
            <a:ln w="9525">
              <a:noFill/>
              <a:miter lim="800000"/>
              <a:headEnd/>
              <a:tailEnd/>
            </a:ln>
          </p:spPr>
          <p:txBody>
            <a:bodyPr/>
            <a:lstStyle/>
            <a:p>
              <a:pPr>
                <a:defRPr/>
              </a:pPr>
              <a:endParaRPr lang="en-US"/>
            </a:p>
          </p:txBody>
        </p:sp>
        <p:sp>
          <p:nvSpPr>
            <p:cNvPr id="56334" name="Freeform 14"/>
            <p:cNvSpPr>
              <a:spLocks/>
            </p:cNvSpPr>
            <p:nvPr/>
          </p:nvSpPr>
          <p:spPr bwMode="hidden">
            <a:xfrm>
              <a:off x="0" y="4032"/>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56335" name="Freeform 15"/>
            <p:cNvSpPr>
              <a:spLocks/>
            </p:cNvSpPr>
            <p:nvPr/>
          </p:nvSpPr>
          <p:spPr bwMode="hidden">
            <a:xfrm>
              <a:off x="0" y="4032"/>
              <a:ext cx="5760" cy="336"/>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w="9525">
              <a:noFill/>
              <a:round/>
              <a:headEnd/>
              <a:tailEnd/>
            </a:ln>
          </p:spPr>
          <p:txBody>
            <a:bodyPr/>
            <a:lstStyle/>
            <a:p>
              <a:pPr>
                <a:defRPr/>
              </a:pPr>
              <a:endParaRPr lang="en-US"/>
            </a:p>
          </p:txBody>
        </p:sp>
        <p:sp>
          <p:nvSpPr>
            <p:cNvPr id="56336" name="Freeform 16"/>
            <p:cNvSpPr>
              <a:spLocks/>
            </p:cNvSpPr>
            <p:nvPr/>
          </p:nvSpPr>
          <p:spPr bwMode="hidden">
            <a:xfrm>
              <a:off x="0" y="0"/>
              <a:ext cx="5760" cy="288"/>
            </a:xfrm>
            <a:custGeom>
              <a:avLst/>
              <a:gdLst/>
              <a:ahLst/>
              <a:cxnLst>
                <a:cxn ang="0">
                  <a:pos x="5740" y="288"/>
                </a:cxn>
                <a:cxn ang="0">
                  <a:pos x="0" y="288"/>
                </a:cxn>
                <a:cxn ang="0">
                  <a:pos x="0" y="0"/>
                </a:cxn>
                <a:cxn ang="0">
                  <a:pos x="5740" y="0"/>
                </a:cxn>
                <a:cxn ang="0">
                  <a:pos x="5740" y="288"/>
                </a:cxn>
                <a:cxn ang="0">
                  <a:pos x="5740" y="288"/>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w="9525">
              <a:noFill/>
              <a:round/>
              <a:headEnd/>
              <a:tailEnd/>
            </a:ln>
          </p:spPr>
          <p:txBody>
            <a:bodyPr/>
            <a:lstStyle/>
            <a:p>
              <a:pPr>
                <a:defRPr/>
              </a:pPr>
              <a:endParaRPr lang="en-US"/>
            </a:p>
          </p:txBody>
        </p:sp>
        <p:sp>
          <p:nvSpPr>
            <p:cNvPr id="56337" name="Freeform 17"/>
            <p:cNvSpPr>
              <a:spLocks/>
            </p:cNvSpPr>
            <p:nvPr/>
          </p:nvSpPr>
          <p:spPr bwMode="hidden">
            <a:xfrm>
              <a:off x="509" y="229"/>
              <a:ext cx="3188" cy="2024"/>
            </a:xfrm>
            <a:custGeom>
              <a:avLst/>
              <a:gdLst/>
              <a:ahLst/>
              <a:cxnLst>
                <a:cxn ang="0">
                  <a:pos x="871" y="1423"/>
                </a:cxn>
                <a:cxn ang="0">
                  <a:pos x="907" y="1393"/>
                </a:cxn>
                <a:cxn ang="0">
                  <a:pos x="991" y="1320"/>
                </a:cxn>
                <a:cxn ang="0">
                  <a:pos x="1033" y="1297"/>
                </a:cxn>
                <a:cxn ang="0">
                  <a:pos x="1086" y="1249"/>
                </a:cxn>
                <a:cxn ang="0">
                  <a:pos x="1123" y="1219"/>
                </a:cxn>
                <a:cxn ang="0">
                  <a:pos x="1057" y="1153"/>
                </a:cxn>
                <a:cxn ang="0">
                  <a:pos x="877" y="1021"/>
                </a:cxn>
                <a:cxn ang="0">
                  <a:pos x="655" y="907"/>
                </a:cxn>
                <a:cxn ang="0">
                  <a:pos x="655" y="846"/>
                </a:cxn>
                <a:cxn ang="0">
                  <a:pos x="643" y="708"/>
                </a:cxn>
                <a:cxn ang="0">
                  <a:pos x="552" y="642"/>
                </a:cxn>
                <a:cxn ang="0">
                  <a:pos x="510" y="570"/>
                </a:cxn>
                <a:cxn ang="0">
                  <a:pos x="637" y="564"/>
                </a:cxn>
                <a:cxn ang="0">
                  <a:pos x="763" y="570"/>
                </a:cxn>
                <a:cxn ang="0">
                  <a:pos x="1091" y="850"/>
                </a:cxn>
                <a:cxn ang="0">
                  <a:pos x="1009" y="566"/>
                </a:cxn>
                <a:cxn ang="0">
                  <a:pos x="1054" y="265"/>
                </a:cxn>
                <a:cxn ang="0">
                  <a:pos x="1249" y="0"/>
                </a:cxn>
                <a:cxn ang="0">
                  <a:pos x="1466" y="292"/>
                </a:cxn>
                <a:cxn ang="0">
                  <a:pos x="1475" y="548"/>
                </a:cxn>
                <a:cxn ang="0">
                  <a:pos x="1567" y="630"/>
                </a:cxn>
                <a:cxn ang="0">
                  <a:pos x="1795" y="365"/>
                </a:cxn>
                <a:cxn ang="0">
                  <a:pos x="2245" y="150"/>
                </a:cxn>
                <a:cxn ang="0">
                  <a:pos x="2618" y="180"/>
                </a:cxn>
                <a:cxn ang="0">
                  <a:pos x="3050" y="150"/>
                </a:cxn>
                <a:cxn ang="0">
                  <a:pos x="3140" y="210"/>
                </a:cxn>
                <a:cxn ang="0">
                  <a:pos x="2990" y="210"/>
                </a:cxn>
                <a:cxn ang="0">
                  <a:pos x="2834" y="377"/>
                </a:cxn>
                <a:cxn ang="0">
                  <a:pos x="2702" y="648"/>
                </a:cxn>
                <a:cxn ang="0">
                  <a:pos x="2582" y="828"/>
                </a:cxn>
                <a:cxn ang="0">
                  <a:pos x="2234" y="1009"/>
                </a:cxn>
                <a:cxn ang="0">
                  <a:pos x="1963" y="1075"/>
                </a:cxn>
                <a:cxn ang="0">
                  <a:pos x="2257" y="1111"/>
                </a:cxn>
                <a:cxn ang="0">
                  <a:pos x="2600" y="1207"/>
                </a:cxn>
                <a:cxn ang="0">
                  <a:pos x="2894" y="1441"/>
                </a:cxn>
                <a:cxn ang="0">
                  <a:pos x="3122" y="1555"/>
                </a:cxn>
                <a:cxn ang="0">
                  <a:pos x="3032" y="1585"/>
                </a:cxn>
                <a:cxn ang="0">
                  <a:pos x="3008" y="1591"/>
                </a:cxn>
                <a:cxn ang="0">
                  <a:pos x="2960" y="1597"/>
                </a:cxn>
                <a:cxn ang="0">
                  <a:pos x="2882" y="1609"/>
                </a:cxn>
                <a:cxn ang="0">
                  <a:pos x="2846" y="1609"/>
                </a:cxn>
                <a:cxn ang="0">
                  <a:pos x="2774" y="1615"/>
                </a:cxn>
                <a:cxn ang="0">
                  <a:pos x="2726" y="1621"/>
                </a:cxn>
                <a:cxn ang="0">
                  <a:pos x="2708" y="1621"/>
                </a:cxn>
                <a:cxn ang="0">
                  <a:pos x="2594" y="1657"/>
                </a:cxn>
                <a:cxn ang="0">
                  <a:pos x="2533" y="1663"/>
                </a:cxn>
                <a:cxn ang="0">
                  <a:pos x="2444" y="1675"/>
                </a:cxn>
                <a:cxn ang="0">
                  <a:pos x="2378" y="1687"/>
                </a:cxn>
                <a:cxn ang="0">
                  <a:pos x="2360" y="1705"/>
                </a:cxn>
                <a:cxn ang="0">
                  <a:pos x="2305" y="1687"/>
                </a:cxn>
                <a:cxn ang="0">
                  <a:pos x="2263" y="1663"/>
                </a:cxn>
                <a:cxn ang="0">
                  <a:pos x="2017" y="1585"/>
                </a:cxn>
                <a:cxn ang="0">
                  <a:pos x="1711" y="1453"/>
                </a:cxn>
                <a:cxn ang="0">
                  <a:pos x="1880" y="1844"/>
                </a:cxn>
                <a:cxn ang="0">
                  <a:pos x="1771" y="1922"/>
                </a:cxn>
                <a:cxn ang="0">
                  <a:pos x="1531" y="1753"/>
                </a:cxn>
                <a:cxn ang="0">
                  <a:pos x="1411" y="1477"/>
                </a:cxn>
                <a:cxn ang="0">
                  <a:pos x="1219" y="1291"/>
                </a:cxn>
                <a:cxn ang="0">
                  <a:pos x="127" y="2006"/>
                </a:cxn>
                <a:cxn ang="0">
                  <a:pos x="865" y="1429"/>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w="9525">
              <a:noFill/>
              <a:round/>
              <a:headEnd/>
              <a:tailEnd/>
            </a:ln>
          </p:spPr>
          <p:txBody>
            <a:bodyPr/>
            <a:lstStyle/>
            <a:p>
              <a:pPr>
                <a:defRPr/>
              </a:pPr>
              <a:endParaRPr lang="en-US"/>
            </a:p>
          </p:txBody>
        </p:sp>
        <p:sp>
          <p:nvSpPr>
            <p:cNvPr id="56338" name="Freeform 18"/>
            <p:cNvSpPr>
              <a:spLocks/>
            </p:cNvSpPr>
            <p:nvPr/>
          </p:nvSpPr>
          <p:spPr bwMode="hidden">
            <a:xfrm>
              <a:off x="1344" y="293"/>
              <a:ext cx="2144" cy="1787"/>
            </a:xfrm>
            <a:custGeom>
              <a:avLst/>
              <a:gdLst/>
              <a:ahLst/>
              <a:cxnLst>
                <a:cxn ang="0">
                  <a:pos x="318" y="1078"/>
                </a:cxn>
                <a:cxn ang="0">
                  <a:pos x="217" y="928"/>
                </a:cxn>
                <a:cxn ang="0">
                  <a:pos x="102" y="808"/>
                </a:cxn>
                <a:cxn ang="0">
                  <a:pos x="36" y="742"/>
                </a:cxn>
                <a:cxn ang="0">
                  <a:pos x="0" y="700"/>
                </a:cxn>
                <a:cxn ang="0">
                  <a:pos x="270" y="958"/>
                </a:cxn>
                <a:cxn ang="0">
                  <a:pos x="294" y="1006"/>
                </a:cxn>
                <a:cxn ang="0">
                  <a:pos x="367" y="670"/>
                </a:cxn>
                <a:cxn ang="0">
                  <a:pos x="379" y="411"/>
                </a:cxn>
                <a:cxn ang="0">
                  <a:pos x="347" y="118"/>
                </a:cxn>
                <a:cxn ang="0">
                  <a:pos x="393" y="0"/>
                </a:cxn>
                <a:cxn ang="0">
                  <a:pos x="397" y="357"/>
                </a:cxn>
                <a:cxn ang="0">
                  <a:pos x="421" y="609"/>
                </a:cxn>
                <a:cxn ang="0">
                  <a:pos x="385" y="826"/>
                </a:cxn>
                <a:cxn ang="0">
                  <a:pos x="385" y="1036"/>
                </a:cxn>
                <a:cxn ang="0">
                  <a:pos x="877" y="784"/>
                </a:cxn>
                <a:cxn ang="0">
                  <a:pos x="1309" y="555"/>
                </a:cxn>
                <a:cxn ang="0">
                  <a:pos x="1802" y="249"/>
                </a:cxn>
                <a:cxn ang="0">
                  <a:pos x="2096" y="69"/>
                </a:cxn>
                <a:cxn ang="0">
                  <a:pos x="1814" y="279"/>
                </a:cxn>
                <a:cxn ang="0">
                  <a:pos x="1453" y="501"/>
                </a:cxn>
                <a:cxn ang="0">
                  <a:pos x="1123" y="700"/>
                </a:cxn>
                <a:cxn ang="0">
                  <a:pos x="739" y="898"/>
                </a:cxn>
                <a:cxn ang="0">
                  <a:pos x="463" y="1084"/>
                </a:cxn>
                <a:cxn ang="0">
                  <a:pos x="817" y="1193"/>
                </a:cxn>
                <a:cxn ang="0">
                  <a:pos x="1285" y="1187"/>
                </a:cxn>
                <a:cxn ang="0">
                  <a:pos x="1916" y="1396"/>
                </a:cxn>
                <a:cxn ang="0">
                  <a:pos x="2144" y="1420"/>
                </a:cxn>
                <a:cxn ang="0">
                  <a:pos x="1814" y="1408"/>
                </a:cxn>
                <a:cxn ang="0">
                  <a:pos x="1435" y="1288"/>
                </a:cxn>
                <a:cxn ang="0">
                  <a:pos x="1219" y="1229"/>
                </a:cxn>
                <a:cxn ang="0">
                  <a:pos x="799" y="1223"/>
                </a:cxn>
                <a:cxn ang="0">
                  <a:pos x="505" y="1145"/>
                </a:cxn>
                <a:cxn ang="0">
                  <a:pos x="733" y="1378"/>
                </a:cxn>
                <a:cxn ang="0">
                  <a:pos x="877" y="1619"/>
                </a:cxn>
                <a:cxn ang="0">
                  <a:pos x="1009" y="1787"/>
                </a:cxn>
                <a:cxn ang="0">
                  <a:pos x="817" y="1607"/>
                </a:cxn>
                <a:cxn ang="0">
                  <a:pos x="673" y="1372"/>
                </a:cxn>
                <a:cxn ang="0">
                  <a:pos x="415" y="1109"/>
                </a:cxn>
                <a:cxn ang="0">
                  <a:pos x="318" y="1078"/>
                </a:cxn>
                <a:cxn ang="0">
                  <a:pos x="318" y="1078"/>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sp>
          <p:nvSpPr>
            <p:cNvPr id="56339" name="Freeform 19"/>
            <p:cNvSpPr>
              <a:spLocks/>
            </p:cNvSpPr>
            <p:nvPr/>
          </p:nvSpPr>
          <p:spPr bwMode="hidden">
            <a:xfrm>
              <a:off x="2932" y="1728"/>
              <a:ext cx="2828" cy="2366"/>
            </a:xfrm>
            <a:custGeom>
              <a:avLst/>
              <a:gdLst/>
              <a:ahLst/>
              <a:cxnLst>
                <a:cxn ang="0">
                  <a:pos x="1814" y="606"/>
                </a:cxn>
                <a:cxn ang="0">
                  <a:pos x="1615" y="252"/>
                </a:cxn>
                <a:cxn ang="0">
                  <a:pos x="1345" y="132"/>
                </a:cxn>
                <a:cxn ang="0">
                  <a:pos x="1381" y="492"/>
                </a:cxn>
                <a:cxn ang="0">
                  <a:pos x="955" y="221"/>
                </a:cxn>
                <a:cxn ang="0">
                  <a:pos x="877" y="161"/>
                </a:cxn>
                <a:cxn ang="0">
                  <a:pos x="841" y="167"/>
                </a:cxn>
                <a:cxn ang="0">
                  <a:pos x="720" y="161"/>
                </a:cxn>
                <a:cxn ang="0">
                  <a:pos x="613" y="144"/>
                </a:cxn>
                <a:cxn ang="0">
                  <a:pos x="492" y="161"/>
                </a:cxn>
                <a:cxn ang="0">
                  <a:pos x="432" y="150"/>
                </a:cxn>
                <a:cxn ang="0">
                  <a:pos x="342" y="138"/>
                </a:cxn>
                <a:cxn ang="0">
                  <a:pos x="246" y="126"/>
                </a:cxn>
                <a:cxn ang="0">
                  <a:pos x="174" y="114"/>
                </a:cxn>
                <a:cxn ang="0">
                  <a:pos x="216" y="240"/>
                </a:cxn>
                <a:cxn ang="0">
                  <a:pos x="607" y="588"/>
                </a:cxn>
                <a:cxn ang="0">
                  <a:pos x="1177" y="817"/>
                </a:cxn>
                <a:cxn ang="0">
                  <a:pos x="972" y="871"/>
                </a:cxn>
                <a:cxn ang="0">
                  <a:pos x="492" y="1111"/>
                </a:cxn>
                <a:cxn ang="0">
                  <a:pos x="276" y="1441"/>
                </a:cxn>
                <a:cxn ang="0">
                  <a:pos x="42" y="1441"/>
                </a:cxn>
                <a:cxn ang="0">
                  <a:pos x="367" y="1585"/>
                </a:cxn>
                <a:cxn ang="0">
                  <a:pos x="949" y="1712"/>
                </a:cxn>
                <a:cxn ang="0">
                  <a:pos x="1519" y="1537"/>
                </a:cxn>
                <a:cxn ang="0">
                  <a:pos x="1735" y="1513"/>
                </a:cxn>
                <a:cxn ang="0">
                  <a:pos x="1723" y="1802"/>
                </a:cxn>
                <a:cxn ang="0">
                  <a:pos x="2042" y="2229"/>
                </a:cxn>
                <a:cxn ang="0">
                  <a:pos x="2191" y="2133"/>
                </a:cxn>
                <a:cxn ang="0">
                  <a:pos x="2270" y="1970"/>
                </a:cxn>
                <a:cxn ang="0">
                  <a:pos x="2233" y="1573"/>
                </a:cxn>
                <a:cxn ang="0">
                  <a:pos x="2294" y="1483"/>
                </a:cxn>
                <a:cxn ang="0">
                  <a:pos x="2588" y="1688"/>
                </a:cxn>
                <a:cxn ang="0">
                  <a:pos x="2695" y="1682"/>
                </a:cxn>
                <a:cxn ang="0">
                  <a:pos x="2588" y="1543"/>
                </a:cxn>
                <a:cxn ang="0">
                  <a:pos x="2510" y="1357"/>
                </a:cxn>
                <a:cxn ang="0">
                  <a:pos x="2354" y="1184"/>
                </a:cxn>
                <a:cxn ang="0">
                  <a:pos x="2102" y="931"/>
                </a:cxn>
                <a:cxn ang="0">
                  <a:pos x="2137" y="907"/>
                </a:cxn>
                <a:cxn ang="0">
                  <a:pos x="2215" y="871"/>
                </a:cxn>
                <a:cxn ang="0">
                  <a:pos x="2324" y="817"/>
                </a:cxn>
                <a:cxn ang="0">
                  <a:pos x="2372" y="787"/>
                </a:cxn>
                <a:cxn ang="0">
                  <a:pos x="2078" y="865"/>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w="9525">
              <a:noFill/>
              <a:round/>
              <a:headEnd/>
              <a:tailEnd/>
            </a:ln>
          </p:spPr>
          <p:txBody>
            <a:bodyPr/>
            <a:lstStyle/>
            <a:p>
              <a:pPr>
                <a:defRPr/>
              </a:pPr>
              <a:endParaRPr lang="en-US"/>
            </a:p>
          </p:txBody>
        </p:sp>
        <p:sp>
          <p:nvSpPr>
            <p:cNvPr id="56340" name="Freeform 20"/>
            <p:cNvSpPr>
              <a:spLocks/>
            </p:cNvSpPr>
            <p:nvPr/>
          </p:nvSpPr>
          <p:spPr bwMode="hidden">
            <a:xfrm>
              <a:off x="3160" y="1860"/>
              <a:ext cx="2162" cy="1934"/>
            </a:xfrm>
            <a:custGeom>
              <a:avLst/>
              <a:gdLst/>
              <a:ahLst/>
              <a:cxnLst>
                <a:cxn ang="0">
                  <a:pos x="1842" y="851"/>
                </a:cxn>
                <a:cxn ang="0">
                  <a:pos x="1937" y="1019"/>
                </a:cxn>
                <a:cxn ang="0">
                  <a:pos x="2051" y="1168"/>
                </a:cxn>
                <a:cxn ang="0">
                  <a:pos x="2117" y="1246"/>
                </a:cxn>
                <a:cxn ang="0">
                  <a:pos x="2153" y="1294"/>
                </a:cxn>
                <a:cxn ang="0">
                  <a:pos x="1889" y="977"/>
                </a:cxn>
                <a:cxn ang="0">
                  <a:pos x="1860" y="929"/>
                </a:cxn>
                <a:cxn ang="0">
                  <a:pos x="1782" y="1240"/>
                </a:cxn>
                <a:cxn ang="0">
                  <a:pos x="1770" y="1486"/>
                </a:cxn>
                <a:cxn ang="0">
                  <a:pos x="1818" y="1906"/>
                </a:cxn>
                <a:cxn ang="0">
                  <a:pos x="1788" y="1930"/>
                </a:cxn>
                <a:cxn ang="0">
                  <a:pos x="1746" y="1534"/>
                </a:cxn>
                <a:cxn ang="0">
                  <a:pos x="1728" y="1288"/>
                </a:cxn>
                <a:cxn ang="0">
                  <a:pos x="1764" y="1085"/>
                </a:cxn>
                <a:cxn ang="0">
                  <a:pos x="1770" y="875"/>
                </a:cxn>
                <a:cxn ang="0">
                  <a:pos x="1268" y="1007"/>
                </a:cxn>
                <a:cxn ang="0">
                  <a:pos x="825" y="1132"/>
                </a:cxn>
                <a:cxn ang="0">
                  <a:pos x="323" y="1312"/>
                </a:cxn>
                <a:cxn ang="0">
                  <a:pos x="18" y="1420"/>
                </a:cxn>
                <a:cxn ang="0">
                  <a:pos x="311" y="1282"/>
                </a:cxn>
                <a:cxn ang="0">
                  <a:pos x="682" y="1144"/>
                </a:cxn>
                <a:cxn ang="0">
                  <a:pos x="1022" y="1037"/>
                </a:cxn>
                <a:cxn ang="0">
                  <a:pos x="1411" y="929"/>
                </a:cxn>
                <a:cxn ang="0">
                  <a:pos x="1692" y="815"/>
                </a:cxn>
                <a:cxn ang="0">
                  <a:pos x="1333" y="623"/>
                </a:cxn>
                <a:cxn ang="0">
                  <a:pos x="861" y="515"/>
                </a:cxn>
                <a:cxn ang="0">
                  <a:pos x="227" y="161"/>
                </a:cxn>
                <a:cxn ang="0">
                  <a:pos x="0" y="83"/>
                </a:cxn>
                <a:cxn ang="0">
                  <a:pos x="329" y="179"/>
                </a:cxn>
                <a:cxn ang="0">
                  <a:pos x="712" y="383"/>
                </a:cxn>
                <a:cxn ang="0">
                  <a:pos x="933" y="491"/>
                </a:cxn>
                <a:cxn ang="0">
                  <a:pos x="1351" y="593"/>
                </a:cxn>
                <a:cxn ang="0">
                  <a:pos x="1650" y="743"/>
                </a:cxn>
                <a:cxn ang="0">
                  <a:pos x="1423" y="461"/>
                </a:cxn>
                <a:cxn ang="0">
                  <a:pos x="1286" y="191"/>
                </a:cxn>
                <a:cxn ang="0">
                  <a:pos x="1154" y="0"/>
                </a:cxn>
                <a:cxn ang="0">
                  <a:pos x="1339" y="215"/>
                </a:cxn>
                <a:cxn ang="0">
                  <a:pos x="1489" y="485"/>
                </a:cxn>
                <a:cxn ang="0">
                  <a:pos x="1746" y="803"/>
                </a:cxn>
                <a:cxn ang="0">
                  <a:pos x="1842" y="851"/>
                </a:cxn>
                <a:cxn ang="0">
                  <a:pos x="1842" y="85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w="9525">
              <a:noFill/>
              <a:round/>
              <a:headEnd/>
              <a:tailEnd/>
            </a:ln>
          </p:spPr>
          <p:txBody>
            <a:bodyPr/>
            <a:lstStyle/>
            <a:p>
              <a:pPr>
                <a:defRPr/>
              </a:pPr>
              <a:endParaRPr lang="en-US"/>
            </a:p>
          </p:txBody>
        </p:sp>
      </p:grpSp>
      <p:sp>
        <p:nvSpPr>
          <p:cNvPr id="56341" name="Rectangle 21"/>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56342" name="Rectangle 22"/>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56343" name="Rectangle 23"/>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effectLst>
                  <a:outerShdw blurRad="38100" dist="38100" dir="2700000" algn="tl">
                    <a:srgbClr val="000000"/>
                  </a:outerShdw>
                </a:effectLst>
              </a:defRPr>
            </a:lvl1pPr>
          </a:lstStyle>
          <a:p>
            <a:pPr>
              <a:defRPr/>
            </a:pPr>
            <a:endParaRPr lang="en-GB"/>
          </a:p>
        </p:txBody>
      </p:sp>
      <p:sp>
        <p:nvSpPr>
          <p:cNvPr id="56344" name="Rectangle 24"/>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effectLst>
                  <a:outerShdw blurRad="38100" dist="38100" dir="2700000" algn="tl">
                    <a:srgbClr val="000000"/>
                  </a:outerShdw>
                </a:effectLst>
              </a:defRPr>
            </a:lvl1pPr>
          </a:lstStyle>
          <a:p>
            <a:pPr>
              <a:defRPr/>
            </a:pPr>
            <a:endParaRPr lang="en-GB"/>
          </a:p>
        </p:txBody>
      </p:sp>
      <p:sp>
        <p:nvSpPr>
          <p:cNvPr id="56345" name="Rectangle 25"/>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effectLst>
                  <a:outerShdw blurRad="38100" dist="38100" dir="2700000" algn="tl">
                    <a:srgbClr val="000000"/>
                  </a:outerShdw>
                </a:effectLst>
              </a:defRPr>
            </a:lvl1pPr>
          </a:lstStyle>
          <a:p>
            <a:pPr>
              <a:defRPr/>
            </a:pPr>
            <a:fld id="{CA3765FD-FAD6-490F-899B-EC9867252C58}" type="slidenum">
              <a:rPr lang="en-GB"/>
              <a:pPr>
                <a:defRPr/>
              </a:pPr>
              <a:t>‹#›</a:t>
            </a:fld>
            <a:endParaRPr lang="en-GB"/>
          </a:p>
        </p:txBody>
      </p:sp>
    </p:spTree>
  </p:cSld>
  <p:clrMap bg1="dk2" tx1="lt1" bg2="dk1" tx2="lt2" accent1="accent1" accent2="accent2" accent3="accent3" accent4="accent4" accent5="accent5" accent6="accent6" hlink="hlink" folHlink="folHlink"/>
  <p:sldLayoutIdLst>
    <p:sldLayoutId id="2147483698"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transition>
    <p:random/>
  </p:transition>
  <p:timing>
    <p:tnLst>
      <p:par>
        <p:cTn id="1" dur="indefinite" restart="never" nodeType="tmRoot"/>
      </p:par>
    </p:tnLst>
  </p:timing>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1.png"/><Relationship Id="rId4" Type="http://schemas.openxmlformats.org/officeDocument/2006/relationships/audio" Target="../media/audio2.wav"/></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7.emf"/><Relationship Id="rId4" Type="http://schemas.openxmlformats.org/officeDocument/2006/relationships/oleObject" Target="../embeddings/oleObject3.bin"/></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6.wmf"/></Relationships>
</file>

<file path=ppt/slides/_rels/slide1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4.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image" Target="../media/image3.jpeg"/><Relationship Id="rId5" Type="http://schemas.openxmlformats.org/officeDocument/2006/relationships/audio" Target="../media/audio6.wav"/><Relationship Id="rId4" Type="http://schemas.openxmlformats.org/officeDocument/2006/relationships/audio" Target="../media/audio5.wav"/></Relationships>
</file>

<file path=ppt/slides/_rels/slide4.xml.rels><?xml version="1.0" encoding="UTF-8" standalone="yes"?>
<Relationships xmlns="http://schemas.openxmlformats.org/package/2006/relationships"><Relationship Id="rId3" Type="http://schemas.openxmlformats.org/officeDocument/2006/relationships/audio" Target="../media/audio7.wav"/><Relationship Id="rId7" Type="http://schemas.openxmlformats.org/officeDocument/2006/relationships/image" Target="../media/image4.gif"/><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audio" Target="../media/audio10.wav"/><Relationship Id="rId5" Type="http://schemas.openxmlformats.org/officeDocument/2006/relationships/audio" Target="../media/audio9.wav"/><Relationship Id="rId4" Type="http://schemas.openxmlformats.org/officeDocument/2006/relationships/audio" Target="../media/audio8.wav"/></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2.bin"/><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defRPr/>
            </a:pPr>
            <a:r>
              <a:rPr lang="en-US" smtClean="0"/>
              <a:t>The Agricultural Revolution</a:t>
            </a:r>
          </a:p>
        </p:txBody>
      </p:sp>
      <p:sp>
        <p:nvSpPr>
          <p:cNvPr id="2052" name="Rectangle 4"/>
          <p:cNvSpPr>
            <a:spLocks noGrp="1" noChangeArrowheads="1"/>
          </p:cNvSpPr>
          <p:nvPr>
            <p:ph type="body" sz="half" idx="2"/>
          </p:nvPr>
        </p:nvSpPr>
        <p:spPr>
          <a:xfrm>
            <a:off x="4651375" y="1600200"/>
            <a:ext cx="4035425" cy="4530725"/>
          </a:xfrm>
        </p:spPr>
        <p:txBody>
          <a:bodyPr/>
          <a:lstStyle/>
          <a:p>
            <a:pPr eaLnBrk="1" hangingPunct="1">
              <a:defRPr/>
            </a:pPr>
            <a:r>
              <a:rPr lang="en-US" sz="2800" smtClean="0"/>
              <a:t>Britain needed more food</a:t>
            </a:r>
          </a:p>
          <a:p>
            <a:pPr eaLnBrk="1" hangingPunct="1">
              <a:defRPr/>
            </a:pPr>
            <a:r>
              <a:rPr lang="en-US" sz="2800" smtClean="0"/>
              <a:t>Farms were still run on the medieval strip system</a:t>
            </a:r>
          </a:p>
          <a:p>
            <a:pPr eaLnBrk="1" hangingPunct="1">
              <a:defRPr/>
            </a:pPr>
            <a:r>
              <a:rPr lang="en-US" sz="2800" smtClean="0"/>
              <a:t>new ideas and machinery were being developed</a:t>
            </a:r>
          </a:p>
        </p:txBody>
      </p:sp>
      <p:pic>
        <p:nvPicPr>
          <p:cNvPr id="2054" name="Picture 6" descr="postmill"/>
          <p:cNvPicPr>
            <a:picLocks noChangeAspect="1" noChangeArrowheads="1"/>
          </p:cNvPicPr>
          <p:nvPr>
            <p:ph type="clipArt" sz="half" idx="1"/>
          </p:nvPr>
        </p:nvPicPr>
        <p:blipFill>
          <a:blip r:embed="rId5">
            <a:extLst>
              <a:ext uri="{28A0092B-C50C-407E-A947-70E740481C1C}">
                <a14:useLocalDpi xmlns:a14="http://schemas.microsoft.com/office/drawing/2010/main" val="0"/>
              </a:ext>
            </a:extLst>
          </a:blip>
          <a:srcRect/>
          <a:stretch>
            <a:fillRect/>
          </a:stretch>
        </p:blipFill>
        <p:spPr>
          <a:xfrm>
            <a:off x="457200" y="2733675"/>
            <a:ext cx="4035425" cy="2265363"/>
          </a:xfrm>
        </p:spPr>
      </p:pic>
      <p:sp>
        <p:nvSpPr>
          <p:cNvPr id="7173" name="Text Box 7"/>
          <p:cNvSpPr txBox="1">
            <a:spLocks noChangeArrowheads="1"/>
          </p:cNvSpPr>
          <p:nvPr/>
        </p:nvSpPr>
        <p:spPr bwMode="auto">
          <a:xfrm>
            <a:off x="323850" y="5949950"/>
            <a:ext cx="3168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eaLnBrk="1" hangingPunct="1">
              <a:spcBef>
                <a:spcPct val="50000"/>
              </a:spcBef>
            </a:pPr>
            <a:r>
              <a:rPr lang="en-GB"/>
              <a:t>By Mrs Sims-King</a:t>
            </a:r>
          </a:p>
          <a:p>
            <a:pPr eaLnBrk="1" hangingPunct="1">
              <a:spcBef>
                <a:spcPct val="50000"/>
              </a:spcBef>
            </a:pPr>
            <a:r>
              <a:rPr lang="en-GB" sz="1200"/>
              <a:t>Downloaded from www.SchoolHistory.co.uk</a:t>
            </a:r>
          </a:p>
        </p:txBody>
      </p:sp>
    </p:spTree>
  </p:cSld>
  <p:clrMapOvr>
    <a:masterClrMapping/>
  </p:clrMapOvr>
  <p:transition advTm="2000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050"/>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tada.wav"/>
                                        </p:tgtEl>
                                      </p:cMediaNode>
                                    </p:audio>
                                  </p:subTnLst>
                                </p:cTn>
                              </p:par>
                            </p:childTnLst>
                          </p:cTn>
                        </p:par>
                        <p:par>
                          <p:cTn id="7" fill="hold" nodeType="afterGroup">
                            <p:stCondLst>
                              <p:cond delay="500"/>
                            </p:stCondLst>
                            <p:childTnLst>
                              <p:par>
                                <p:cTn id="8" presetID="2" presetClass="entr" presetSubtype="8" fill="hold" grpId="0" nodeType="afterEffect" nodePh="1">
                                  <p:stCondLst>
                                    <p:cond delay="2000"/>
                                  </p:stCondLst>
                                  <p:endCondLst>
                                    <p:cond evt="begin" delay="0">
                                      <p:tn val="8"/>
                                    </p:cond>
                                  </p:endCondLst>
                                  <p:childTnLst>
                                    <p:set>
                                      <p:cBhvr>
                                        <p:cTn id="9" dur="1" fill="hold">
                                          <p:stCondLst>
                                            <p:cond delay="0"/>
                                          </p:stCondLst>
                                        </p:cTn>
                                        <p:tgtEl>
                                          <p:spTgt spid="2054"/>
                                        </p:tgtEl>
                                        <p:attrNameLst>
                                          <p:attrName>style.visibility</p:attrName>
                                        </p:attrNameLst>
                                      </p:cBhvr>
                                      <p:to>
                                        <p:strVal val="visible"/>
                                      </p:to>
                                    </p:set>
                                    <p:anim calcmode="lin" valueType="num">
                                      <p:cBhvr additive="base">
                                        <p:cTn id="10" dur="500" fill="hold"/>
                                        <p:tgtEl>
                                          <p:spTgt spid="2054"/>
                                        </p:tgtEl>
                                        <p:attrNameLst>
                                          <p:attrName>ppt_x</p:attrName>
                                        </p:attrNameLst>
                                      </p:cBhvr>
                                      <p:tavLst>
                                        <p:tav tm="0">
                                          <p:val>
                                            <p:strVal val="0-#ppt_w/2"/>
                                          </p:val>
                                        </p:tav>
                                        <p:tav tm="100000">
                                          <p:val>
                                            <p:strVal val="#ppt_x"/>
                                          </p:val>
                                        </p:tav>
                                      </p:tavLst>
                                    </p:anim>
                                    <p:anim calcmode="lin" valueType="num">
                                      <p:cBhvr additive="base">
                                        <p:cTn id="11" dur="500" fill="hold"/>
                                        <p:tgtEl>
                                          <p:spTgt spid="2054"/>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
                                            </p:cond>
                                          </p:stCondLst>
                                          <p:endCondLst>
                                            <p:cond evt="onStopAudio" delay="0">
                                              <p:tgtEl>
                                                <p:sldTgt/>
                                              </p:tgtEl>
                                            </p:cond>
                                          </p:endCondLst>
                                        </p:cTn>
                                        <p:tgtEl>
                                          <p:sndTgt r:embed="rId4" name="chord.wav"/>
                                        </p:tgtEl>
                                      </p:cMediaNode>
                                    </p:audio>
                                  </p:subTnLst>
                                </p:cTn>
                              </p:par>
                            </p:childTnLst>
                          </p:cTn>
                        </p:par>
                        <p:par>
                          <p:cTn id="12" fill="hold" nodeType="afterGroup">
                            <p:stCondLst>
                              <p:cond delay="3000"/>
                            </p:stCondLst>
                            <p:childTnLst>
                              <p:par>
                                <p:cTn id="13" presetID="2" presetClass="entr" presetSubtype="8" fill="hold" grpId="0" nodeType="afterEffect">
                                  <p:stCondLst>
                                    <p:cond delay="2000"/>
                                  </p:stCondLst>
                                  <p:childTnLst>
                                    <p:set>
                                      <p:cBhvr>
                                        <p:cTn id="14" dur="1" fill="hold">
                                          <p:stCondLst>
                                            <p:cond delay="0"/>
                                          </p:stCondLst>
                                        </p:cTn>
                                        <p:tgtEl>
                                          <p:spTgt spid="2052">
                                            <p:txEl>
                                              <p:pRg st="0" end="0"/>
                                            </p:txEl>
                                          </p:spTgt>
                                        </p:tgtEl>
                                        <p:attrNameLst>
                                          <p:attrName>style.visibility</p:attrName>
                                        </p:attrNameLst>
                                      </p:cBhvr>
                                      <p:to>
                                        <p:strVal val="visible"/>
                                      </p:to>
                                    </p:set>
                                    <p:anim calcmode="lin" valueType="num">
                                      <p:cBhvr additive="base">
                                        <p:cTn id="15" dur="500" fill="hold"/>
                                        <p:tgtEl>
                                          <p:spTgt spid="2052">
                                            <p:txEl>
                                              <p:pRg st="0" end="0"/>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2052">
                                            <p:txEl>
                                              <p:pRg st="0" end="0"/>
                                            </p:txEl>
                                          </p:spTgt>
                                        </p:tgtEl>
                                        <p:attrNameLst>
                                          <p:attrName>ppt_y</p:attrName>
                                        </p:attrNameLst>
                                      </p:cBhvr>
                                      <p:tavLst>
                                        <p:tav tm="0">
                                          <p:val>
                                            <p:strVal val="#ppt_y"/>
                                          </p:val>
                                        </p:tav>
                                        <p:tav tm="100000">
                                          <p:val>
                                            <p:strVal val="#ppt_y"/>
                                          </p:val>
                                        </p:tav>
                                      </p:tavLst>
                                    </p:anim>
                                  </p:childTnLst>
                                </p:cTn>
                              </p:par>
                            </p:childTnLst>
                          </p:cTn>
                        </p:par>
                        <p:par>
                          <p:cTn id="17" fill="hold" nodeType="afterGroup">
                            <p:stCondLst>
                              <p:cond delay="5500"/>
                            </p:stCondLst>
                            <p:childTnLst>
                              <p:par>
                                <p:cTn id="18" presetID="2" presetClass="entr" presetSubtype="8" fill="hold" grpId="0" nodeType="afterEffect">
                                  <p:stCondLst>
                                    <p:cond delay="2000"/>
                                  </p:stCondLst>
                                  <p:childTnLst>
                                    <p:set>
                                      <p:cBhvr>
                                        <p:cTn id="19" dur="1" fill="hold">
                                          <p:stCondLst>
                                            <p:cond delay="0"/>
                                          </p:stCondLst>
                                        </p:cTn>
                                        <p:tgtEl>
                                          <p:spTgt spid="2052">
                                            <p:txEl>
                                              <p:pRg st="1" end="1"/>
                                            </p:txEl>
                                          </p:spTgt>
                                        </p:tgtEl>
                                        <p:attrNameLst>
                                          <p:attrName>style.visibility</p:attrName>
                                        </p:attrNameLst>
                                      </p:cBhvr>
                                      <p:to>
                                        <p:strVal val="visible"/>
                                      </p:to>
                                    </p:set>
                                    <p:anim calcmode="lin" valueType="num">
                                      <p:cBhvr additive="base">
                                        <p:cTn id="20" dur="500" fill="hold"/>
                                        <p:tgtEl>
                                          <p:spTgt spid="2052">
                                            <p:txEl>
                                              <p:pRg st="1" end="1"/>
                                            </p:txEl>
                                          </p:spTgt>
                                        </p:tgtEl>
                                        <p:attrNameLst>
                                          <p:attrName>ppt_x</p:attrName>
                                        </p:attrNameLst>
                                      </p:cBhvr>
                                      <p:tavLst>
                                        <p:tav tm="0">
                                          <p:val>
                                            <p:strVal val="0-#ppt_w/2"/>
                                          </p:val>
                                        </p:tav>
                                        <p:tav tm="100000">
                                          <p:val>
                                            <p:strVal val="#ppt_x"/>
                                          </p:val>
                                        </p:tav>
                                      </p:tavLst>
                                    </p:anim>
                                    <p:anim calcmode="lin" valueType="num">
                                      <p:cBhvr additive="base">
                                        <p:cTn id="21" dur="500" fill="hold"/>
                                        <p:tgtEl>
                                          <p:spTgt spid="2052">
                                            <p:txEl>
                                              <p:pRg st="1" end="1"/>
                                            </p:txEl>
                                          </p:spTgt>
                                        </p:tgtEl>
                                        <p:attrNameLst>
                                          <p:attrName>ppt_y</p:attrName>
                                        </p:attrNameLst>
                                      </p:cBhvr>
                                      <p:tavLst>
                                        <p:tav tm="0">
                                          <p:val>
                                            <p:strVal val="#ppt_y"/>
                                          </p:val>
                                        </p:tav>
                                        <p:tav tm="100000">
                                          <p:val>
                                            <p:strVal val="#ppt_y"/>
                                          </p:val>
                                        </p:tav>
                                      </p:tavLst>
                                    </p:anim>
                                  </p:childTnLst>
                                </p:cTn>
                              </p:par>
                            </p:childTnLst>
                          </p:cTn>
                        </p:par>
                        <p:par>
                          <p:cTn id="22" fill="hold" nodeType="afterGroup">
                            <p:stCondLst>
                              <p:cond delay="8000"/>
                            </p:stCondLst>
                            <p:childTnLst>
                              <p:par>
                                <p:cTn id="23" presetID="2" presetClass="entr" presetSubtype="8" fill="hold" grpId="0" nodeType="afterEffect">
                                  <p:stCondLst>
                                    <p:cond delay="2000"/>
                                  </p:stCondLst>
                                  <p:childTnLst>
                                    <p:set>
                                      <p:cBhvr>
                                        <p:cTn id="24" dur="1" fill="hold">
                                          <p:stCondLst>
                                            <p:cond delay="0"/>
                                          </p:stCondLst>
                                        </p:cTn>
                                        <p:tgtEl>
                                          <p:spTgt spid="2052">
                                            <p:txEl>
                                              <p:pRg st="2" end="2"/>
                                            </p:txEl>
                                          </p:spTgt>
                                        </p:tgtEl>
                                        <p:attrNameLst>
                                          <p:attrName>style.visibility</p:attrName>
                                        </p:attrNameLst>
                                      </p:cBhvr>
                                      <p:to>
                                        <p:strVal val="visible"/>
                                      </p:to>
                                    </p:set>
                                    <p:anim calcmode="lin" valueType="num">
                                      <p:cBhvr additive="base">
                                        <p:cTn id="25" dur="500" fill="hold"/>
                                        <p:tgtEl>
                                          <p:spTgt spid="2052">
                                            <p:txEl>
                                              <p:pRg st="2" end="2"/>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205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utoUpdateAnimBg="0"/>
      <p:bldP spid="2052" grpId="0" build="p" autoUpdateAnimBg="0" advAuto="2000"/>
      <p:bldP spid="2054"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mtClean="0"/>
              <a:t>Selective Breeding?</a:t>
            </a:r>
          </a:p>
        </p:txBody>
      </p:sp>
      <p:sp>
        <p:nvSpPr>
          <p:cNvPr id="2052" name="Rectangle 3"/>
          <p:cNvSpPr>
            <a:spLocks noChangeArrowheads="1"/>
          </p:cNvSpPr>
          <p:nvPr/>
        </p:nvSpPr>
        <p:spPr bwMode="auto">
          <a:xfrm>
            <a:off x="1066800" y="2362200"/>
            <a:ext cx="7315200" cy="3733800"/>
          </a:xfrm>
          <a:prstGeom prst="rect">
            <a:avLst/>
          </a:prstGeom>
          <a:solidFill>
            <a:schemeClr val="accent1"/>
          </a:solidFill>
          <a:ln w="9525">
            <a:solidFill>
              <a:schemeClr val="tx1"/>
            </a:solidFill>
            <a:miter lim="800000"/>
            <a:headEnd/>
            <a:tailEnd/>
          </a:ln>
        </p:spPr>
        <p:txBody>
          <a:bodyPr wrap="none" anchor="ctr"/>
          <a:lstStyle/>
          <a:p>
            <a:pPr algn="ctr" eaLnBrk="0" hangingPunct="0"/>
            <a:r>
              <a:rPr lang="en-US" sz="2400">
                <a:solidFill>
                  <a:srgbClr val="FF0000"/>
                </a:solidFill>
              </a:rPr>
              <a:t>Some farmers such as Robert </a:t>
            </a:r>
          </a:p>
          <a:p>
            <a:pPr algn="ctr" eaLnBrk="0" hangingPunct="0"/>
            <a:r>
              <a:rPr lang="en-US" sz="2400">
                <a:solidFill>
                  <a:srgbClr val="FF0000"/>
                </a:solidFill>
              </a:rPr>
              <a:t>Bakewell and the Culley</a:t>
            </a:r>
          </a:p>
          <a:p>
            <a:pPr algn="ctr" eaLnBrk="0" hangingPunct="0"/>
            <a:r>
              <a:rPr lang="en-US" sz="2400">
                <a:solidFill>
                  <a:srgbClr val="FF0000"/>
                </a:solidFill>
              </a:rPr>
              <a:t> brothers concentrated on selective breeding. </a:t>
            </a:r>
          </a:p>
          <a:p>
            <a:pPr algn="ctr" eaLnBrk="0" hangingPunct="0"/>
            <a:r>
              <a:rPr lang="en-US" sz="2400">
                <a:solidFill>
                  <a:srgbClr val="FF0000"/>
                </a:solidFill>
              </a:rPr>
              <a:t>This meant only allowing the fittest and strongest of their </a:t>
            </a:r>
          </a:p>
          <a:p>
            <a:pPr algn="ctr" eaLnBrk="0" hangingPunct="0"/>
            <a:r>
              <a:rPr lang="en-US" sz="2400">
                <a:solidFill>
                  <a:srgbClr val="FF0000"/>
                </a:solidFill>
              </a:rPr>
              <a:t>cattle, sheep, pigs and horses to mate. </a:t>
            </a:r>
          </a:p>
          <a:p>
            <a:pPr algn="ctr" eaLnBrk="0" hangingPunct="0"/>
            <a:r>
              <a:rPr lang="en-US" sz="2400">
                <a:solidFill>
                  <a:srgbClr val="FF0000"/>
                </a:solidFill>
              </a:rPr>
              <a:t>You can tell how successful they were: </a:t>
            </a:r>
          </a:p>
          <a:p>
            <a:pPr algn="ctr" eaLnBrk="0" hangingPunct="0"/>
            <a:r>
              <a:rPr lang="en-US" sz="2400">
                <a:solidFill>
                  <a:srgbClr val="FF0000"/>
                </a:solidFill>
              </a:rPr>
              <a:t>In 1710 the average weight for cattle was </a:t>
            </a:r>
          </a:p>
          <a:p>
            <a:pPr algn="ctr" eaLnBrk="0" hangingPunct="0"/>
            <a:r>
              <a:rPr lang="en-US" sz="2400">
                <a:solidFill>
                  <a:srgbClr val="FF0000"/>
                </a:solidFill>
              </a:rPr>
              <a:t>168 Kg by 1795 - it was 363 Kg</a:t>
            </a:r>
          </a:p>
          <a:p>
            <a:pPr algn="ctr" eaLnBrk="0" hangingPunct="0"/>
            <a:endParaRPr lang="en-US" sz="2400">
              <a:solidFill>
                <a:srgbClr val="FF0000"/>
              </a:solidFill>
            </a:endParaRPr>
          </a:p>
        </p:txBody>
      </p:sp>
      <p:graphicFrame>
        <p:nvGraphicFramePr>
          <p:cNvPr id="2050" name="Object 4"/>
          <p:cNvGraphicFramePr>
            <a:graphicFrameLocks noChangeAspect="1"/>
          </p:cNvGraphicFramePr>
          <p:nvPr/>
        </p:nvGraphicFramePr>
        <p:xfrm flipH="1">
          <a:off x="-1676400" y="3330575"/>
          <a:ext cx="3201988" cy="2135188"/>
        </p:xfrm>
        <a:graphic>
          <a:graphicData uri="http://schemas.openxmlformats.org/presentationml/2006/ole">
            <mc:AlternateContent xmlns:mc="http://schemas.openxmlformats.org/markup-compatibility/2006">
              <mc:Choice xmlns:v="urn:schemas-microsoft-com:vml" Requires="v">
                <p:oleObj spid="_x0000_s2053" name="Chart" r:id="rId4" imgW="6096000" imgH="4067251" progId="MSGraph.Chart.8">
                  <p:embed followColorScheme="full"/>
                </p:oleObj>
              </mc:Choice>
              <mc:Fallback>
                <p:oleObj name="Chart" r:id="rId4" imgW="6096000" imgH="4067251" progId="MSGraph.Chart.8">
                  <p:embed followColorScheme="full"/>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flipH="1">
                        <a:off x="-1676400" y="3330575"/>
                        <a:ext cx="3201988" cy="21351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advTm="20000">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defRPr/>
            </a:pPr>
            <a:r>
              <a:rPr lang="en-US" smtClean="0"/>
              <a:t>What other new ideas were there?</a:t>
            </a:r>
            <a:br>
              <a:rPr lang="en-US" smtClean="0"/>
            </a:br>
            <a:endParaRPr lang="en-US" smtClean="0"/>
          </a:p>
        </p:txBody>
      </p:sp>
      <p:sp>
        <p:nvSpPr>
          <p:cNvPr id="15363" name="AutoShape 3"/>
          <p:cNvSpPr>
            <a:spLocks noChangeArrowheads="1"/>
          </p:cNvSpPr>
          <p:nvPr/>
        </p:nvSpPr>
        <p:spPr bwMode="auto">
          <a:xfrm>
            <a:off x="685800" y="3581400"/>
            <a:ext cx="2895600" cy="2057400"/>
          </a:xfrm>
          <a:prstGeom prst="irregularSeal2">
            <a:avLst/>
          </a:prstGeom>
          <a:solidFill>
            <a:schemeClr val="accent1"/>
          </a:solidFill>
          <a:ln w="9525">
            <a:solidFill>
              <a:schemeClr val="tx1"/>
            </a:solidFill>
            <a:miter lim="800000"/>
            <a:headEnd/>
            <a:tailEnd/>
          </a:ln>
        </p:spPr>
        <p:txBody>
          <a:bodyPr wrap="none" anchor="ctr"/>
          <a:lstStyle/>
          <a:p>
            <a:pPr algn="ctr" eaLnBrk="0" hangingPunct="0"/>
            <a:r>
              <a:rPr lang="en-US" sz="2400"/>
              <a:t>Publicity</a:t>
            </a:r>
          </a:p>
        </p:txBody>
      </p:sp>
      <p:sp>
        <p:nvSpPr>
          <p:cNvPr id="15364" name="AutoShape 4"/>
          <p:cNvSpPr>
            <a:spLocks noChangeArrowheads="1"/>
          </p:cNvSpPr>
          <p:nvPr/>
        </p:nvSpPr>
        <p:spPr bwMode="auto">
          <a:xfrm>
            <a:off x="4191000" y="2362200"/>
            <a:ext cx="2895600" cy="2057400"/>
          </a:xfrm>
          <a:prstGeom prst="irregularSeal2">
            <a:avLst/>
          </a:prstGeom>
          <a:solidFill>
            <a:schemeClr val="accent1"/>
          </a:solidFill>
          <a:ln w="9525">
            <a:solidFill>
              <a:schemeClr val="tx1"/>
            </a:solidFill>
            <a:miter lim="800000"/>
            <a:headEnd/>
            <a:tailEnd/>
          </a:ln>
        </p:spPr>
        <p:txBody>
          <a:bodyPr wrap="none" anchor="ctr"/>
          <a:lstStyle/>
          <a:p>
            <a:pPr algn="ctr" eaLnBrk="0" hangingPunct="0"/>
            <a:r>
              <a:rPr lang="en-US" sz="2400"/>
              <a:t>Seed drill</a:t>
            </a:r>
          </a:p>
        </p:txBody>
      </p:sp>
      <p:sp>
        <p:nvSpPr>
          <p:cNvPr id="15365" name="AutoShape 5"/>
          <p:cNvSpPr>
            <a:spLocks noChangeArrowheads="1"/>
          </p:cNvSpPr>
          <p:nvPr/>
        </p:nvSpPr>
        <p:spPr bwMode="auto">
          <a:xfrm>
            <a:off x="304800" y="1295400"/>
            <a:ext cx="2895600" cy="2057400"/>
          </a:xfrm>
          <a:prstGeom prst="irregularSeal2">
            <a:avLst/>
          </a:prstGeom>
          <a:solidFill>
            <a:schemeClr val="accent1"/>
          </a:solidFill>
          <a:ln w="9525">
            <a:solidFill>
              <a:schemeClr val="tx1"/>
            </a:solidFill>
            <a:miter lim="800000"/>
            <a:headEnd/>
            <a:tailEnd/>
          </a:ln>
        </p:spPr>
        <p:txBody>
          <a:bodyPr wrap="none" anchor="ctr"/>
          <a:lstStyle/>
          <a:p>
            <a:pPr algn="ctr" eaLnBrk="0" hangingPunct="0"/>
            <a:r>
              <a:rPr lang="en-US" sz="2400"/>
              <a:t>Crop rotation</a:t>
            </a:r>
          </a:p>
        </p:txBody>
      </p:sp>
      <p:sp>
        <p:nvSpPr>
          <p:cNvPr id="15366" name="AutoShape 6"/>
          <p:cNvSpPr>
            <a:spLocks noChangeArrowheads="1"/>
          </p:cNvSpPr>
          <p:nvPr/>
        </p:nvSpPr>
        <p:spPr bwMode="auto">
          <a:xfrm>
            <a:off x="5562600" y="3962400"/>
            <a:ext cx="2895600" cy="2057400"/>
          </a:xfrm>
          <a:prstGeom prst="irregularSeal2">
            <a:avLst/>
          </a:prstGeom>
          <a:solidFill>
            <a:schemeClr val="accent1"/>
          </a:solidFill>
          <a:ln w="9525">
            <a:solidFill>
              <a:schemeClr val="tx1"/>
            </a:solidFill>
            <a:miter lim="800000"/>
            <a:headEnd/>
            <a:tailEnd/>
          </a:ln>
        </p:spPr>
        <p:txBody>
          <a:bodyPr wrap="none" anchor="ctr"/>
          <a:lstStyle/>
          <a:p>
            <a:pPr algn="ctr" eaLnBrk="0" hangingPunct="0"/>
            <a:r>
              <a:rPr lang="en-US" sz="2400"/>
              <a:t>New ploughs </a:t>
            </a:r>
          </a:p>
          <a:p>
            <a:pPr algn="ctr" eaLnBrk="0" hangingPunct="0"/>
            <a:r>
              <a:rPr lang="en-US" sz="2400"/>
              <a:t>and hoes</a:t>
            </a:r>
          </a:p>
        </p:txBody>
      </p:sp>
      <p:sp>
        <p:nvSpPr>
          <p:cNvPr id="15367" name="AutoShape 7"/>
          <p:cNvSpPr>
            <a:spLocks noChangeArrowheads="1"/>
          </p:cNvSpPr>
          <p:nvPr/>
        </p:nvSpPr>
        <p:spPr bwMode="auto">
          <a:xfrm>
            <a:off x="2971800" y="914400"/>
            <a:ext cx="2895600" cy="2057400"/>
          </a:xfrm>
          <a:prstGeom prst="irregularSeal2">
            <a:avLst/>
          </a:prstGeom>
          <a:solidFill>
            <a:schemeClr val="accent1"/>
          </a:solidFill>
          <a:ln w="9525">
            <a:solidFill>
              <a:schemeClr val="tx1"/>
            </a:solidFill>
            <a:miter lim="800000"/>
            <a:headEnd/>
            <a:tailEnd/>
          </a:ln>
        </p:spPr>
        <p:txBody>
          <a:bodyPr wrap="none" anchor="ctr"/>
          <a:lstStyle/>
          <a:p>
            <a:pPr algn="ctr" eaLnBrk="0" hangingPunct="0"/>
            <a:r>
              <a:rPr lang="en-US" sz="2400"/>
              <a:t>Marling</a:t>
            </a:r>
          </a:p>
        </p:txBody>
      </p:sp>
    </p:spTree>
  </p:cSld>
  <p:clrMapOvr>
    <a:masterClrMapping/>
  </p:clrMapOvr>
  <p:transition advTm="20000">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en-US" smtClean="0"/>
              <a:t>Publicity?!</a:t>
            </a:r>
          </a:p>
        </p:txBody>
      </p:sp>
      <p:sp>
        <p:nvSpPr>
          <p:cNvPr id="16387" name="Text Box 3"/>
          <p:cNvSpPr txBox="1">
            <a:spLocks noChangeArrowheads="1"/>
          </p:cNvSpPr>
          <p:nvPr/>
        </p:nvSpPr>
        <p:spPr bwMode="auto">
          <a:xfrm>
            <a:off x="914400" y="2057400"/>
            <a:ext cx="69342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t>Yeah, books were written on farming, there were model farms set up - George III set up one at Windsor.</a:t>
            </a:r>
          </a:p>
          <a:p>
            <a:pPr>
              <a:spcBef>
                <a:spcPct val="50000"/>
              </a:spcBef>
            </a:pPr>
            <a:r>
              <a:rPr lang="en-US" sz="2400"/>
              <a:t>The Board of Agriculture was set up and Arthur Young, the new secretary, went round the country recording the progress of the revolution and others could read his report to find out more. </a:t>
            </a:r>
          </a:p>
          <a:p>
            <a:pPr>
              <a:spcBef>
                <a:spcPct val="50000"/>
              </a:spcBef>
            </a:pPr>
            <a:r>
              <a:rPr lang="en-US" sz="2400"/>
              <a:t>Agricultural shows with competitions were held and people could exchange ideas and see the latest things.</a:t>
            </a:r>
          </a:p>
        </p:txBody>
      </p:sp>
    </p:spTree>
  </p:cSld>
  <p:clrMapOvr>
    <a:masterClrMapping/>
  </p:clrMapOvr>
  <p:transition advTm="20000">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mtClean="0"/>
              <a:t>But it wasn’t all good news</a:t>
            </a:r>
          </a:p>
        </p:txBody>
      </p:sp>
      <p:graphicFrame>
        <p:nvGraphicFramePr>
          <p:cNvPr id="17413" name="Object 5"/>
          <p:cNvGraphicFramePr>
            <a:graphicFrameLocks noChangeAspect="1"/>
          </p:cNvGraphicFramePr>
          <p:nvPr/>
        </p:nvGraphicFramePr>
        <p:xfrm>
          <a:off x="304800" y="3468688"/>
          <a:ext cx="2554288" cy="3468687"/>
        </p:xfrm>
        <a:graphic>
          <a:graphicData uri="http://schemas.openxmlformats.org/presentationml/2006/ole">
            <mc:AlternateContent xmlns:mc="http://schemas.openxmlformats.org/markup-compatibility/2006">
              <mc:Choice xmlns:v="urn:schemas-microsoft-com:vml" Requires="v">
                <p:oleObj spid="_x0000_s3078" name="Clip" r:id="rId3" imgW="2554560" imgH="3468960" progId="MS_ClipArt_Gallery.2">
                  <p:embed/>
                </p:oleObj>
              </mc:Choice>
              <mc:Fallback>
                <p:oleObj name="Clip" r:id="rId3" imgW="2554560" imgH="3468960" progId="MS_ClipArt_Gallery.2">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3468688"/>
                        <a:ext cx="2554288" cy="346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7412" name="AutoShape 4"/>
          <p:cNvSpPr>
            <a:spLocks noChangeArrowheads="1"/>
          </p:cNvSpPr>
          <p:nvPr/>
        </p:nvSpPr>
        <p:spPr bwMode="auto">
          <a:xfrm>
            <a:off x="3962400" y="4343400"/>
            <a:ext cx="4953000" cy="1892300"/>
          </a:xfrm>
          <a:prstGeom prst="wedgeRectCallout">
            <a:avLst>
              <a:gd name="adj1" fmla="val -97278"/>
              <a:gd name="adj2" fmla="val -39681"/>
            </a:avLst>
          </a:prstGeom>
          <a:solidFill>
            <a:schemeClr val="accent1"/>
          </a:solidFill>
          <a:ln w="9525">
            <a:solidFill>
              <a:schemeClr val="tx1"/>
            </a:solidFill>
            <a:miter lim="800000"/>
            <a:headEnd/>
            <a:tailEnd/>
          </a:ln>
        </p:spPr>
        <p:txBody>
          <a:bodyPr wrap="none" anchor="ctr"/>
          <a:lstStyle/>
          <a:p>
            <a:pPr algn="ctr" eaLnBrk="0" hangingPunct="0"/>
            <a:r>
              <a:rPr lang="en-US" sz="2400"/>
              <a:t>In addition there were change in the </a:t>
            </a:r>
          </a:p>
          <a:p>
            <a:pPr algn="ctr" eaLnBrk="0" hangingPunct="0"/>
            <a:r>
              <a:rPr lang="en-US" sz="2400"/>
              <a:t>way the land looked from </a:t>
            </a:r>
          </a:p>
          <a:p>
            <a:pPr algn="ctr" eaLnBrk="0" hangingPunct="0"/>
            <a:r>
              <a:rPr lang="en-US" sz="2400"/>
              <a:t>open fields to a sort of patchwork quilt.</a:t>
            </a:r>
          </a:p>
          <a:p>
            <a:pPr algn="ctr" eaLnBrk="0" hangingPunct="0"/>
            <a:r>
              <a:rPr lang="en-US" sz="2400"/>
              <a:t>Changes in the shape of a village </a:t>
            </a:r>
          </a:p>
          <a:p>
            <a:pPr algn="ctr" eaLnBrk="0" hangingPunct="0"/>
            <a:r>
              <a:rPr lang="en-US" sz="2400"/>
              <a:t>as people could build on their own land</a:t>
            </a:r>
          </a:p>
        </p:txBody>
      </p:sp>
      <p:sp>
        <p:nvSpPr>
          <p:cNvPr id="17411" name="Text Box 3"/>
          <p:cNvSpPr txBox="1">
            <a:spLocks noChangeArrowheads="1"/>
          </p:cNvSpPr>
          <p:nvPr/>
        </p:nvSpPr>
        <p:spPr bwMode="auto">
          <a:xfrm>
            <a:off x="1295400" y="1752600"/>
            <a:ext cx="6781800" cy="191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t>New machines meant less people were needed to work the land - so there was unemployment, enclosure meant people lost land - this meant losing their homes as they had nowhere to grow food and there was little work- so they moved to towns.</a:t>
            </a:r>
          </a:p>
        </p:txBody>
      </p:sp>
    </p:spTree>
  </p:cSld>
  <p:clrMapOvr>
    <a:masterClrMapping/>
  </p:clrMapOvr>
  <p:transition advTm="20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 calcmode="lin" valueType="num">
                                      <p:cBhvr additive="base">
                                        <p:cTn id="7" dur="500" fill="hold"/>
                                        <p:tgtEl>
                                          <p:spTgt spid="17410"/>
                                        </p:tgtEl>
                                        <p:attrNameLst>
                                          <p:attrName>ppt_x</p:attrName>
                                        </p:attrNameLst>
                                      </p:cBhvr>
                                      <p:tavLst>
                                        <p:tav tm="0">
                                          <p:val>
                                            <p:strVal val="0-#ppt_w/2"/>
                                          </p:val>
                                        </p:tav>
                                        <p:tav tm="100000">
                                          <p:val>
                                            <p:strVal val="#ppt_x"/>
                                          </p:val>
                                        </p:tav>
                                      </p:tavLst>
                                    </p:anim>
                                    <p:anim calcmode="lin" valueType="num">
                                      <p:cBhvr additive="base">
                                        <p:cTn id="8" dur="500" fill="hold"/>
                                        <p:tgtEl>
                                          <p:spTgt spid="174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7411"/>
                                        </p:tgtEl>
                                        <p:attrNameLst>
                                          <p:attrName>style.visibility</p:attrName>
                                        </p:attrNameLst>
                                      </p:cBhvr>
                                      <p:to>
                                        <p:strVal val="visible"/>
                                      </p:to>
                                    </p:set>
                                    <p:anim calcmode="lin" valueType="num">
                                      <p:cBhvr additive="base">
                                        <p:cTn id="13" dur="500" fill="hold"/>
                                        <p:tgtEl>
                                          <p:spTgt spid="17411"/>
                                        </p:tgtEl>
                                        <p:attrNameLst>
                                          <p:attrName>ppt_x</p:attrName>
                                        </p:attrNameLst>
                                      </p:cBhvr>
                                      <p:tavLst>
                                        <p:tav tm="0">
                                          <p:val>
                                            <p:strVal val="0-#ppt_w/2"/>
                                          </p:val>
                                        </p:tav>
                                        <p:tav tm="100000">
                                          <p:val>
                                            <p:strVal val="#ppt_x"/>
                                          </p:val>
                                        </p:tav>
                                      </p:tavLst>
                                    </p:anim>
                                    <p:anim calcmode="lin" valueType="num">
                                      <p:cBhvr additive="base">
                                        <p:cTn id="14" dur="500" fill="hold"/>
                                        <p:tgtEl>
                                          <p:spTgt spid="17411"/>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1" presetClass="entr" presetSubtype="0" fill="hold" nodeType="afterEffect">
                                  <p:stCondLst>
                                    <p:cond delay="0"/>
                                  </p:stCondLst>
                                  <p:childTnLst>
                                    <p:set>
                                      <p:cBhvr>
                                        <p:cTn id="17" dur="1" fill="hold">
                                          <p:stCondLst>
                                            <p:cond delay="499"/>
                                          </p:stCondLst>
                                        </p:cTn>
                                        <p:tgtEl>
                                          <p:spTgt spid="17413"/>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7412"/>
                                        </p:tgtEl>
                                        <p:attrNameLst>
                                          <p:attrName>style.visibility</p:attrName>
                                        </p:attrNameLst>
                                      </p:cBhvr>
                                      <p:to>
                                        <p:strVal val="visible"/>
                                      </p:to>
                                    </p:set>
                                    <p:anim calcmode="lin" valueType="num">
                                      <p:cBhvr additive="base">
                                        <p:cTn id="22" dur="500" fill="hold"/>
                                        <p:tgtEl>
                                          <p:spTgt spid="17412"/>
                                        </p:tgtEl>
                                        <p:attrNameLst>
                                          <p:attrName>ppt_x</p:attrName>
                                        </p:attrNameLst>
                                      </p:cBhvr>
                                      <p:tavLst>
                                        <p:tav tm="0">
                                          <p:val>
                                            <p:strVal val="0-#ppt_w/2"/>
                                          </p:val>
                                        </p:tav>
                                        <p:tav tm="100000">
                                          <p:val>
                                            <p:strVal val="#ppt_x"/>
                                          </p:val>
                                        </p:tav>
                                      </p:tavLst>
                                    </p:anim>
                                    <p:anim calcmode="lin" valueType="num">
                                      <p:cBhvr additive="base">
                                        <p:cTn id="23" dur="500" fill="hold"/>
                                        <p:tgtEl>
                                          <p:spTgt spid="174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autoUpdateAnimBg="0"/>
      <p:bldP spid="17412" grpId="0" animBg="1" autoUpdateAnimBg="0"/>
      <p:bldP spid="17411"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smtClean="0"/>
              <a:t>Was it a revolution?</a:t>
            </a:r>
          </a:p>
        </p:txBody>
      </p:sp>
      <p:pic>
        <p:nvPicPr>
          <p:cNvPr id="18438" name="Picture 6" descr="ani_thinkingcap"/>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0" y="2514600"/>
            <a:ext cx="2628900" cy="385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39" name="AutoShape 7"/>
          <p:cNvSpPr>
            <a:spLocks noChangeArrowheads="1"/>
          </p:cNvSpPr>
          <p:nvPr/>
        </p:nvSpPr>
        <p:spPr bwMode="auto">
          <a:xfrm>
            <a:off x="3200400" y="1752600"/>
            <a:ext cx="5715000" cy="3276600"/>
          </a:xfrm>
          <a:prstGeom prst="wedgeRectCallout">
            <a:avLst>
              <a:gd name="adj1" fmla="val -78722"/>
              <a:gd name="adj2" fmla="val 67394"/>
            </a:avLst>
          </a:prstGeom>
          <a:solidFill>
            <a:schemeClr val="accent1"/>
          </a:solidFill>
          <a:ln w="9525">
            <a:solidFill>
              <a:schemeClr val="tx1"/>
            </a:solidFill>
            <a:miter lim="800000"/>
            <a:headEnd/>
            <a:tailEnd/>
          </a:ln>
        </p:spPr>
        <p:txBody>
          <a:bodyPr wrap="none" anchor="ctr"/>
          <a:lstStyle/>
          <a:p>
            <a:pPr algn="ctr" eaLnBrk="0" hangingPunct="0"/>
            <a:r>
              <a:rPr lang="en-US" sz="2400"/>
              <a:t>Well, there were some dramatic and </a:t>
            </a:r>
          </a:p>
          <a:p>
            <a:pPr algn="ctr" eaLnBrk="0" hangingPunct="0"/>
            <a:r>
              <a:rPr lang="en-US" sz="2400"/>
              <a:t>rapid changes in some villages but </a:t>
            </a:r>
          </a:p>
          <a:p>
            <a:pPr algn="ctr" eaLnBrk="0" hangingPunct="0"/>
            <a:r>
              <a:rPr lang="en-US" sz="2400"/>
              <a:t>really the whole thing was quite gradual. After</a:t>
            </a:r>
          </a:p>
          <a:p>
            <a:pPr algn="ctr" eaLnBrk="0" hangingPunct="0"/>
            <a:r>
              <a:rPr lang="en-US" sz="2400"/>
              <a:t> all farming had been changing slowly</a:t>
            </a:r>
          </a:p>
          <a:p>
            <a:pPr algn="ctr" eaLnBrk="0" hangingPunct="0"/>
            <a:r>
              <a:rPr lang="en-US" sz="2400"/>
              <a:t> for a long time. Enclosures had been </a:t>
            </a:r>
          </a:p>
          <a:p>
            <a:pPr algn="ctr" eaLnBrk="0" hangingPunct="0"/>
            <a:r>
              <a:rPr lang="en-US" sz="2400"/>
              <a:t>happening even in Tudor </a:t>
            </a:r>
          </a:p>
          <a:p>
            <a:pPr algn="ctr" eaLnBrk="0" hangingPunct="0"/>
            <a:r>
              <a:rPr lang="en-US" sz="2400"/>
              <a:t>times. So perhaps it was more evolution than </a:t>
            </a:r>
          </a:p>
          <a:p>
            <a:pPr algn="ctr" eaLnBrk="0" hangingPunct="0"/>
            <a:r>
              <a:rPr lang="en-US" sz="2400"/>
              <a:t>revolution.</a:t>
            </a:r>
          </a:p>
        </p:txBody>
      </p:sp>
    </p:spTree>
  </p:cSld>
  <p:clrMapOvr>
    <a:masterClrMapping/>
  </p:clrMapOvr>
  <p:transition advTm="20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8438"/>
                                        </p:tgtEl>
                                        <p:attrNameLst>
                                          <p:attrName>style.visibility</p:attrName>
                                        </p:attrNameLst>
                                      </p:cBhvr>
                                      <p:to>
                                        <p:strVal val="visible"/>
                                      </p:to>
                                    </p:set>
                                    <p:animEffect transition="in" filter="box(in)">
                                      <p:cBhvr>
                                        <p:cTn id="7" dur="500"/>
                                        <p:tgtEl>
                                          <p:spTgt spid="18438"/>
                                        </p:tgtEl>
                                      </p:cBhvr>
                                    </p:animEffect>
                                  </p:childTnLst>
                                </p:cTn>
                              </p:par>
                            </p:childTnLst>
                          </p:cTn>
                        </p:par>
                        <p:par>
                          <p:cTn id="8" fill="hold" nodeType="afterGroup">
                            <p:stCondLst>
                              <p:cond delay="500"/>
                            </p:stCondLst>
                            <p:childTnLst>
                              <p:par>
                                <p:cTn id="9" presetID="2" presetClass="entr" presetSubtype="8" fill="hold" grpId="0" nodeType="afterEffect">
                                  <p:stCondLst>
                                    <p:cond delay="3000"/>
                                  </p:stCondLst>
                                  <p:childTnLst>
                                    <p:set>
                                      <p:cBhvr>
                                        <p:cTn id="10" dur="1" fill="hold">
                                          <p:stCondLst>
                                            <p:cond delay="0"/>
                                          </p:stCondLst>
                                        </p:cTn>
                                        <p:tgtEl>
                                          <p:spTgt spid="18439"/>
                                        </p:tgtEl>
                                        <p:attrNameLst>
                                          <p:attrName>style.visibility</p:attrName>
                                        </p:attrNameLst>
                                      </p:cBhvr>
                                      <p:to>
                                        <p:strVal val="visible"/>
                                      </p:to>
                                    </p:set>
                                    <p:anim calcmode="lin" valueType="num">
                                      <p:cBhvr additive="base">
                                        <p:cTn id="11" dur="500" fill="hold"/>
                                        <p:tgtEl>
                                          <p:spTgt spid="18439"/>
                                        </p:tgtEl>
                                        <p:attrNameLst>
                                          <p:attrName>ppt_x</p:attrName>
                                        </p:attrNameLst>
                                      </p:cBhvr>
                                      <p:tavLst>
                                        <p:tav tm="0">
                                          <p:val>
                                            <p:strVal val="0-#ppt_w/2"/>
                                          </p:val>
                                        </p:tav>
                                        <p:tav tm="100000">
                                          <p:val>
                                            <p:strVal val="#ppt_x"/>
                                          </p:val>
                                        </p:tav>
                                      </p:tavLst>
                                    </p:anim>
                                    <p:anim calcmode="lin" valueType="num">
                                      <p:cBhvr additive="base">
                                        <p:cTn id="12" dur="500" fill="hold"/>
                                        <p:tgtEl>
                                          <p:spTgt spid="184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9"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85800" y="0"/>
            <a:ext cx="7772400" cy="1143000"/>
          </a:xfrm>
        </p:spPr>
        <p:txBody>
          <a:bodyPr/>
          <a:lstStyle/>
          <a:p>
            <a:pPr eaLnBrk="1" hangingPunct="1">
              <a:defRPr/>
            </a:pPr>
            <a:r>
              <a:rPr lang="en-US" smtClean="0"/>
              <a:t>Your tasks</a:t>
            </a:r>
          </a:p>
        </p:txBody>
      </p:sp>
      <p:pic>
        <p:nvPicPr>
          <p:cNvPr id="19466" name="Picture 10" descr="blackboar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39875" y="838200"/>
            <a:ext cx="7604125" cy="570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4" name="Text Box 8"/>
          <p:cNvSpPr txBox="1">
            <a:spLocks noChangeArrowheads="1"/>
          </p:cNvSpPr>
          <p:nvPr/>
        </p:nvSpPr>
        <p:spPr bwMode="auto">
          <a:xfrm>
            <a:off x="1981200" y="1220788"/>
            <a:ext cx="7162800" cy="4656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solidFill>
                  <a:srgbClr val="FFFF00"/>
                </a:solidFill>
              </a:rPr>
              <a:t>1. Find out about crop rotation, what were the crops </a:t>
            </a:r>
          </a:p>
          <a:p>
            <a:pPr>
              <a:spcBef>
                <a:spcPct val="50000"/>
              </a:spcBef>
            </a:pPr>
            <a:r>
              <a:rPr lang="en-US" sz="2400">
                <a:solidFill>
                  <a:srgbClr val="FFFF00"/>
                </a:solidFill>
              </a:rPr>
              <a:t>and how did they rotate? Who had the idea?</a:t>
            </a:r>
          </a:p>
          <a:p>
            <a:pPr>
              <a:spcBef>
                <a:spcPct val="50000"/>
              </a:spcBef>
            </a:pPr>
            <a:r>
              <a:rPr lang="en-US" sz="2400">
                <a:solidFill>
                  <a:srgbClr val="FFFF00"/>
                </a:solidFill>
              </a:rPr>
              <a:t>2. Agricultural shows - who had the idea? How did he encourage his tenants to use the new fangled ideas?</a:t>
            </a:r>
          </a:p>
          <a:p>
            <a:pPr>
              <a:spcBef>
                <a:spcPct val="50000"/>
              </a:spcBef>
            </a:pPr>
            <a:r>
              <a:rPr lang="en-US" sz="2400">
                <a:solidFill>
                  <a:srgbClr val="FFFF00"/>
                </a:solidFill>
              </a:rPr>
              <a:t>3. What is marling?</a:t>
            </a:r>
          </a:p>
          <a:p>
            <a:pPr>
              <a:spcBef>
                <a:spcPct val="50000"/>
              </a:spcBef>
            </a:pPr>
            <a:r>
              <a:rPr lang="en-US" sz="2400">
                <a:solidFill>
                  <a:srgbClr val="FFFF00"/>
                </a:solidFill>
              </a:rPr>
              <a:t>4. Jethro Tull - who is he and why is 1701 significant?</a:t>
            </a:r>
          </a:p>
          <a:p>
            <a:pPr>
              <a:spcBef>
                <a:spcPct val="50000"/>
              </a:spcBef>
            </a:pPr>
            <a:r>
              <a:rPr lang="en-US" sz="2400">
                <a:solidFill>
                  <a:srgbClr val="FFFF00"/>
                </a:solidFill>
              </a:rPr>
              <a:t>5. New ploughs and hoes? How were they different?</a:t>
            </a:r>
          </a:p>
          <a:p>
            <a:pPr algn="ctr">
              <a:spcBef>
                <a:spcPct val="50000"/>
              </a:spcBef>
            </a:pPr>
            <a:r>
              <a:rPr lang="en-US" sz="2400">
                <a:solidFill>
                  <a:srgbClr val="FFFF00"/>
                </a:solidFill>
              </a:rPr>
              <a:t>And finally   </a:t>
            </a:r>
          </a:p>
          <a:p>
            <a:pPr>
              <a:spcBef>
                <a:spcPct val="50000"/>
              </a:spcBef>
            </a:pPr>
            <a:r>
              <a:rPr lang="en-US" sz="2400">
                <a:solidFill>
                  <a:srgbClr val="FFFF00"/>
                </a:solidFill>
              </a:rPr>
              <a:t>     How did farming change between 1701 and 1850?</a:t>
            </a:r>
          </a:p>
        </p:txBody>
      </p:sp>
      <p:graphicFrame>
        <p:nvGraphicFramePr>
          <p:cNvPr id="19462" name="Object 6"/>
          <p:cNvGraphicFramePr>
            <a:graphicFrameLocks noChangeAspect="1"/>
          </p:cNvGraphicFramePr>
          <p:nvPr/>
        </p:nvGraphicFramePr>
        <p:xfrm>
          <a:off x="0" y="3074988"/>
          <a:ext cx="2554288" cy="3468687"/>
        </p:xfrm>
        <a:graphic>
          <a:graphicData uri="http://schemas.openxmlformats.org/presentationml/2006/ole">
            <mc:AlternateContent xmlns:mc="http://schemas.openxmlformats.org/markup-compatibility/2006">
              <mc:Choice xmlns:v="urn:schemas-microsoft-com:vml" Requires="v">
                <p:oleObj spid="_x0000_s4102" name="Clip" r:id="rId5" imgW="2554560" imgH="3468960" progId="MS_ClipArt_Gallery.2">
                  <p:embed/>
                </p:oleObj>
              </mc:Choice>
              <mc:Fallback>
                <p:oleObj name="Clip" r:id="rId5" imgW="2554560" imgH="3468960" progId="MS_ClipArt_Gallery.2">
                  <p:embed/>
                  <p:pic>
                    <p:nvPicPr>
                      <p:cNvPr id="0" name="Object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0" y="3074988"/>
                        <a:ext cx="2554288" cy="3468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cSld>
  <p:clrMapOvr>
    <a:masterClrMapping/>
  </p:clrMapOvr>
  <p:transition advTm="2000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9462"/>
                                        </p:tgtEl>
                                        <p:attrNameLst>
                                          <p:attrName>style.visibility</p:attrName>
                                        </p:attrNameLst>
                                      </p:cBhvr>
                                      <p:to>
                                        <p:strVal val="visible"/>
                                      </p:to>
                                    </p:set>
                                  </p:childTnLst>
                                </p:cTn>
                              </p:par>
                            </p:childTnLst>
                          </p:cTn>
                        </p:par>
                        <p:par>
                          <p:cTn id="7" fill="hold" nodeType="afterGroup">
                            <p:stCondLst>
                              <p:cond delay="500"/>
                            </p:stCondLst>
                            <p:childTnLst>
                              <p:par>
                                <p:cTn id="8" presetID="2" presetClass="entr" presetSubtype="8" fill="hold" nodeType="afterEffect">
                                  <p:stCondLst>
                                    <p:cond delay="5000"/>
                                  </p:stCondLst>
                                  <p:childTnLst>
                                    <p:set>
                                      <p:cBhvr>
                                        <p:cTn id="9" dur="1" fill="hold">
                                          <p:stCondLst>
                                            <p:cond delay="0"/>
                                          </p:stCondLst>
                                        </p:cTn>
                                        <p:tgtEl>
                                          <p:spTgt spid="19466"/>
                                        </p:tgtEl>
                                        <p:attrNameLst>
                                          <p:attrName>style.visibility</p:attrName>
                                        </p:attrNameLst>
                                      </p:cBhvr>
                                      <p:to>
                                        <p:strVal val="visible"/>
                                      </p:to>
                                    </p:set>
                                    <p:anim calcmode="lin" valueType="num">
                                      <p:cBhvr additive="base">
                                        <p:cTn id="10" dur="500" fill="hold"/>
                                        <p:tgtEl>
                                          <p:spTgt spid="19466"/>
                                        </p:tgtEl>
                                        <p:attrNameLst>
                                          <p:attrName>ppt_x</p:attrName>
                                        </p:attrNameLst>
                                      </p:cBhvr>
                                      <p:tavLst>
                                        <p:tav tm="0">
                                          <p:val>
                                            <p:strVal val="0-#ppt_w/2"/>
                                          </p:val>
                                        </p:tav>
                                        <p:tav tm="100000">
                                          <p:val>
                                            <p:strVal val="#ppt_x"/>
                                          </p:val>
                                        </p:tav>
                                      </p:tavLst>
                                    </p:anim>
                                    <p:anim calcmode="lin" valueType="num">
                                      <p:cBhvr additive="base">
                                        <p:cTn id="11" dur="500" fill="hold"/>
                                        <p:tgtEl>
                                          <p:spTgt spid="19466"/>
                                        </p:tgtEl>
                                        <p:attrNameLst>
                                          <p:attrName>ppt_y</p:attrName>
                                        </p:attrNameLst>
                                      </p:cBhvr>
                                      <p:tavLst>
                                        <p:tav tm="0">
                                          <p:val>
                                            <p:strVal val="#ppt_y"/>
                                          </p:val>
                                        </p:tav>
                                        <p:tav tm="100000">
                                          <p:val>
                                            <p:strVal val="#ppt_y"/>
                                          </p:val>
                                        </p:tav>
                                      </p:tavLst>
                                    </p:anim>
                                  </p:childTnLst>
                                </p:cTn>
                              </p:par>
                            </p:childTnLst>
                          </p:cTn>
                        </p:par>
                        <p:par>
                          <p:cTn id="12" fill="hold" nodeType="afterGroup">
                            <p:stCondLst>
                              <p:cond delay="6000"/>
                            </p:stCondLst>
                            <p:childTnLst>
                              <p:par>
                                <p:cTn id="13" presetID="24" presetClass="entr" presetSubtype="0" fill="hold" grpId="0" nodeType="afterEffect">
                                  <p:stCondLst>
                                    <p:cond delay="4000"/>
                                  </p:stCondLst>
                                  <p:iterate type="wd">
                                    <p:tmAbs val="300"/>
                                  </p:iterate>
                                  <p:childTnLst>
                                    <p:set>
                                      <p:cBhvr>
                                        <p:cTn id="14" dur="1" fill="hold">
                                          <p:stCondLst>
                                            <p:cond delay="299"/>
                                          </p:stCondLst>
                                        </p:cTn>
                                        <p:tgtEl>
                                          <p:spTgt spid="19464"/>
                                        </p:tgtEl>
                                        <p:attrNameLst>
                                          <p:attrName>style.visibility</p:attrName>
                                        </p:attrNameLst>
                                      </p:cBhvr>
                                      <p:to>
                                        <p:strVal val="visible"/>
                                      </p:to>
                                    </p:set>
                                    <p:anim to="" calcmode="lin" valueType="num">
                                      <p:cBhvr>
                                        <p:cTn id="15" dur="1" fill="hold"/>
                                        <p:tgtEl>
                                          <p:spTgt spid="1946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277813"/>
            <a:ext cx="7772400" cy="950912"/>
          </a:xfrm>
        </p:spPr>
        <p:txBody>
          <a:bodyPr/>
          <a:lstStyle/>
          <a:p>
            <a:pPr eaLnBrk="1" hangingPunct="1">
              <a:defRPr/>
            </a:pPr>
            <a:r>
              <a:rPr lang="en-US" smtClean="0"/>
              <a:t>Disadvantages of the old system</a:t>
            </a:r>
          </a:p>
        </p:txBody>
      </p:sp>
      <p:pic>
        <p:nvPicPr>
          <p:cNvPr id="3081" name="Picture 9" descr="picoxen"/>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1981200"/>
            <a:ext cx="5005388" cy="327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85" name="AutoShape 13"/>
          <p:cNvSpPr>
            <a:spLocks noChangeArrowheads="1"/>
          </p:cNvSpPr>
          <p:nvPr/>
        </p:nvSpPr>
        <p:spPr bwMode="auto">
          <a:xfrm>
            <a:off x="5486400" y="4800600"/>
            <a:ext cx="2362200" cy="609600"/>
          </a:xfrm>
          <a:prstGeom prst="leftArrow">
            <a:avLst>
              <a:gd name="adj1" fmla="val 50000"/>
              <a:gd name="adj2" fmla="val 96875"/>
            </a:avLst>
          </a:prstGeom>
          <a:solidFill>
            <a:schemeClr val="accent1"/>
          </a:solidFill>
          <a:ln w="9525">
            <a:solidFill>
              <a:schemeClr val="tx1"/>
            </a:solidFill>
            <a:miter lim="800000"/>
            <a:headEnd/>
            <a:tailEnd/>
          </a:ln>
        </p:spPr>
        <p:txBody>
          <a:bodyPr wrap="none" anchor="ctr"/>
          <a:lstStyle/>
          <a:p>
            <a:endParaRPr lang="en-US"/>
          </a:p>
        </p:txBody>
      </p:sp>
      <p:sp>
        <p:nvSpPr>
          <p:cNvPr id="3086" name="AutoShape 14"/>
          <p:cNvSpPr>
            <a:spLocks noChangeArrowheads="1"/>
          </p:cNvSpPr>
          <p:nvPr/>
        </p:nvSpPr>
        <p:spPr bwMode="auto">
          <a:xfrm>
            <a:off x="5029200" y="1676400"/>
            <a:ext cx="533400" cy="838200"/>
          </a:xfrm>
          <a:prstGeom prst="downArrow">
            <a:avLst>
              <a:gd name="adj1" fmla="val 50000"/>
              <a:gd name="adj2" fmla="val 39286"/>
            </a:avLst>
          </a:prstGeom>
          <a:solidFill>
            <a:schemeClr val="accent1"/>
          </a:solidFill>
          <a:ln w="9525">
            <a:solidFill>
              <a:schemeClr val="tx1"/>
            </a:solidFill>
            <a:miter lim="800000"/>
            <a:headEnd/>
            <a:tailEnd/>
          </a:ln>
        </p:spPr>
        <p:txBody>
          <a:bodyPr wrap="none" anchor="ctr"/>
          <a:lstStyle/>
          <a:p>
            <a:endParaRPr lang="en-US"/>
          </a:p>
        </p:txBody>
      </p:sp>
      <p:sp>
        <p:nvSpPr>
          <p:cNvPr id="3087" name="AutoShape 15"/>
          <p:cNvSpPr>
            <a:spLocks noChangeArrowheads="1"/>
          </p:cNvSpPr>
          <p:nvPr/>
        </p:nvSpPr>
        <p:spPr bwMode="auto">
          <a:xfrm>
            <a:off x="533400" y="4953000"/>
            <a:ext cx="1981200" cy="381000"/>
          </a:xfrm>
          <a:prstGeom prst="rightArrow">
            <a:avLst>
              <a:gd name="adj1" fmla="val 50000"/>
              <a:gd name="adj2" fmla="val 130000"/>
            </a:avLst>
          </a:prstGeom>
          <a:solidFill>
            <a:schemeClr val="accent1"/>
          </a:solidFill>
          <a:ln w="9525">
            <a:solidFill>
              <a:schemeClr val="tx1"/>
            </a:solidFill>
            <a:miter lim="800000"/>
            <a:headEnd/>
            <a:tailEnd/>
          </a:ln>
        </p:spPr>
        <p:txBody>
          <a:bodyPr wrap="none" anchor="ctr"/>
          <a:lstStyle/>
          <a:p>
            <a:endParaRPr lang="en-US"/>
          </a:p>
        </p:txBody>
      </p:sp>
      <p:sp>
        <p:nvSpPr>
          <p:cNvPr id="3088" name="AutoShape 16"/>
          <p:cNvSpPr>
            <a:spLocks noChangeArrowheads="1"/>
          </p:cNvSpPr>
          <p:nvPr/>
        </p:nvSpPr>
        <p:spPr bwMode="auto">
          <a:xfrm>
            <a:off x="3962400" y="2286000"/>
            <a:ext cx="381000" cy="914400"/>
          </a:xfrm>
          <a:prstGeom prst="downArrow">
            <a:avLst>
              <a:gd name="adj1" fmla="val 50000"/>
              <a:gd name="adj2" fmla="val 60000"/>
            </a:avLst>
          </a:prstGeom>
          <a:solidFill>
            <a:schemeClr val="accent1"/>
          </a:solidFill>
          <a:ln w="9525">
            <a:solidFill>
              <a:schemeClr val="tx1"/>
            </a:solidFill>
            <a:miter lim="800000"/>
            <a:headEnd/>
            <a:tailEnd/>
          </a:ln>
        </p:spPr>
        <p:txBody>
          <a:bodyPr wrap="none" anchor="ctr"/>
          <a:lstStyle/>
          <a:p>
            <a:endParaRPr lang="en-US"/>
          </a:p>
        </p:txBody>
      </p:sp>
      <p:sp>
        <p:nvSpPr>
          <p:cNvPr id="3089" name="AutoShape 17"/>
          <p:cNvSpPr>
            <a:spLocks noChangeArrowheads="1"/>
          </p:cNvSpPr>
          <p:nvPr/>
        </p:nvSpPr>
        <p:spPr bwMode="auto">
          <a:xfrm>
            <a:off x="6705600" y="4114800"/>
            <a:ext cx="1600200" cy="304800"/>
          </a:xfrm>
          <a:prstGeom prst="leftArrow">
            <a:avLst>
              <a:gd name="adj1" fmla="val 50000"/>
              <a:gd name="adj2" fmla="val 131250"/>
            </a:avLst>
          </a:prstGeom>
          <a:solidFill>
            <a:schemeClr val="accent1"/>
          </a:solidFill>
          <a:ln w="9525">
            <a:solidFill>
              <a:schemeClr val="tx1"/>
            </a:solidFill>
            <a:miter lim="800000"/>
            <a:headEnd/>
            <a:tailEnd/>
          </a:ln>
        </p:spPr>
        <p:txBody>
          <a:bodyPr wrap="none" anchor="ctr"/>
          <a:lstStyle/>
          <a:p>
            <a:endParaRPr lang="en-US"/>
          </a:p>
        </p:txBody>
      </p:sp>
      <p:sp>
        <p:nvSpPr>
          <p:cNvPr id="3090" name="Text Box 18"/>
          <p:cNvSpPr txBox="1">
            <a:spLocks noChangeArrowheads="1"/>
          </p:cNvSpPr>
          <p:nvPr/>
        </p:nvSpPr>
        <p:spPr bwMode="auto">
          <a:xfrm>
            <a:off x="5562600" y="1295400"/>
            <a:ext cx="25146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solidFill>
                  <a:schemeClr val="tx2"/>
                </a:solidFill>
              </a:rPr>
              <a:t>Field left fallow</a:t>
            </a:r>
          </a:p>
        </p:txBody>
      </p:sp>
      <p:sp>
        <p:nvSpPr>
          <p:cNvPr id="3091" name="Text Box 19"/>
          <p:cNvSpPr txBox="1">
            <a:spLocks noChangeArrowheads="1"/>
          </p:cNvSpPr>
          <p:nvPr/>
        </p:nvSpPr>
        <p:spPr bwMode="auto">
          <a:xfrm>
            <a:off x="381000" y="1158875"/>
            <a:ext cx="30480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solidFill>
                  <a:schemeClr val="tx2"/>
                </a:solidFill>
              </a:rPr>
              <a:t>People have to walk over your strips to reach theirs</a:t>
            </a:r>
            <a:r>
              <a:rPr lang="en-US" sz="2400"/>
              <a:t> </a:t>
            </a:r>
          </a:p>
        </p:txBody>
      </p:sp>
      <p:sp>
        <p:nvSpPr>
          <p:cNvPr id="3092" name="Text Box 20"/>
          <p:cNvSpPr txBox="1">
            <a:spLocks noChangeArrowheads="1"/>
          </p:cNvSpPr>
          <p:nvPr/>
        </p:nvSpPr>
        <p:spPr bwMode="auto">
          <a:xfrm>
            <a:off x="228600" y="4038600"/>
            <a:ext cx="1676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t>No proper drainage</a:t>
            </a:r>
          </a:p>
        </p:txBody>
      </p:sp>
      <p:sp>
        <p:nvSpPr>
          <p:cNvPr id="3094" name="Text Box 22"/>
          <p:cNvSpPr txBox="1">
            <a:spLocks noChangeArrowheads="1"/>
          </p:cNvSpPr>
          <p:nvPr/>
        </p:nvSpPr>
        <p:spPr bwMode="auto">
          <a:xfrm>
            <a:off x="6477000" y="5305425"/>
            <a:ext cx="23622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t>Animals can trample crops and spread disease</a:t>
            </a:r>
          </a:p>
        </p:txBody>
      </p:sp>
      <p:sp>
        <p:nvSpPr>
          <p:cNvPr id="3095" name="Text Box 23"/>
          <p:cNvSpPr txBox="1">
            <a:spLocks noChangeArrowheads="1"/>
          </p:cNvSpPr>
          <p:nvPr/>
        </p:nvSpPr>
        <p:spPr bwMode="auto">
          <a:xfrm>
            <a:off x="7086600" y="2590800"/>
            <a:ext cx="1524000" cy="228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solidFill>
                  <a:schemeClr val="tx2"/>
                </a:solidFill>
              </a:rPr>
              <a:t>Difficult</a:t>
            </a:r>
            <a:r>
              <a:rPr lang="en-US" sz="2400"/>
              <a:t> </a:t>
            </a:r>
            <a:r>
              <a:rPr lang="en-US" sz="2400">
                <a:solidFill>
                  <a:schemeClr val="tx2"/>
                </a:solidFill>
              </a:rPr>
              <a:t>to take advantage of new </a:t>
            </a:r>
            <a:r>
              <a:rPr lang="en-US" sz="2400"/>
              <a:t>farming </a:t>
            </a:r>
            <a:r>
              <a:rPr lang="en-US" sz="2400">
                <a:solidFill>
                  <a:schemeClr val="tx2"/>
                </a:solidFill>
              </a:rPr>
              <a:t>techniques</a:t>
            </a:r>
            <a:endParaRPr lang="en-US" sz="2400"/>
          </a:p>
        </p:txBody>
      </p:sp>
      <p:sp>
        <p:nvSpPr>
          <p:cNvPr id="3098" name="Text Box 26"/>
          <p:cNvSpPr txBox="1">
            <a:spLocks noChangeArrowheads="1"/>
          </p:cNvSpPr>
          <p:nvPr/>
        </p:nvSpPr>
        <p:spPr bwMode="auto">
          <a:xfrm>
            <a:off x="1600200" y="5334000"/>
            <a:ext cx="3276600"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t>Because land in different fields takes time to get to each field</a:t>
            </a:r>
          </a:p>
        </p:txBody>
      </p:sp>
      <p:sp>
        <p:nvSpPr>
          <p:cNvPr id="3099" name="AutoShape 27"/>
          <p:cNvSpPr>
            <a:spLocks noChangeArrowheads="1"/>
          </p:cNvSpPr>
          <p:nvPr/>
        </p:nvSpPr>
        <p:spPr bwMode="auto">
          <a:xfrm>
            <a:off x="990600" y="3352800"/>
            <a:ext cx="990600" cy="304800"/>
          </a:xfrm>
          <a:prstGeom prst="rightArrow">
            <a:avLst>
              <a:gd name="adj1" fmla="val 50000"/>
              <a:gd name="adj2" fmla="val 81250"/>
            </a:avLst>
          </a:prstGeom>
          <a:solidFill>
            <a:schemeClr val="accent1"/>
          </a:solidFill>
          <a:ln w="9525">
            <a:solidFill>
              <a:schemeClr val="tx1"/>
            </a:solidFill>
            <a:miter lim="800000"/>
            <a:headEnd/>
            <a:tailEnd/>
          </a:ln>
        </p:spPr>
        <p:txBody>
          <a:bodyPr wrap="none" anchor="ctr"/>
          <a:lstStyle/>
          <a:p>
            <a:endParaRPr lang="en-US"/>
          </a:p>
        </p:txBody>
      </p:sp>
      <p:sp>
        <p:nvSpPr>
          <p:cNvPr id="3100" name="Text Box 28"/>
          <p:cNvSpPr txBox="1">
            <a:spLocks noChangeArrowheads="1"/>
          </p:cNvSpPr>
          <p:nvPr/>
        </p:nvSpPr>
        <p:spPr bwMode="auto">
          <a:xfrm>
            <a:off x="457200" y="3048000"/>
            <a:ext cx="1676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t>No hedges or fences</a:t>
            </a:r>
          </a:p>
        </p:txBody>
      </p:sp>
    </p:spTree>
  </p:cSld>
  <p:clrMapOvr>
    <a:masterClrMapping/>
  </p:clrMapOvr>
  <p:transition advTm="20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blinds(vertical)">
                                      <p:cBhvr>
                                        <p:cTn id="7" dur="500"/>
                                        <p:tgtEl>
                                          <p:spTgt spid="3074"/>
                                        </p:tgtEl>
                                      </p:cBhvr>
                                    </p:animEffect>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3081"/>
                                        </p:tgtEl>
                                        <p:attrNameLst>
                                          <p:attrName>style.visibility</p:attrName>
                                        </p:attrNameLst>
                                      </p:cBhvr>
                                      <p:to>
                                        <p:strVal val="visible"/>
                                      </p:to>
                                    </p:set>
                                    <p:animEffect transition="in" filter="dissolve">
                                      <p:cBhvr>
                                        <p:cTn id="12" dur="500"/>
                                        <p:tgtEl>
                                          <p:spTgt spid="3081"/>
                                        </p:tgtEl>
                                      </p:cBhvr>
                                    </p:animEffect>
                                  </p:childTnLst>
                                  <p:subTnLst>
                                    <p:audio>
                                      <p:cMediaNode>
                                        <p:cTn display="0" masterRel="sameClick">
                                          <p:stCondLst>
                                            <p:cond evt="begin" delay="0">
                                              <p:tn val="10"/>
                                            </p:cond>
                                          </p:stCondLst>
                                          <p:endCondLst>
                                            <p:cond evt="onStopAudio" delay="0">
                                              <p:tgtEl>
                                                <p:sldTgt/>
                                              </p:tgtEl>
                                            </p:cond>
                                          </p:endCondLst>
                                        </p:cTn>
                                        <p:tgtEl>
                                          <p:sndTgt r:embed="rId3" name="chimes.wav"/>
                                        </p:tgtEl>
                                      </p:cMediaNode>
                                    </p:audio>
                                  </p:subTnLst>
                                </p:cTn>
                              </p:par>
                            </p:childTnLst>
                          </p:cTn>
                        </p:par>
                        <p:par>
                          <p:cTn id="13" fill="hold" nodeType="afterGroup">
                            <p:stCondLst>
                              <p:cond delay="500"/>
                            </p:stCondLst>
                            <p:childTnLst>
                              <p:par>
                                <p:cTn id="14" presetID="2" presetClass="entr" presetSubtype="8" fill="hold" grpId="0" nodeType="afterEffect">
                                  <p:stCondLst>
                                    <p:cond delay="2000"/>
                                  </p:stCondLst>
                                  <p:childTnLst>
                                    <p:set>
                                      <p:cBhvr>
                                        <p:cTn id="15" dur="1" fill="hold">
                                          <p:stCondLst>
                                            <p:cond delay="0"/>
                                          </p:stCondLst>
                                        </p:cTn>
                                        <p:tgtEl>
                                          <p:spTgt spid="3085"/>
                                        </p:tgtEl>
                                        <p:attrNameLst>
                                          <p:attrName>style.visibility</p:attrName>
                                        </p:attrNameLst>
                                      </p:cBhvr>
                                      <p:to>
                                        <p:strVal val="visible"/>
                                      </p:to>
                                    </p:set>
                                    <p:anim calcmode="lin" valueType="num">
                                      <p:cBhvr additive="base">
                                        <p:cTn id="16" dur="500" fill="hold"/>
                                        <p:tgtEl>
                                          <p:spTgt spid="3085"/>
                                        </p:tgtEl>
                                        <p:attrNameLst>
                                          <p:attrName>ppt_x</p:attrName>
                                        </p:attrNameLst>
                                      </p:cBhvr>
                                      <p:tavLst>
                                        <p:tav tm="0">
                                          <p:val>
                                            <p:strVal val="0-#ppt_w/2"/>
                                          </p:val>
                                        </p:tav>
                                        <p:tav tm="100000">
                                          <p:val>
                                            <p:strVal val="#ppt_x"/>
                                          </p:val>
                                        </p:tav>
                                      </p:tavLst>
                                    </p:anim>
                                    <p:anim calcmode="lin" valueType="num">
                                      <p:cBhvr additive="base">
                                        <p:cTn id="17" dur="500" fill="hold"/>
                                        <p:tgtEl>
                                          <p:spTgt spid="3085"/>
                                        </p:tgtEl>
                                        <p:attrNameLst>
                                          <p:attrName>ppt_y</p:attrName>
                                        </p:attrNameLst>
                                      </p:cBhvr>
                                      <p:tavLst>
                                        <p:tav tm="0">
                                          <p:val>
                                            <p:strVal val="#ppt_y"/>
                                          </p:val>
                                        </p:tav>
                                        <p:tav tm="100000">
                                          <p:val>
                                            <p:strVal val="#ppt_y"/>
                                          </p:val>
                                        </p:tav>
                                      </p:tavLst>
                                    </p:anim>
                                  </p:childTnLst>
                                </p:cTn>
                              </p:par>
                            </p:childTnLst>
                          </p:cTn>
                        </p:par>
                        <p:par>
                          <p:cTn id="18" fill="hold" nodeType="afterGroup">
                            <p:stCondLst>
                              <p:cond delay="3000"/>
                            </p:stCondLst>
                            <p:childTnLst>
                              <p:par>
                                <p:cTn id="19" presetID="2" presetClass="entr" presetSubtype="8" fill="hold" grpId="0" nodeType="afterEffect">
                                  <p:stCondLst>
                                    <p:cond delay="2000"/>
                                  </p:stCondLst>
                                  <p:childTnLst>
                                    <p:set>
                                      <p:cBhvr>
                                        <p:cTn id="20" dur="1" fill="hold">
                                          <p:stCondLst>
                                            <p:cond delay="0"/>
                                          </p:stCondLst>
                                        </p:cTn>
                                        <p:tgtEl>
                                          <p:spTgt spid="3086"/>
                                        </p:tgtEl>
                                        <p:attrNameLst>
                                          <p:attrName>style.visibility</p:attrName>
                                        </p:attrNameLst>
                                      </p:cBhvr>
                                      <p:to>
                                        <p:strVal val="visible"/>
                                      </p:to>
                                    </p:set>
                                    <p:anim calcmode="lin" valueType="num">
                                      <p:cBhvr additive="base">
                                        <p:cTn id="21" dur="500" fill="hold"/>
                                        <p:tgtEl>
                                          <p:spTgt spid="3086"/>
                                        </p:tgtEl>
                                        <p:attrNameLst>
                                          <p:attrName>ppt_x</p:attrName>
                                        </p:attrNameLst>
                                      </p:cBhvr>
                                      <p:tavLst>
                                        <p:tav tm="0">
                                          <p:val>
                                            <p:strVal val="0-#ppt_w/2"/>
                                          </p:val>
                                        </p:tav>
                                        <p:tav tm="100000">
                                          <p:val>
                                            <p:strVal val="#ppt_x"/>
                                          </p:val>
                                        </p:tav>
                                      </p:tavLst>
                                    </p:anim>
                                    <p:anim calcmode="lin" valueType="num">
                                      <p:cBhvr additive="base">
                                        <p:cTn id="22" dur="500" fill="hold"/>
                                        <p:tgtEl>
                                          <p:spTgt spid="3086"/>
                                        </p:tgtEl>
                                        <p:attrNameLst>
                                          <p:attrName>ppt_y</p:attrName>
                                        </p:attrNameLst>
                                      </p:cBhvr>
                                      <p:tavLst>
                                        <p:tav tm="0">
                                          <p:val>
                                            <p:strVal val="#ppt_y"/>
                                          </p:val>
                                        </p:tav>
                                        <p:tav tm="100000">
                                          <p:val>
                                            <p:strVal val="#ppt_y"/>
                                          </p:val>
                                        </p:tav>
                                      </p:tavLst>
                                    </p:anim>
                                  </p:childTnLst>
                                </p:cTn>
                              </p:par>
                            </p:childTnLst>
                          </p:cTn>
                        </p:par>
                        <p:par>
                          <p:cTn id="23" fill="hold" nodeType="afterGroup">
                            <p:stCondLst>
                              <p:cond delay="5500"/>
                            </p:stCondLst>
                            <p:childTnLst>
                              <p:par>
                                <p:cTn id="24" presetID="2" presetClass="entr" presetSubtype="8" fill="hold" grpId="0" nodeType="afterEffect">
                                  <p:stCondLst>
                                    <p:cond delay="2000"/>
                                  </p:stCondLst>
                                  <p:childTnLst>
                                    <p:set>
                                      <p:cBhvr>
                                        <p:cTn id="25" dur="1" fill="hold">
                                          <p:stCondLst>
                                            <p:cond delay="0"/>
                                          </p:stCondLst>
                                        </p:cTn>
                                        <p:tgtEl>
                                          <p:spTgt spid="3088"/>
                                        </p:tgtEl>
                                        <p:attrNameLst>
                                          <p:attrName>style.visibility</p:attrName>
                                        </p:attrNameLst>
                                      </p:cBhvr>
                                      <p:to>
                                        <p:strVal val="visible"/>
                                      </p:to>
                                    </p:set>
                                    <p:anim calcmode="lin" valueType="num">
                                      <p:cBhvr additive="base">
                                        <p:cTn id="26" dur="500" fill="hold"/>
                                        <p:tgtEl>
                                          <p:spTgt spid="3088"/>
                                        </p:tgtEl>
                                        <p:attrNameLst>
                                          <p:attrName>ppt_x</p:attrName>
                                        </p:attrNameLst>
                                      </p:cBhvr>
                                      <p:tavLst>
                                        <p:tav tm="0">
                                          <p:val>
                                            <p:strVal val="0-#ppt_w/2"/>
                                          </p:val>
                                        </p:tav>
                                        <p:tav tm="100000">
                                          <p:val>
                                            <p:strVal val="#ppt_x"/>
                                          </p:val>
                                        </p:tav>
                                      </p:tavLst>
                                    </p:anim>
                                    <p:anim calcmode="lin" valueType="num">
                                      <p:cBhvr additive="base">
                                        <p:cTn id="27" dur="500" fill="hold"/>
                                        <p:tgtEl>
                                          <p:spTgt spid="3088"/>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8000"/>
                            </p:stCondLst>
                            <p:childTnLst>
                              <p:par>
                                <p:cTn id="29" presetID="2" presetClass="entr" presetSubtype="8" fill="hold" grpId="0" nodeType="afterEffect">
                                  <p:stCondLst>
                                    <p:cond delay="2000"/>
                                  </p:stCondLst>
                                  <p:childTnLst>
                                    <p:set>
                                      <p:cBhvr>
                                        <p:cTn id="30" dur="1" fill="hold">
                                          <p:stCondLst>
                                            <p:cond delay="0"/>
                                          </p:stCondLst>
                                        </p:cTn>
                                        <p:tgtEl>
                                          <p:spTgt spid="3087"/>
                                        </p:tgtEl>
                                        <p:attrNameLst>
                                          <p:attrName>style.visibility</p:attrName>
                                        </p:attrNameLst>
                                      </p:cBhvr>
                                      <p:to>
                                        <p:strVal val="visible"/>
                                      </p:to>
                                    </p:set>
                                    <p:anim calcmode="lin" valueType="num">
                                      <p:cBhvr additive="base">
                                        <p:cTn id="31" dur="500" fill="hold"/>
                                        <p:tgtEl>
                                          <p:spTgt spid="3087"/>
                                        </p:tgtEl>
                                        <p:attrNameLst>
                                          <p:attrName>ppt_x</p:attrName>
                                        </p:attrNameLst>
                                      </p:cBhvr>
                                      <p:tavLst>
                                        <p:tav tm="0">
                                          <p:val>
                                            <p:strVal val="0-#ppt_w/2"/>
                                          </p:val>
                                        </p:tav>
                                        <p:tav tm="100000">
                                          <p:val>
                                            <p:strVal val="#ppt_x"/>
                                          </p:val>
                                        </p:tav>
                                      </p:tavLst>
                                    </p:anim>
                                    <p:anim calcmode="lin" valueType="num">
                                      <p:cBhvr additive="base">
                                        <p:cTn id="32" dur="500" fill="hold"/>
                                        <p:tgtEl>
                                          <p:spTgt spid="3087"/>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10500"/>
                            </p:stCondLst>
                            <p:childTnLst>
                              <p:par>
                                <p:cTn id="34" presetID="2" presetClass="entr" presetSubtype="8" fill="hold" grpId="0" nodeType="afterEffect">
                                  <p:stCondLst>
                                    <p:cond delay="2000"/>
                                  </p:stCondLst>
                                  <p:childTnLst>
                                    <p:set>
                                      <p:cBhvr>
                                        <p:cTn id="35" dur="1" fill="hold">
                                          <p:stCondLst>
                                            <p:cond delay="0"/>
                                          </p:stCondLst>
                                        </p:cTn>
                                        <p:tgtEl>
                                          <p:spTgt spid="3089"/>
                                        </p:tgtEl>
                                        <p:attrNameLst>
                                          <p:attrName>style.visibility</p:attrName>
                                        </p:attrNameLst>
                                      </p:cBhvr>
                                      <p:to>
                                        <p:strVal val="visible"/>
                                      </p:to>
                                    </p:set>
                                    <p:anim calcmode="lin" valueType="num">
                                      <p:cBhvr additive="base">
                                        <p:cTn id="36" dur="500" fill="hold"/>
                                        <p:tgtEl>
                                          <p:spTgt spid="3089"/>
                                        </p:tgtEl>
                                        <p:attrNameLst>
                                          <p:attrName>ppt_x</p:attrName>
                                        </p:attrNameLst>
                                      </p:cBhvr>
                                      <p:tavLst>
                                        <p:tav tm="0">
                                          <p:val>
                                            <p:strVal val="0-#ppt_w/2"/>
                                          </p:val>
                                        </p:tav>
                                        <p:tav tm="100000">
                                          <p:val>
                                            <p:strVal val="#ppt_x"/>
                                          </p:val>
                                        </p:tav>
                                      </p:tavLst>
                                    </p:anim>
                                    <p:anim calcmode="lin" valueType="num">
                                      <p:cBhvr additive="base">
                                        <p:cTn id="37" dur="500" fill="hold"/>
                                        <p:tgtEl>
                                          <p:spTgt spid="3089"/>
                                        </p:tgtEl>
                                        <p:attrNameLst>
                                          <p:attrName>ppt_y</p:attrName>
                                        </p:attrNameLst>
                                      </p:cBhvr>
                                      <p:tavLst>
                                        <p:tav tm="0">
                                          <p:val>
                                            <p:strVal val="#ppt_y"/>
                                          </p:val>
                                        </p:tav>
                                        <p:tav tm="100000">
                                          <p:val>
                                            <p:strVal val="#ppt_y"/>
                                          </p:val>
                                        </p:tav>
                                      </p:tavLst>
                                    </p:anim>
                                  </p:childTnLst>
                                </p:cTn>
                              </p:par>
                            </p:childTnLst>
                          </p:cTn>
                        </p:par>
                        <p:par>
                          <p:cTn id="38" fill="hold" nodeType="afterGroup">
                            <p:stCondLst>
                              <p:cond delay="13000"/>
                            </p:stCondLst>
                            <p:childTnLst>
                              <p:par>
                                <p:cTn id="39" presetID="2" presetClass="entr" presetSubtype="8" fill="hold" grpId="0" nodeType="afterEffect">
                                  <p:stCondLst>
                                    <p:cond delay="2000"/>
                                  </p:stCondLst>
                                  <p:childTnLst>
                                    <p:set>
                                      <p:cBhvr>
                                        <p:cTn id="40" dur="1" fill="hold">
                                          <p:stCondLst>
                                            <p:cond delay="0"/>
                                          </p:stCondLst>
                                        </p:cTn>
                                        <p:tgtEl>
                                          <p:spTgt spid="3099"/>
                                        </p:tgtEl>
                                        <p:attrNameLst>
                                          <p:attrName>style.visibility</p:attrName>
                                        </p:attrNameLst>
                                      </p:cBhvr>
                                      <p:to>
                                        <p:strVal val="visible"/>
                                      </p:to>
                                    </p:set>
                                    <p:anim calcmode="lin" valueType="num">
                                      <p:cBhvr additive="base">
                                        <p:cTn id="41" dur="500" fill="hold"/>
                                        <p:tgtEl>
                                          <p:spTgt spid="3099"/>
                                        </p:tgtEl>
                                        <p:attrNameLst>
                                          <p:attrName>ppt_x</p:attrName>
                                        </p:attrNameLst>
                                      </p:cBhvr>
                                      <p:tavLst>
                                        <p:tav tm="0">
                                          <p:val>
                                            <p:strVal val="0-#ppt_w/2"/>
                                          </p:val>
                                        </p:tav>
                                        <p:tav tm="100000">
                                          <p:val>
                                            <p:strVal val="#ppt_x"/>
                                          </p:val>
                                        </p:tav>
                                      </p:tavLst>
                                    </p:anim>
                                    <p:anim calcmode="lin" valueType="num">
                                      <p:cBhvr additive="base">
                                        <p:cTn id="42" dur="500" fill="hold"/>
                                        <p:tgtEl>
                                          <p:spTgt spid="3099"/>
                                        </p:tgtEl>
                                        <p:attrNameLst>
                                          <p:attrName>ppt_y</p:attrName>
                                        </p:attrNameLst>
                                      </p:cBhvr>
                                      <p:tavLst>
                                        <p:tav tm="0">
                                          <p:val>
                                            <p:strVal val="#ppt_y"/>
                                          </p:val>
                                        </p:tav>
                                        <p:tav tm="100000">
                                          <p:val>
                                            <p:strVal val="#ppt_y"/>
                                          </p:val>
                                        </p:tav>
                                      </p:tavLst>
                                    </p:anim>
                                  </p:childTnLst>
                                </p:cTn>
                              </p:par>
                            </p:childTnLst>
                          </p:cTn>
                        </p:par>
                        <p:par>
                          <p:cTn id="43" fill="hold" nodeType="afterGroup">
                            <p:stCondLst>
                              <p:cond delay="15500"/>
                            </p:stCondLst>
                            <p:childTnLst>
                              <p:par>
                                <p:cTn id="44" presetID="2" presetClass="entr" presetSubtype="8" fill="hold" grpId="0" nodeType="afterEffect">
                                  <p:stCondLst>
                                    <p:cond delay="5000"/>
                                  </p:stCondLst>
                                  <p:childTnLst>
                                    <p:set>
                                      <p:cBhvr>
                                        <p:cTn id="45" dur="1" fill="hold">
                                          <p:stCondLst>
                                            <p:cond delay="0"/>
                                          </p:stCondLst>
                                        </p:cTn>
                                        <p:tgtEl>
                                          <p:spTgt spid="3090"/>
                                        </p:tgtEl>
                                        <p:attrNameLst>
                                          <p:attrName>style.visibility</p:attrName>
                                        </p:attrNameLst>
                                      </p:cBhvr>
                                      <p:to>
                                        <p:strVal val="visible"/>
                                      </p:to>
                                    </p:set>
                                    <p:anim calcmode="lin" valueType="num">
                                      <p:cBhvr additive="base">
                                        <p:cTn id="46" dur="500" fill="hold"/>
                                        <p:tgtEl>
                                          <p:spTgt spid="3090"/>
                                        </p:tgtEl>
                                        <p:attrNameLst>
                                          <p:attrName>ppt_x</p:attrName>
                                        </p:attrNameLst>
                                      </p:cBhvr>
                                      <p:tavLst>
                                        <p:tav tm="0">
                                          <p:val>
                                            <p:strVal val="0-#ppt_w/2"/>
                                          </p:val>
                                        </p:tav>
                                        <p:tav tm="100000">
                                          <p:val>
                                            <p:strVal val="#ppt_x"/>
                                          </p:val>
                                        </p:tav>
                                      </p:tavLst>
                                    </p:anim>
                                    <p:anim calcmode="lin" valueType="num">
                                      <p:cBhvr additive="base">
                                        <p:cTn id="47" dur="500" fill="hold"/>
                                        <p:tgtEl>
                                          <p:spTgt spid="3090"/>
                                        </p:tgtEl>
                                        <p:attrNameLst>
                                          <p:attrName>ppt_y</p:attrName>
                                        </p:attrNameLst>
                                      </p:cBhvr>
                                      <p:tavLst>
                                        <p:tav tm="0">
                                          <p:val>
                                            <p:strVal val="#ppt_y"/>
                                          </p:val>
                                        </p:tav>
                                        <p:tav tm="100000">
                                          <p:val>
                                            <p:strVal val="#ppt_y"/>
                                          </p:val>
                                        </p:tav>
                                      </p:tavLst>
                                    </p:anim>
                                  </p:childTnLst>
                                </p:cTn>
                              </p:par>
                            </p:childTnLst>
                          </p:cTn>
                        </p:par>
                        <p:par>
                          <p:cTn id="48" fill="hold" nodeType="afterGroup">
                            <p:stCondLst>
                              <p:cond delay="21000"/>
                            </p:stCondLst>
                            <p:childTnLst>
                              <p:par>
                                <p:cTn id="49" presetID="2" presetClass="entr" presetSubtype="8" fill="hold" grpId="0" nodeType="afterEffect">
                                  <p:stCondLst>
                                    <p:cond delay="5000"/>
                                  </p:stCondLst>
                                  <p:childTnLst>
                                    <p:set>
                                      <p:cBhvr>
                                        <p:cTn id="50" dur="1" fill="hold">
                                          <p:stCondLst>
                                            <p:cond delay="0"/>
                                          </p:stCondLst>
                                        </p:cTn>
                                        <p:tgtEl>
                                          <p:spTgt spid="3091"/>
                                        </p:tgtEl>
                                        <p:attrNameLst>
                                          <p:attrName>style.visibility</p:attrName>
                                        </p:attrNameLst>
                                      </p:cBhvr>
                                      <p:to>
                                        <p:strVal val="visible"/>
                                      </p:to>
                                    </p:set>
                                    <p:anim calcmode="lin" valueType="num">
                                      <p:cBhvr additive="base">
                                        <p:cTn id="51" dur="500" fill="hold"/>
                                        <p:tgtEl>
                                          <p:spTgt spid="3091"/>
                                        </p:tgtEl>
                                        <p:attrNameLst>
                                          <p:attrName>ppt_x</p:attrName>
                                        </p:attrNameLst>
                                      </p:cBhvr>
                                      <p:tavLst>
                                        <p:tav tm="0">
                                          <p:val>
                                            <p:strVal val="0-#ppt_w/2"/>
                                          </p:val>
                                        </p:tav>
                                        <p:tav tm="100000">
                                          <p:val>
                                            <p:strVal val="#ppt_x"/>
                                          </p:val>
                                        </p:tav>
                                      </p:tavLst>
                                    </p:anim>
                                    <p:anim calcmode="lin" valueType="num">
                                      <p:cBhvr additive="base">
                                        <p:cTn id="52" dur="500" fill="hold"/>
                                        <p:tgtEl>
                                          <p:spTgt spid="3091"/>
                                        </p:tgtEl>
                                        <p:attrNameLst>
                                          <p:attrName>ppt_y</p:attrName>
                                        </p:attrNameLst>
                                      </p:cBhvr>
                                      <p:tavLst>
                                        <p:tav tm="0">
                                          <p:val>
                                            <p:strVal val="#ppt_y"/>
                                          </p:val>
                                        </p:tav>
                                        <p:tav tm="100000">
                                          <p:val>
                                            <p:strVal val="#ppt_y"/>
                                          </p:val>
                                        </p:tav>
                                      </p:tavLst>
                                    </p:anim>
                                  </p:childTnLst>
                                </p:cTn>
                              </p:par>
                            </p:childTnLst>
                          </p:cTn>
                        </p:par>
                        <p:par>
                          <p:cTn id="53" fill="hold" nodeType="afterGroup">
                            <p:stCondLst>
                              <p:cond delay="26500"/>
                            </p:stCondLst>
                            <p:childTnLst>
                              <p:par>
                                <p:cTn id="54" presetID="2" presetClass="entr" presetSubtype="8" fill="hold" grpId="0" nodeType="afterEffect">
                                  <p:stCondLst>
                                    <p:cond delay="5000"/>
                                  </p:stCondLst>
                                  <p:childTnLst>
                                    <p:set>
                                      <p:cBhvr>
                                        <p:cTn id="55" dur="1" fill="hold">
                                          <p:stCondLst>
                                            <p:cond delay="0"/>
                                          </p:stCondLst>
                                        </p:cTn>
                                        <p:tgtEl>
                                          <p:spTgt spid="3092"/>
                                        </p:tgtEl>
                                        <p:attrNameLst>
                                          <p:attrName>style.visibility</p:attrName>
                                        </p:attrNameLst>
                                      </p:cBhvr>
                                      <p:to>
                                        <p:strVal val="visible"/>
                                      </p:to>
                                    </p:set>
                                    <p:anim calcmode="lin" valueType="num">
                                      <p:cBhvr additive="base">
                                        <p:cTn id="56" dur="500" fill="hold"/>
                                        <p:tgtEl>
                                          <p:spTgt spid="3092"/>
                                        </p:tgtEl>
                                        <p:attrNameLst>
                                          <p:attrName>ppt_x</p:attrName>
                                        </p:attrNameLst>
                                      </p:cBhvr>
                                      <p:tavLst>
                                        <p:tav tm="0">
                                          <p:val>
                                            <p:strVal val="0-#ppt_w/2"/>
                                          </p:val>
                                        </p:tav>
                                        <p:tav tm="100000">
                                          <p:val>
                                            <p:strVal val="#ppt_x"/>
                                          </p:val>
                                        </p:tav>
                                      </p:tavLst>
                                    </p:anim>
                                    <p:anim calcmode="lin" valueType="num">
                                      <p:cBhvr additive="base">
                                        <p:cTn id="57" dur="500" fill="hold"/>
                                        <p:tgtEl>
                                          <p:spTgt spid="3092"/>
                                        </p:tgtEl>
                                        <p:attrNameLst>
                                          <p:attrName>ppt_y</p:attrName>
                                        </p:attrNameLst>
                                      </p:cBhvr>
                                      <p:tavLst>
                                        <p:tav tm="0">
                                          <p:val>
                                            <p:strVal val="#ppt_y"/>
                                          </p:val>
                                        </p:tav>
                                        <p:tav tm="100000">
                                          <p:val>
                                            <p:strVal val="#ppt_y"/>
                                          </p:val>
                                        </p:tav>
                                      </p:tavLst>
                                    </p:anim>
                                  </p:childTnLst>
                                </p:cTn>
                              </p:par>
                            </p:childTnLst>
                          </p:cTn>
                        </p:par>
                        <p:par>
                          <p:cTn id="58" fill="hold" nodeType="afterGroup">
                            <p:stCondLst>
                              <p:cond delay="32000"/>
                            </p:stCondLst>
                            <p:childTnLst>
                              <p:par>
                                <p:cTn id="59" presetID="2" presetClass="entr" presetSubtype="8" fill="hold" grpId="0" nodeType="afterEffect">
                                  <p:stCondLst>
                                    <p:cond delay="5000"/>
                                  </p:stCondLst>
                                  <p:childTnLst>
                                    <p:set>
                                      <p:cBhvr>
                                        <p:cTn id="60" dur="1" fill="hold">
                                          <p:stCondLst>
                                            <p:cond delay="0"/>
                                          </p:stCondLst>
                                        </p:cTn>
                                        <p:tgtEl>
                                          <p:spTgt spid="3094"/>
                                        </p:tgtEl>
                                        <p:attrNameLst>
                                          <p:attrName>style.visibility</p:attrName>
                                        </p:attrNameLst>
                                      </p:cBhvr>
                                      <p:to>
                                        <p:strVal val="visible"/>
                                      </p:to>
                                    </p:set>
                                    <p:anim calcmode="lin" valueType="num">
                                      <p:cBhvr additive="base">
                                        <p:cTn id="61" dur="500" fill="hold"/>
                                        <p:tgtEl>
                                          <p:spTgt spid="3094"/>
                                        </p:tgtEl>
                                        <p:attrNameLst>
                                          <p:attrName>ppt_x</p:attrName>
                                        </p:attrNameLst>
                                      </p:cBhvr>
                                      <p:tavLst>
                                        <p:tav tm="0">
                                          <p:val>
                                            <p:strVal val="0-#ppt_w/2"/>
                                          </p:val>
                                        </p:tav>
                                        <p:tav tm="100000">
                                          <p:val>
                                            <p:strVal val="#ppt_x"/>
                                          </p:val>
                                        </p:tav>
                                      </p:tavLst>
                                    </p:anim>
                                    <p:anim calcmode="lin" valueType="num">
                                      <p:cBhvr additive="base">
                                        <p:cTn id="62" dur="500" fill="hold"/>
                                        <p:tgtEl>
                                          <p:spTgt spid="3094"/>
                                        </p:tgtEl>
                                        <p:attrNameLst>
                                          <p:attrName>ppt_y</p:attrName>
                                        </p:attrNameLst>
                                      </p:cBhvr>
                                      <p:tavLst>
                                        <p:tav tm="0">
                                          <p:val>
                                            <p:strVal val="#ppt_y"/>
                                          </p:val>
                                        </p:tav>
                                        <p:tav tm="100000">
                                          <p:val>
                                            <p:strVal val="#ppt_y"/>
                                          </p:val>
                                        </p:tav>
                                      </p:tavLst>
                                    </p:anim>
                                  </p:childTnLst>
                                </p:cTn>
                              </p:par>
                            </p:childTnLst>
                          </p:cTn>
                        </p:par>
                        <p:par>
                          <p:cTn id="63" fill="hold" nodeType="afterGroup">
                            <p:stCondLst>
                              <p:cond delay="37500"/>
                            </p:stCondLst>
                            <p:childTnLst>
                              <p:par>
                                <p:cTn id="64" presetID="2" presetClass="entr" presetSubtype="8" fill="hold" grpId="0" nodeType="afterEffect">
                                  <p:stCondLst>
                                    <p:cond delay="5000"/>
                                  </p:stCondLst>
                                  <p:childTnLst>
                                    <p:set>
                                      <p:cBhvr>
                                        <p:cTn id="65" dur="1" fill="hold">
                                          <p:stCondLst>
                                            <p:cond delay="0"/>
                                          </p:stCondLst>
                                        </p:cTn>
                                        <p:tgtEl>
                                          <p:spTgt spid="3095"/>
                                        </p:tgtEl>
                                        <p:attrNameLst>
                                          <p:attrName>style.visibility</p:attrName>
                                        </p:attrNameLst>
                                      </p:cBhvr>
                                      <p:to>
                                        <p:strVal val="visible"/>
                                      </p:to>
                                    </p:set>
                                    <p:anim calcmode="lin" valueType="num">
                                      <p:cBhvr additive="base">
                                        <p:cTn id="66" dur="500" fill="hold"/>
                                        <p:tgtEl>
                                          <p:spTgt spid="3095"/>
                                        </p:tgtEl>
                                        <p:attrNameLst>
                                          <p:attrName>ppt_x</p:attrName>
                                        </p:attrNameLst>
                                      </p:cBhvr>
                                      <p:tavLst>
                                        <p:tav tm="0">
                                          <p:val>
                                            <p:strVal val="0-#ppt_w/2"/>
                                          </p:val>
                                        </p:tav>
                                        <p:tav tm="100000">
                                          <p:val>
                                            <p:strVal val="#ppt_x"/>
                                          </p:val>
                                        </p:tav>
                                      </p:tavLst>
                                    </p:anim>
                                    <p:anim calcmode="lin" valueType="num">
                                      <p:cBhvr additive="base">
                                        <p:cTn id="67" dur="500" fill="hold"/>
                                        <p:tgtEl>
                                          <p:spTgt spid="3095"/>
                                        </p:tgtEl>
                                        <p:attrNameLst>
                                          <p:attrName>ppt_y</p:attrName>
                                        </p:attrNameLst>
                                      </p:cBhvr>
                                      <p:tavLst>
                                        <p:tav tm="0">
                                          <p:val>
                                            <p:strVal val="#ppt_y"/>
                                          </p:val>
                                        </p:tav>
                                        <p:tav tm="100000">
                                          <p:val>
                                            <p:strVal val="#ppt_y"/>
                                          </p:val>
                                        </p:tav>
                                      </p:tavLst>
                                    </p:anim>
                                  </p:childTnLst>
                                </p:cTn>
                              </p:par>
                            </p:childTnLst>
                          </p:cTn>
                        </p:par>
                        <p:par>
                          <p:cTn id="68" fill="hold" nodeType="afterGroup">
                            <p:stCondLst>
                              <p:cond delay="43000"/>
                            </p:stCondLst>
                            <p:childTnLst>
                              <p:par>
                                <p:cTn id="69" presetID="2" presetClass="entr" presetSubtype="8" fill="hold" grpId="0" nodeType="afterEffect">
                                  <p:stCondLst>
                                    <p:cond delay="5000"/>
                                  </p:stCondLst>
                                  <p:childTnLst>
                                    <p:set>
                                      <p:cBhvr>
                                        <p:cTn id="70" dur="1" fill="hold">
                                          <p:stCondLst>
                                            <p:cond delay="0"/>
                                          </p:stCondLst>
                                        </p:cTn>
                                        <p:tgtEl>
                                          <p:spTgt spid="3098"/>
                                        </p:tgtEl>
                                        <p:attrNameLst>
                                          <p:attrName>style.visibility</p:attrName>
                                        </p:attrNameLst>
                                      </p:cBhvr>
                                      <p:to>
                                        <p:strVal val="visible"/>
                                      </p:to>
                                    </p:set>
                                    <p:anim calcmode="lin" valueType="num">
                                      <p:cBhvr additive="base">
                                        <p:cTn id="71" dur="500" fill="hold"/>
                                        <p:tgtEl>
                                          <p:spTgt spid="3098"/>
                                        </p:tgtEl>
                                        <p:attrNameLst>
                                          <p:attrName>ppt_x</p:attrName>
                                        </p:attrNameLst>
                                      </p:cBhvr>
                                      <p:tavLst>
                                        <p:tav tm="0">
                                          <p:val>
                                            <p:strVal val="0-#ppt_w/2"/>
                                          </p:val>
                                        </p:tav>
                                        <p:tav tm="100000">
                                          <p:val>
                                            <p:strVal val="#ppt_x"/>
                                          </p:val>
                                        </p:tav>
                                      </p:tavLst>
                                    </p:anim>
                                    <p:anim calcmode="lin" valueType="num">
                                      <p:cBhvr additive="base">
                                        <p:cTn id="72" dur="500" fill="hold"/>
                                        <p:tgtEl>
                                          <p:spTgt spid="3098"/>
                                        </p:tgtEl>
                                        <p:attrNameLst>
                                          <p:attrName>ppt_y</p:attrName>
                                        </p:attrNameLst>
                                      </p:cBhvr>
                                      <p:tavLst>
                                        <p:tav tm="0">
                                          <p:val>
                                            <p:strVal val="#ppt_y"/>
                                          </p:val>
                                        </p:tav>
                                        <p:tav tm="100000">
                                          <p:val>
                                            <p:strVal val="#ppt_y"/>
                                          </p:val>
                                        </p:tav>
                                      </p:tavLst>
                                    </p:anim>
                                  </p:childTnLst>
                                </p:cTn>
                              </p:par>
                            </p:childTnLst>
                          </p:cTn>
                        </p:par>
                        <p:par>
                          <p:cTn id="73" fill="hold" nodeType="afterGroup">
                            <p:stCondLst>
                              <p:cond delay="48500"/>
                            </p:stCondLst>
                            <p:childTnLst>
                              <p:par>
                                <p:cTn id="74" presetID="9" presetClass="entr" presetSubtype="0" fill="hold" grpId="0" nodeType="afterEffect">
                                  <p:stCondLst>
                                    <p:cond delay="5000"/>
                                  </p:stCondLst>
                                  <p:childTnLst>
                                    <p:set>
                                      <p:cBhvr>
                                        <p:cTn id="75" dur="1" fill="hold">
                                          <p:stCondLst>
                                            <p:cond delay="0"/>
                                          </p:stCondLst>
                                        </p:cTn>
                                        <p:tgtEl>
                                          <p:spTgt spid="3100"/>
                                        </p:tgtEl>
                                        <p:attrNameLst>
                                          <p:attrName>style.visibility</p:attrName>
                                        </p:attrNameLst>
                                      </p:cBhvr>
                                      <p:to>
                                        <p:strVal val="visible"/>
                                      </p:to>
                                    </p:set>
                                    <p:animEffect transition="in" filter="dissolve">
                                      <p:cBhvr>
                                        <p:cTn id="76" dur="500"/>
                                        <p:tgtEl>
                                          <p:spTgt spid="3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autoUpdateAnimBg="0"/>
      <p:bldP spid="3085" grpId="0" animBg="1"/>
      <p:bldP spid="3086" grpId="0" animBg="1"/>
      <p:bldP spid="3087" grpId="0" animBg="1"/>
      <p:bldP spid="3088" grpId="0" animBg="1"/>
      <p:bldP spid="3089" grpId="0" animBg="1"/>
      <p:bldP spid="3090" grpId="0" autoUpdateAnimBg="0"/>
      <p:bldP spid="3091" grpId="0" autoUpdateAnimBg="0"/>
      <p:bldP spid="3092" grpId="0" autoUpdateAnimBg="0"/>
      <p:bldP spid="3094" grpId="0" autoUpdateAnimBg="0"/>
      <p:bldP spid="3095" grpId="0" autoUpdateAnimBg="0"/>
      <p:bldP spid="3098" grpId="0" autoUpdateAnimBg="0"/>
      <p:bldP spid="3099" grpId="0" animBg="1"/>
      <p:bldP spid="3100"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4100" name="Picture 4" descr="inline_buildi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51500" y="4076700"/>
            <a:ext cx="3175000" cy="2497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title"/>
          </p:nvPr>
        </p:nvSpPr>
        <p:spPr/>
        <p:txBody>
          <a:bodyPr/>
          <a:lstStyle/>
          <a:p>
            <a:pPr eaLnBrk="1" hangingPunct="1">
              <a:defRPr/>
            </a:pPr>
            <a:r>
              <a:rPr lang="en-US" smtClean="0"/>
              <a:t>So what?</a:t>
            </a:r>
          </a:p>
        </p:txBody>
      </p:sp>
      <p:sp>
        <p:nvSpPr>
          <p:cNvPr id="4099" name="Text Box 3"/>
          <p:cNvSpPr txBox="1">
            <a:spLocks noChangeArrowheads="1"/>
          </p:cNvSpPr>
          <p:nvPr/>
        </p:nvSpPr>
        <p:spPr bwMode="auto">
          <a:xfrm>
            <a:off x="457200" y="1465263"/>
            <a:ext cx="6172200" cy="301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b="1">
                <a:solidFill>
                  <a:srgbClr val="FFFF00"/>
                </a:solidFill>
              </a:rPr>
              <a:t>So this is an inefficient system and only produces enough food to feed you and your family, there is very little extra.</a:t>
            </a:r>
          </a:p>
          <a:p>
            <a:pPr>
              <a:spcBef>
                <a:spcPct val="50000"/>
              </a:spcBef>
            </a:pPr>
            <a:r>
              <a:rPr lang="en-US" sz="2400" b="1">
                <a:solidFill>
                  <a:srgbClr val="FFFF00"/>
                </a:solidFill>
              </a:rPr>
              <a:t>Towns are growing, the people in towns need feeding so extra food is needed.</a:t>
            </a:r>
          </a:p>
          <a:p>
            <a:pPr>
              <a:spcBef>
                <a:spcPct val="50000"/>
              </a:spcBef>
            </a:pPr>
            <a:r>
              <a:rPr lang="en-US" sz="2400" b="1">
                <a:solidFill>
                  <a:srgbClr val="FFFF00"/>
                </a:solidFill>
              </a:rPr>
              <a:t>No corn is being imported because of the war with France, so more corn is needed</a:t>
            </a:r>
            <a:r>
              <a:rPr lang="en-US" sz="2400" b="1">
                <a:solidFill>
                  <a:srgbClr val="FF0000"/>
                </a:solidFill>
              </a:rPr>
              <a:t> </a:t>
            </a:r>
          </a:p>
        </p:txBody>
      </p:sp>
    </p:spTree>
  </p:cSld>
  <p:clrMapOvr>
    <a:masterClrMapping/>
  </p:clrMapOvr>
  <p:transition advTm="2000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4098"/>
                                        </p:tgtEl>
                                        <p:attrNameLst>
                                          <p:attrName>style.visibility</p:attrName>
                                        </p:attrNameLst>
                                      </p:cBhvr>
                                      <p:to>
                                        <p:strVal val="visible"/>
                                      </p:to>
                                    </p:set>
                                  </p:childTnLst>
                                  <p:subTnLst>
                                    <p:audio>
                                      <p:cMediaNode>
                                        <p:cTn display="0" masterRel="sameClick">
                                          <p:stCondLst>
                                            <p:cond evt="begin" delay="0">
                                              <p:tn val="5"/>
                                            </p:cond>
                                          </p:stCondLst>
                                          <p:endCondLst>
                                            <p:cond evt="onStopAudio" delay="0">
                                              <p:tgtEl>
                                                <p:sldTgt/>
                                              </p:tgtEl>
                                            </p:cond>
                                          </p:endCondLst>
                                        </p:cTn>
                                        <p:tgtEl>
                                          <p:sndTgt r:embed="rId3" name="LASER.WAV"/>
                                        </p:tgtEl>
                                      </p:cMediaNode>
                                    </p:audio>
                                  </p:subTnLst>
                                </p:cTn>
                              </p:par>
                            </p:childTnLst>
                          </p:cTn>
                        </p:par>
                        <p:par>
                          <p:cTn id="7" fill="hold" nodeType="afterGroup">
                            <p:stCondLst>
                              <p:cond delay="500"/>
                            </p:stCondLst>
                            <p:childTnLst>
                              <p:par>
                                <p:cTn id="8" presetID="24" presetClass="entr" presetSubtype="0" fill="hold" grpId="0" nodeType="afterEffect">
                                  <p:stCondLst>
                                    <p:cond delay="2000"/>
                                  </p:stCondLst>
                                  <p:iterate type="wd">
                                    <p:tmAbs val="300"/>
                                  </p:iterate>
                                  <p:childTnLst>
                                    <p:set>
                                      <p:cBhvr>
                                        <p:cTn id="9" dur="1" fill="hold">
                                          <p:stCondLst>
                                            <p:cond delay="299"/>
                                          </p:stCondLst>
                                        </p:cTn>
                                        <p:tgtEl>
                                          <p:spTgt spid="4099"/>
                                        </p:tgtEl>
                                        <p:attrNameLst>
                                          <p:attrName>style.visibility</p:attrName>
                                        </p:attrNameLst>
                                      </p:cBhvr>
                                      <p:to>
                                        <p:strVal val="visible"/>
                                      </p:to>
                                    </p:set>
                                    <p:anim to="" calcmode="lin" valueType="num">
                                      <p:cBhvr>
                                        <p:cTn id="10" dur="1" fill="hold"/>
                                        <p:tgtEl>
                                          <p:spTgt spid="4099"/>
                                        </p:tgtEl>
                                        <p:attrNameLst>
                                          <p:attrName/>
                                        </p:attrNameLst>
                                      </p:cBhvr>
                                    </p:anim>
                                  </p:childTnLst>
                                  <p:subTnLst>
                                    <p:audio>
                                      <p:cMediaNode>
                                        <p:cTn display="0" masterRel="sameClick">
                                          <p:stCondLst>
                                            <p:cond evt="begin" delay="0">
                                              <p:tn val="8"/>
                                            </p:cond>
                                          </p:stCondLst>
                                          <p:endCondLst>
                                            <p:cond evt="onStopAudio" delay="0">
                                              <p:tgtEl>
                                                <p:sldTgt/>
                                              </p:tgtEl>
                                            </p:cond>
                                          </p:endCondLst>
                                        </p:cTn>
                                        <p:tgtEl>
                                          <p:sndTgt r:embed="rId4" name="TYPE.WAV"/>
                                        </p:tgtEl>
                                      </p:cMediaNode>
                                    </p:audio>
                                  </p:subTnLst>
                                </p:cTn>
                              </p:par>
                            </p:childTnLst>
                          </p:cTn>
                        </p:par>
                        <p:par>
                          <p:cTn id="11" fill="hold" nodeType="afterGroup">
                            <p:stCondLst>
                              <p:cond delay="19900"/>
                            </p:stCondLst>
                            <p:childTnLst>
                              <p:par>
                                <p:cTn id="12" presetID="1" presetClass="entr" presetSubtype="0" fill="hold" nodeType="afterEffect">
                                  <p:stCondLst>
                                    <p:cond delay="3000"/>
                                  </p:stCondLst>
                                  <p:childTnLst>
                                    <p:set>
                                      <p:cBhvr>
                                        <p:cTn id="13" dur="1" fill="hold">
                                          <p:stCondLst>
                                            <p:cond delay="499"/>
                                          </p:stCondLst>
                                        </p:cTn>
                                        <p:tgtEl>
                                          <p:spTgt spid="4100"/>
                                        </p:tgtEl>
                                        <p:attrNameLst>
                                          <p:attrName>style.visibility</p:attrName>
                                        </p:attrNameLst>
                                      </p:cBhvr>
                                      <p:to>
                                        <p:strVal val="visible"/>
                                      </p:to>
                                    </p:set>
                                  </p:childTnLst>
                                  <p:subTnLst>
                                    <p:audio>
                                      <p:cMediaNode>
                                        <p:cTn display="0" masterRel="sameClick">
                                          <p:stCondLst>
                                            <p:cond evt="begin" delay="0">
                                              <p:tn val="12"/>
                                            </p:cond>
                                          </p:stCondLst>
                                          <p:endCondLst>
                                            <p:cond evt="onStopAudio" delay="0">
                                              <p:tgtEl>
                                                <p:sldTgt/>
                                              </p:tgtEl>
                                            </p:cond>
                                          </p:endCondLst>
                                        </p:cTn>
                                        <p:tgtEl>
                                          <p:sndTgt r:embed="rId5"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autoUpdateAnimBg="0"/>
      <p:bldP spid="4099"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t>What is a Revolution and how can you have a farming revolution?</a:t>
            </a:r>
          </a:p>
        </p:txBody>
      </p:sp>
      <p:pic>
        <p:nvPicPr>
          <p:cNvPr id="7172" name="Picture 4" descr="ani_thinkingcap"/>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752600" y="2667000"/>
            <a:ext cx="2628900" cy="385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6" descr="ani_thinkingcap"/>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1752600" y="2667000"/>
            <a:ext cx="2628900" cy="385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3" name="AutoShape 5"/>
          <p:cNvSpPr>
            <a:spLocks noChangeArrowheads="1"/>
          </p:cNvSpPr>
          <p:nvPr/>
        </p:nvSpPr>
        <p:spPr bwMode="auto">
          <a:xfrm rot="-5400000">
            <a:off x="647700" y="1638300"/>
            <a:ext cx="1676400" cy="2514600"/>
          </a:xfrm>
          <a:prstGeom prst="cloudCallout">
            <a:avLst>
              <a:gd name="adj1" fmla="val -107579"/>
              <a:gd name="adj2" fmla="val 30176"/>
            </a:avLst>
          </a:prstGeom>
          <a:solidFill>
            <a:schemeClr val="accent1"/>
          </a:solidFill>
          <a:ln w="9525">
            <a:solidFill>
              <a:schemeClr val="tx1"/>
            </a:solidFill>
            <a:round/>
            <a:headEnd/>
            <a:tailEnd/>
          </a:ln>
        </p:spPr>
        <p:txBody>
          <a:bodyPr vert="eaVert" wrap="none" anchor="ctr"/>
          <a:lstStyle/>
          <a:p>
            <a:pPr algn="ctr" eaLnBrk="0" hangingPunct="0"/>
            <a:r>
              <a:rPr lang="en-US" sz="2400"/>
              <a:t>But what has </a:t>
            </a:r>
          </a:p>
          <a:p>
            <a:pPr algn="ctr" eaLnBrk="0" hangingPunct="0"/>
            <a:r>
              <a:rPr lang="en-US" sz="2400"/>
              <a:t>that got to</a:t>
            </a:r>
          </a:p>
          <a:p>
            <a:pPr algn="ctr" eaLnBrk="0" hangingPunct="0"/>
            <a:r>
              <a:rPr lang="en-US" sz="2400"/>
              <a:t> do with farming?</a:t>
            </a:r>
          </a:p>
        </p:txBody>
      </p:sp>
      <p:sp>
        <p:nvSpPr>
          <p:cNvPr id="7171" name="AutoShape 3"/>
          <p:cNvSpPr>
            <a:spLocks noChangeArrowheads="1"/>
          </p:cNvSpPr>
          <p:nvPr/>
        </p:nvSpPr>
        <p:spPr bwMode="auto">
          <a:xfrm>
            <a:off x="4572000" y="2743200"/>
            <a:ext cx="4572000" cy="1752600"/>
          </a:xfrm>
          <a:prstGeom prst="wedgeRectCallout">
            <a:avLst>
              <a:gd name="adj1" fmla="val -78995"/>
              <a:gd name="adj2" fmla="val 122375"/>
            </a:avLst>
          </a:prstGeom>
          <a:solidFill>
            <a:schemeClr val="accent1"/>
          </a:solidFill>
          <a:ln w="9525">
            <a:solidFill>
              <a:schemeClr val="tx1"/>
            </a:solidFill>
            <a:miter lim="800000"/>
            <a:headEnd/>
            <a:tailEnd/>
          </a:ln>
        </p:spPr>
        <p:txBody>
          <a:bodyPr wrap="none" anchor="ctr"/>
          <a:lstStyle/>
          <a:p>
            <a:pPr algn="ctr" eaLnBrk="0" hangingPunct="0"/>
            <a:r>
              <a:rPr lang="en-US" sz="2400"/>
              <a:t>A revolution is any fundamental </a:t>
            </a:r>
          </a:p>
          <a:p>
            <a:pPr algn="ctr" eaLnBrk="0" hangingPunct="0"/>
            <a:r>
              <a:rPr lang="en-US" sz="2400"/>
              <a:t>change or reversal of conditions, </a:t>
            </a:r>
          </a:p>
          <a:p>
            <a:pPr algn="ctr" eaLnBrk="0" hangingPunct="0"/>
            <a:r>
              <a:rPr lang="en-US" sz="2400"/>
              <a:t>a great and sometimes violent change</a:t>
            </a:r>
          </a:p>
          <a:p>
            <a:pPr algn="ctr" eaLnBrk="0" hangingPunct="0"/>
            <a:r>
              <a:rPr lang="en-US" sz="2400"/>
              <a:t> or innovation</a:t>
            </a:r>
          </a:p>
        </p:txBody>
      </p:sp>
    </p:spTree>
  </p:cSld>
  <p:clrMapOvr>
    <a:masterClrMapping/>
  </p:clrMapOvr>
  <p:transition advTm="20000">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 calcmode="lin" valueType="num">
                                      <p:cBhvr additive="base">
                                        <p:cTn id="7" dur="500" fill="hold"/>
                                        <p:tgtEl>
                                          <p:spTgt spid="7170"/>
                                        </p:tgtEl>
                                        <p:attrNameLst>
                                          <p:attrName>ppt_x</p:attrName>
                                        </p:attrNameLst>
                                      </p:cBhvr>
                                      <p:tavLst>
                                        <p:tav tm="0">
                                          <p:val>
                                            <p:strVal val="0-#ppt_w/2"/>
                                          </p:val>
                                        </p:tav>
                                        <p:tav tm="100000">
                                          <p:val>
                                            <p:strVal val="#ppt_x"/>
                                          </p:val>
                                        </p:tav>
                                      </p:tavLst>
                                    </p:anim>
                                    <p:anim calcmode="lin" valueType="num">
                                      <p:cBhvr additive="base">
                                        <p:cTn id="8" dur="500" fill="hold"/>
                                        <p:tgtEl>
                                          <p:spTgt spid="7170"/>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GLASS.WAV"/>
                                        </p:tgtEl>
                                      </p:cMediaNode>
                                    </p:audio>
                                  </p:subTnLst>
                                </p:cTn>
                              </p:par>
                            </p:childTnLst>
                          </p:cTn>
                        </p:par>
                        <p:par>
                          <p:cTn id="9" fill="hold" nodeType="afterGroup">
                            <p:stCondLst>
                              <p:cond delay="500"/>
                            </p:stCondLst>
                            <p:childTnLst>
                              <p:par>
                                <p:cTn id="10" presetID="4" presetClass="entr" presetSubtype="16" fill="hold" nodeType="afterEffect">
                                  <p:stCondLst>
                                    <p:cond delay="3000"/>
                                  </p:stCondLst>
                                  <p:childTnLst>
                                    <p:set>
                                      <p:cBhvr>
                                        <p:cTn id="11" dur="1" fill="hold">
                                          <p:stCondLst>
                                            <p:cond delay="0"/>
                                          </p:stCondLst>
                                        </p:cTn>
                                        <p:tgtEl>
                                          <p:spTgt spid="7172"/>
                                        </p:tgtEl>
                                        <p:attrNameLst>
                                          <p:attrName>style.visibility</p:attrName>
                                        </p:attrNameLst>
                                      </p:cBhvr>
                                      <p:to>
                                        <p:strVal val="visible"/>
                                      </p:to>
                                    </p:set>
                                    <p:animEffect transition="in" filter="box(in)">
                                      <p:cBhvr>
                                        <p:cTn id="12" dur="500"/>
                                        <p:tgtEl>
                                          <p:spTgt spid="7172"/>
                                        </p:tgtEl>
                                      </p:cBhvr>
                                    </p:animEffect>
                                  </p:childTnLst>
                                  <p:subTnLst>
                                    <p:audio>
                                      <p:cMediaNode>
                                        <p:cTn display="0" masterRel="sameClick">
                                          <p:stCondLst>
                                            <p:cond evt="begin" delay="0">
                                              <p:tn val="10"/>
                                            </p:cond>
                                          </p:stCondLst>
                                          <p:endCondLst>
                                            <p:cond evt="onStopAudio" delay="0">
                                              <p:tgtEl>
                                                <p:sldTgt/>
                                              </p:tgtEl>
                                            </p:cond>
                                          </p:endCondLst>
                                        </p:cTn>
                                        <p:tgtEl>
                                          <p:sndTgt r:embed="rId4" name="CHIMES.WAV"/>
                                        </p:tgtEl>
                                      </p:cMediaNode>
                                    </p:audio>
                                  </p:subTnLst>
                                </p:cTn>
                              </p:par>
                            </p:childTnLst>
                          </p:cTn>
                        </p:par>
                        <p:par>
                          <p:cTn id="13" fill="hold" nodeType="afterGroup">
                            <p:stCondLst>
                              <p:cond delay="4000"/>
                            </p:stCondLst>
                            <p:childTnLst>
                              <p:par>
                                <p:cTn id="14" presetID="4" presetClass="entr" presetSubtype="16" fill="hold" nodeType="afterEffect">
                                  <p:stCondLst>
                                    <p:cond delay="3000"/>
                                  </p:stCondLst>
                                  <p:childTnLst>
                                    <p:set>
                                      <p:cBhvr>
                                        <p:cTn id="15" dur="1" fill="hold">
                                          <p:stCondLst>
                                            <p:cond delay="0"/>
                                          </p:stCondLst>
                                        </p:cTn>
                                        <p:tgtEl>
                                          <p:spTgt spid="7174"/>
                                        </p:tgtEl>
                                        <p:attrNameLst>
                                          <p:attrName>style.visibility</p:attrName>
                                        </p:attrNameLst>
                                      </p:cBhvr>
                                      <p:to>
                                        <p:strVal val="visible"/>
                                      </p:to>
                                    </p:set>
                                    <p:animEffect transition="in" filter="box(in)">
                                      <p:cBhvr>
                                        <p:cTn id="16" dur="500"/>
                                        <p:tgtEl>
                                          <p:spTgt spid="7174"/>
                                        </p:tgtEl>
                                      </p:cBhvr>
                                    </p:animEffect>
                                  </p:childTnLst>
                                  <p:subTnLst>
                                    <p:audio>
                                      <p:cMediaNode>
                                        <p:cTn display="0" masterRel="sameClick">
                                          <p:stCondLst>
                                            <p:cond evt="begin" delay="0">
                                              <p:tn val="14"/>
                                            </p:cond>
                                          </p:stCondLst>
                                          <p:endCondLst>
                                            <p:cond evt="onStopAudio" delay="0">
                                              <p:tgtEl>
                                                <p:sldTgt/>
                                              </p:tgtEl>
                                            </p:cond>
                                          </p:endCondLst>
                                        </p:cTn>
                                        <p:tgtEl>
                                          <p:sndTgt r:embed="rId4" name="CHIMES.WAV"/>
                                        </p:tgtEl>
                                      </p:cMediaNode>
                                    </p:audio>
                                  </p:subTnLst>
                                </p:cTn>
                              </p:par>
                            </p:childTnLst>
                          </p:cTn>
                        </p:par>
                        <p:par>
                          <p:cTn id="17" fill="hold" nodeType="afterGroup">
                            <p:stCondLst>
                              <p:cond delay="7500"/>
                            </p:stCondLst>
                            <p:childTnLst>
                              <p:par>
                                <p:cTn id="18" presetID="2" presetClass="entr" presetSubtype="8" fill="hold" grpId="0" nodeType="afterEffect">
                                  <p:stCondLst>
                                    <p:cond delay="3000"/>
                                  </p:stCondLst>
                                  <p:childTnLst>
                                    <p:set>
                                      <p:cBhvr>
                                        <p:cTn id="19" dur="1" fill="hold">
                                          <p:stCondLst>
                                            <p:cond delay="0"/>
                                          </p:stCondLst>
                                        </p:cTn>
                                        <p:tgtEl>
                                          <p:spTgt spid="7171"/>
                                        </p:tgtEl>
                                        <p:attrNameLst>
                                          <p:attrName>style.visibility</p:attrName>
                                        </p:attrNameLst>
                                      </p:cBhvr>
                                      <p:to>
                                        <p:strVal val="visible"/>
                                      </p:to>
                                    </p:set>
                                    <p:anim calcmode="lin" valueType="num">
                                      <p:cBhvr additive="base">
                                        <p:cTn id="20" dur="500" fill="hold"/>
                                        <p:tgtEl>
                                          <p:spTgt spid="7171"/>
                                        </p:tgtEl>
                                        <p:attrNameLst>
                                          <p:attrName>ppt_x</p:attrName>
                                        </p:attrNameLst>
                                      </p:cBhvr>
                                      <p:tavLst>
                                        <p:tav tm="0">
                                          <p:val>
                                            <p:strVal val="0-#ppt_w/2"/>
                                          </p:val>
                                        </p:tav>
                                        <p:tav tm="100000">
                                          <p:val>
                                            <p:strVal val="#ppt_x"/>
                                          </p:val>
                                        </p:tav>
                                      </p:tavLst>
                                    </p:anim>
                                    <p:anim calcmode="lin" valueType="num">
                                      <p:cBhvr additive="base">
                                        <p:cTn id="21" dur="500" fill="hold"/>
                                        <p:tgtEl>
                                          <p:spTgt spid="7171"/>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5" name="APPLAUSE.WAV"/>
                                        </p:tgtEl>
                                      </p:cMediaNode>
                                    </p:audio>
                                  </p:subTnLst>
                                </p:cTn>
                              </p:par>
                            </p:childTnLst>
                          </p:cTn>
                        </p:par>
                        <p:par>
                          <p:cTn id="22" fill="hold" nodeType="afterGroup">
                            <p:stCondLst>
                              <p:cond delay="11000"/>
                            </p:stCondLst>
                            <p:childTnLst>
                              <p:par>
                                <p:cTn id="23" presetID="2" presetClass="entr" presetSubtype="8" fill="hold" grpId="0" nodeType="afterEffect">
                                  <p:stCondLst>
                                    <p:cond delay="3000"/>
                                  </p:stCondLst>
                                  <p:childTnLst>
                                    <p:set>
                                      <p:cBhvr>
                                        <p:cTn id="24" dur="1" fill="hold">
                                          <p:stCondLst>
                                            <p:cond delay="0"/>
                                          </p:stCondLst>
                                        </p:cTn>
                                        <p:tgtEl>
                                          <p:spTgt spid="7173"/>
                                        </p:tgtEl>
                                        <p:attrNameLst>
                                          <p:attrName>style.visibility</p:attrName>
                                        </p:attrNameLst>
                                      </p:cBhvr>
                                      <p:to>
                                        <p:strVal val="visible"/>
                                      </p:to>
                                    </p:set>
                                    <p:anim calcmode="lin" valueType="num">
                                      <p:cBhvr additive="base">
                                        <p:cTn id="25" dur="500" fill="hold"/>
                                        <p:tgtEl>
                                          <p:spTgt spid="7173"/>
                                        </p:tgtEl>
                                        <p:attrNameLst>
                                          <p:attrName>ppt_x</p:attrName>
                                        </p:attrNameLst>
                                      </p:cBhvr>
                                      <p:tavLst>
                                        <p:tav tm="0">
                                          <p:val>
                                            <p:strVal val="0-#ppt_w/2"/>
                                          </p:val>
                                        </p:tav>
                                        <p:tav tm="100000">
                                          <p:val>
                                            <p:strVal val="#ppt_x"/>
                                          </p:val>
                                        </p:tav>
                                      </p:tavLst>
                                    </p:anim>
                                    <p:anim calcmode="lin" valueType="num">
                                      <p:cBhvr additive="base">
                                        <p:cTn id="26" dur="500" fill="hold"/>
                                        <p:tgtEl>
                                          <p:spTgt spid="7173"/>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6" name="CARBRAK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autoUpdateAnimBg="0"/>
      <p:bldP spid="7173" grpId="0" animBg="1" autoUpdateAnimBg="0"/>
      <p:bldP spid="7171" grpId="0" animBg="1"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defRPr/>
            </a:pPr>
            <a:r>
              <a:rPr lang="en-US" smtClean="0"/>
              <a:t>All right,so there was going to be a great change...  </a:t>
            </a:r>
          </a:p>
        </p:txBody>
      </p:sp>
      <p:sp>
        <p:nvSpPr>
          <p:cNvPr id="11267" name="Text Box 3"/>
          <p:cNvSpPr txBox="1">
            <a:spLocks noChangeArrowheads="1"/>
          </p:cNvSpPr>
          <p:nvPr/>
        </p:nvSpPr>
        <p:spPr bwMode="auto">
          <a:xfrm>
            <a:off x="533400" y="2362200"/>
            <a:ext cx="7543800" cy="1004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t>What exactly was this great change?</a:t>
            </a:r>
          </a:p>
          <a:p>
            <a:pPr>
              <a:spcBef>
                <a:spcPct val="50000"/>
              </a:spcBef>
            </a:pPr>
            <a:endParaRPr lang="en-US" sz="2400"/>
          </a:p>
        </p:txBody>
      </p:sp>
      <p:sp>
        <p:nvSpPr>
          <p:cNvPr id="11268" name="Text Box 4"/>
          <p:cNvSpPr txBox="1">
            <a:spLocks noChangeArrowheads="1"/>
          </p:cNvSpPr>
          <p:nvPr/>
        </p:nvSpPr>
        <p:spPr bwMode="auto">
          <a:xfrm>
            <a:off x="4419600" y="3124200"/>
            <a:ext cx="4495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t>Great changes, you mean -  and innovations </a:t>
            </a:r>
          </a:p>
        </p:txBody>
      </p:sp>
      <p:sp>
        <p:nvSpPr>
          <p:cNvPr id="11269" name="Text Box 6"/>
          <p:cNvSpPr txBox="1">
            <a:spLocks noChangeArrowheads="1"/>
          </p:cNvSpPr>
          <p:nvPr/>
        </p:nvSpPr>
        <p:spPr bwMode="auto">
          <a:xfrm>
            <a:off x="914400" y="4191000"/>
            <a:ext cx="4114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t>All right CHANGES..</a:t>
            </a:r>
          </a:p>
        </p:txBody>
      </p:sp>
      <p:sp>
        <p:nvSpPr>
          <p:cNvPr id="11270" name="Text Box 7"/>
          <p:cNvSpPr txBox="1">
            <a:spLocks noChangeArrowheads="1"/>
          </p:cNvSpPr>
          <p:nvPr/>
        </p:nvSpPr>
        <p:spPr bwMode="auto">
          <a:xfrm>
            <a:off x="1600200" y="5029200"/>
            <a:ext cx="6781800" cy="1552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t>First of all, there was enclosure, then there was the new machinery such as the seed drill and horse plough, not to mention marling and selective breeding….. </a:t>
            </a:r>
          </a:p>
        </p:txBody>
      </p:sp>
    </p:spTree>
  </p:cSld>
  <p:clrMapOvr>
    <a:masterClrMapping/>
  </p:clrMapOvr>
  <p:transition advTm="2000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path" presetSubtype="0" accel="50000" decel="50000" fill="hold" grpId="0" nodeType="withEffect">
                                  <p:stCondLst>
                                    <p:cond delay="0"/>
                                  </p:stCondLst>
                                  <p:iterate type="lt">
                                    <p:tmPct val="10000"/>
                                  </p:iterate>
                                  <p:childTnLst>
                                    <p:animMotion origin="layout" path="M 3.61111E-6 3.33333E-6  C 0.06892 3.33333E-6  0.125 0.02847  0.125 0.06389  C 0.125 0.09907  0.06892 0.12777  3.61111E-6 0.12777  C -0.0691 0.12777  -0.125 0.09907  -0.125 0.06389  C -0.125 0.02847  -0.0691 3.33333E-6  3.61111E-6 3.33333E-6  Z " pathEditMode="relative">
                                      <p:cBhvr>
                                        <p:cTn id="6" dur="2000" fill="hold"/>
                                        <p:tgtEl>
                                          <p:spTgt spid="8194"/>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0" y="609600"/>
            <a:ext cx="7772400" cy="1143000"/>
          </a:xfrm>
        </p:spPr>
        <p:txBody>
          <a:bodyPr/>
          <a:lstStyle/>
          <a:p>
            <a:pPr eaLnBrk="1" hangingPunct="1">
              <a:defRPr/>
            </a:pPr>
            <a:r>
              <a:rPr lang="en-US" smtClean="0"/>
              <a:t>Enclosures? </a:t>
            </a:r>
          </a:p>
        </p:txBody>
      </p:sp>
      <p:sp>
        <p:nvSpPr>
          <p:cNvPr id="9220" name="Rectangle 4"/>
          <p:cNvSpPr>
            <a:spLocks noGrp="1" noChangeArrowheads="1"/>
          </p:cNvSpPr>
          <p:nvPr>
            <p:ph type="body" sz="half" idx="4294967295"/>
          </p:nvPr>
        </p:nvSpPr>
        <p:spPr>
          <a:xfrm>
            <a:off x="228600" y="1676400"/>
            <a:ext cx="8915400" cy="3962400"/>
          </a:xfrm>
        </p:spPr>
        <p:txBody>
          <a:bodyPr/>
          <a:lstStyle/>
          <a:p>
            <a:pPr eaLnBrk="1" hangingPunct="1">
              <a:defRPr/>
            </a:pPr>
            <a:r>
              <a:rPr lang="en-US" sz="2800" smtClean="0"/>
              <a:t>This meant enclosing the land.</a:t>
            </a:r>
          </a:p>
          <a:p>
            <a:pPr eaLnBrk="1" hangingPunct="1">
              <a:defRPr/>
            </a:pPr>
            <a:r>
              <a:rPr lang="en-US" sz="2800" smtClean="0"/>
              <a:t>The open fields were divided up and everyone who could prove they owned some land would get a share. Dividing the open land into small fields and putting hedges and fences around them. Everyone had their own fields and could use them how they wished.</a:t>
            </a:r>
          </a:p>
          <a:p>
            <a:pPr eaLnBrk="1" hangingPunct="1">
              <a:defRPr/>
            </a:pPr>
            <a:r>
              <a:rPr lang="en-US" sz="2800" smtClean="0"/>
              <a:t>Open land and common land would also be enclosed and divided up. </a:t>
            </a:r>
          </a:p>
        </p:txBody>
      </p:sp>
    </p:spTree>
  </p:cSld>
  <p:clrMapOvr>
    <a:masterClrMapping/>
  </p:clrMapOvr>
  <p:transition advTm="20000">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AutoShape 3"/>
          <p:cNvSpPr>
            <a:spLocks noChangeArrowheads="1"/>
          </p:cNvSpPr>
          <p:nvPr/>
        </p:nvSpPr>
        <p:spPr bwMode="auto">
          <a:xfrm rot="5400000" flipH="1" flipV="1">
            <a:off x="571500" y="2247900"/>
            <a:ext cx="3810000" cy="4953000"/>
          </a:xfrm>
          <a:prstGeom prst="wedgeRectCallout">
            <a:avLst>
              <a:gd name="adj1" fmla="val -23417"/>
              <a:gd name="adj2" fmla="val 67944"/>
            </a:avLst>
          </a:prstGeom>
          <a:solidFill>
            <a:schemeClr val="accent1"/>
          </a:solidFill>
          <a:ln w="9525">
            <a:solidFill>
              <a:schemeClr val="tx1"/>
            </a:solidFill>
            <a:miter lim="800000"/>
            <a:headEnd/>
            <a:tailEnd/>
          </a:ln>
        </p:spPr>
        <p:txBody>
          <a:bodyPr vert="eaVert" wrap="none" anchor="ctr"/>
          <a:lstStyle/>
          <a:p>
            <a:pPr algn="ctr" eaLnBrk="0" hangingPunct="0"/>
            <a:r>
              <a:rPr lang="en-US" sz="2400"/>
              <a:t>Nothing - if you could </a:t>
            </a:r>
          </a:p>
          <a:p>
            <a:pPr algn="ctr" eaLnBrk="0" hangingPunct="0"/>
            <a:r>
              <a:rPr lang="en-US" sz="2400"/>
              <a:t>prove you owned the land, </a:t>
            </a:r>
          </a:p>
          <a:p>
            <a:pPr algn="ctr" eaLnBrk="0" hangingPunct="0"/>
            <a:r>
              <a:rPr lang="en-US" sz="2400"/>
              <a:t>if you had the money for</a:t>
            </a:r>
          </a:p>
          <a:p>
            <a:pPr algn="ctr" eaLnBrk="0" hangingPunct="0"/>
            <a:r>
              <a:rPr lang="en-US" sz="2400"/>
              <a:t> fences and hedges and if you</a:t>
            </a:r>
          </a:p>
          <a:p>
            <a:pPr algn="ctr" eaLnBrk="0" hangingPunct="0"/>
            <a:r>
              <a:rPr lang="en-US" sz="2400"/>
              <a:t> could afford to pay the</a:t>
            </a:r>
          </a:p>
          <a:p>
            <a:pPr algn="ctr" eaLnBrk="0" hangingPunct="0"/>
            <a:r>
              <a:rPr lang="en-US" sz="2400"/>
              <a:t> commissioners to come</a:t>
            </a:r>
          </a:p>
          <a:p>
            <a:pPr algn="ctr" eaLnBrk="0" hangingPunct="0"/>
            <a:r>
              <a:rPr lang="en-US" sz="2400"/>
              <a:t> and map the land, </a:t>
            </a:r>
          </a:p>
          <a:p>
            <a:pPr algn="ctr" eaLnBrk="0" hangingPunct="0"/>
            <a:r>
              <a:rPr lang="en-US" sz="2400"/>
              <a:t>not to mention the cost of an Act</a:t>
            </a:r>
          </a:p>
          <a:p>
            <a:pPr algn="ctr" eaLnBrk="0" hangingPunct="0"/>
            <a:r>
              <a:rPr lang="en-US" sz="2400"/>
              <a:t> of Parliament.</a:t>
            </a:r>
          </a:p>
        </p:txBody>
      </p:sp>
      <p:graphicFrame>
        <p:nvGraphicFramePr>
          <p:cNvPr id="11270" name="Object 6"/>
          <p:cNvGraphicFramePr>
            <a:graphicFrameLocks noChangeAspect="1"/>
          </p:cNvGraphicFramePr>
          <p:nvPr/>
        </p:nvGraphicFramePr>
        <p:xfrm>
          <a:off x="5029200" y="4724400"/>
          <a:ext cx="4648200" cy="1905000"/>
        </p:xfrm>
        <a:graphic>
          <a:graphicData uri="http://schemas.openxmlformats.org/presentationml/2006/ole">
            <mc:AlternateContent xmlns:mc="http://schemas.openxmlformats.org/markup-compatibility/2006">
              <mc:Choice xmlns:v="urn:schemas-microsoft-com:vml" Requires="v">
                <p:oleObj spid="_x0000_s1030" name="Clip" r:id="rId3" imgW="1135080" imgH="465840" progId="MS_ClipArt_Gallery.2">
                  <p:embed/>
                </p:oleObj>
              </mc:Choice>
              <mc:Fallback>
                <p:oleObj name="Clip" r:id="rId3" imgW="1135080" imgH="465840" progId="MS_ClipArt_Gallery.2">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29200" y="4724400"/>
                        <a:ext cx="4648200" cy="1905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268" name="Object 4"/>
          <p:cNvGraphicFramePr>
            <a:graphicFrameLocks noChangeAspect="1"/>
          </p:cNvGraphicFramePr>
          <p:nvPr/>
        </p:nvGraphicFramePr>
        <p:xfrm>
          <a:off x="304800" y="0"/>
          <a:ext cx="2554288" cy="3468688"/>
        </p:xfrm>
        <a:graphic>
          <a:graphicData uri="http://schemas.openxmlformats.org/presentationml/2006/ole">
            <mc:AlternateContent xmlns:mc="http://schemas.openxmlformats.org/markup-compatibility/2006">
              <mc:Choice xmlns:v="urn:schemas-microsoft-com:vml" Requires="v">
                <p:oleObj spid="_x0000_s1031" name="Clip" r:id="rId5" imgW="2554560" imgH="3468960" progId="MS_ClipArt_Gallery.2">
                  <p:embed/>
                </p:oleObj>
              </mc:Choice>
              <mc:Fallback>
                <p:oleObj name="Clip" r:id="rId5" imgW="2554560" imgH="3468960" progId="MS_ClipArt_Gallery.2">
                  <p:embed/>
                  <p:pic>
                    <p:nvPicPr>
                      <p:cNvPr id="0" name="Object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0"/>
                        <a:ext cx="2554288" cy="34686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1266" name="AutoShape 2"/>
          <p:cNvSpPr>
            <a:spLocks noChangeArrowheads="1"/>
          </p:cNvSpPr>
          <p:nvPr/>
        </p:nvSpPr>
        <p:spPr bwMode="auto">
          <a:xfrm flipV="1">
            <a:off x="3962400" y="990600"/>
            <a:ext cx="4495800" cy="1143000"/>
          </a:xfrm>
          <a:prstGeom prst="wedgeRectCallout">
            <a:avLst>
              <a:gd name="adj1" fmla="val -99718"/>
              <a:gd name="adj2" fmla="val 17639"/>
            </a:avLst>
          </a:prstGeom>
          <a:solidFill>
            <a:schemeClr val="accent1"/>
          </a:solidFill>
          <a:ln w="9525">
            <a:solidFill>
              <a:schemeClr val="tx1"/>
            </a:solidFill>
            <a:miter lim="800000"/>
            <a:headEnd/>
            <a:tailEnd/>
          </a:ln>
        </p:spPr>
        <p:txBody>
          <a:bodyPr rot="10800000" wrap="none" anchor="ctr"/>
          <a:lstStyle/>
          <a:p>
            <a:pPr algn="ctr" eaLnBrk="0" hangingPunct="0"/>
            <a:r>
              <a:rPr lang="en-US" sz="2400"/>
              <a:t>So what’s wrong with that?</a:t>
            </a:r>
          </a:p>
        </p:txBody>
      </p:sp>
    </p:spTree>
  </p:cSld>
  <p:clrMapOvr>
    <a:masterClrMapping/>
  </p:clrMapOvr>
  <p:transition advTm="20000">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afterEffect">
                                  <p:stCondLst>
                                    <p:cond delay="0"/>
                                  </p:stCondLst>
                                  <p:childTnLst>
                                    <p:set>
                                      <p:cBhvr>
                                        <p:cTn id="6" dur="1" fill="hold">
                                          <p:stCondLst>
                                            <p:cond delay="499"/>
                                          </p:stCondLst>
                                        </p:cTn>
                                        <p:tgtEl>
                                          <p:spTgt spid="11268"/>
                                        </p:tgtEl>
                                        <p:attrNameLst>
                                          <p:attrName>style.visibility</p:attrName>
                                        </p:attrNameLst>
                                      </p:cBhvr>
                                      <p:to>
                                        <p:strVal val="visible"/>
                                      </p:to>
                                    </p:set>
                                  </p:childTnLst>
                                </p:cTn>
                              </p:par>
                            </p:childTnLst>
                          </p:cTn>
                        </p:par>
                        <p:par>
                          <p:cTn id="7" fill="hold" nodeType="afterGroup">
                            <p:stCondLst>
                              <p:cond delay="500"/>
                            </p:stCondLst>
                            <p:childTnLst>
                              <p:par>
                                <p:cTn id="8" presetID="1" presetClass="entr" presetSubtype="0" fill="hold" grpId="0" nodeType="afterEffect">
                                  <p:stCondLst>
                                    <p:cond delay="0"/>
                                  </p:stCondLst>
                                  <p:childTnLst>
                                    <p:set>
                                      <p:cBhvr>
                                        <p:cTn id="9" dur="1" fill="hold">
                                          <p:stCondLst>
                                            <p:cond delay="499"/>
                                          </p:stCondLst>
                                        </p:cTn>
                                        <p:tgtEl>
                                          <p:spTgt spid="11266"/>
                                        </p:tgtEl>
                                        <p:attrNameLst>
                                          <p:attrName>style.visibility</p:attrName>
                                        </p:attrNameLst>
                                      </p:cBhvr>
                                      <p:to>
                                        <p:strVal val="visible"/>
                                      </p:to>
                                    </p:set>
                                  </p:childTnLst>
                                </p:cTn>
                              </p:par>
                            </p:childTnLst>
                          </p:cTn>
                        </p:par>
                        <p:par>
                          <p:cTn id="10" fill="hold" nodeType="afterGroup">
                            <p:stCondLst>
                              <p:cond delay="1000"/>
                            </p:stCondLst>
                            <p:childTnLst>
                              <p:par>
                                <p:cTn id="11" presetID="1" presetClass="entr" presetSubtype="0" fill="hold" nodeType="afterEffect">
                                  <p:stCondLst>
                                    <p:cond delay="3000"/>
                                  </p:stCondLst>
                                  <p:childTnLst>
                                    <p:set>
                                      <p:cBhvr>
                                        <p:cTn id="12" dur="1" fill="hold">
                                          <p:stCondLst>
                                            <p:cond delay="499"/>
                                          </p:stCondLst>
                                        </p:cTn>
                                        <p:tgtEl>
                                          <p:spTgt spid="11270"/>
                                        </p:tgtEl>
                                        <p:attrNameLst>
                                          <p:attrName>style.visibility</p:attrName>
                                        </p:attrNameLst>
                                      </p:cBhvr>
                                      <p:to>
                                        <p:strVal val="visible"/>
                                      </p:to>
                                    </p:set>
                                  </p:childTnLst>
                                </p:cTn>
                              </p:par>
                            </p:childTnLst>
                          </p:cTn>
                        </p:par>
                        <p:par>
                          <p:cTn id="13" fill="hold" nodeType="afterGroup">
                            <p:stCondLst>
                              <p:cond delay="4500"/>
                            </p:stCondLst>
                            <p:childTnLst>
                              <p:par>
                                <p:cTn id="14" presetID="1" presetClass="entr" presetSubtype="0" fill="hold" grpId="0" nodeType="afterEffect">
                                  <p:stCondLst>
                                    <p:cond delay="2000"/>
                                  </p:stCondLst>
                                  <p:childTnLst>
                                    <p:set>
                                      <p:cBhvr>
                                        <p:cTn id="15" dur="1" fill="hold">
                                          <p:stCondLst>
                                            <p:cond delay="499"/>
                                          </p:stCondLst>
                                        </p:cTn>
                                        <p:tgtEl>
                                          <p:spTgt spid="1126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animBg="1" autoUpdateAnimBg="0"/>
      <p:bldP spid="11266"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1752600" y="762000"/>
            <a:ext cx="6019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t>So did people want to enclose their land?</a:t>
            </a:r>
          </a:p>
        </p:txBody>
      </p:sp>
      <p:sp>
        <p:nvSpPr>
          <p:cNvPr id="13315" name="Text Box 3"/>
          <p:cNvSpPr txBox="1">
            <a:spLocks noChangeArrowheads="1"/>
          </p:cNvSpPr>
          <p:nvPr/>
        </p:nvSpPr>
        <p:spPr bwMode="auto">
          <a:xfrm>
            <a:off x="2133600" y="1981200"/>
            <a:ext cx="5486400" cy="337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t>Well, some did and some didn’t. If they did not agree it was hard luck. If the owners of four fifths of the land agreed they could force an Act of Parliament- there was a great increase in the number of these in the eighteenth century, from 30 a year to 60, then from 1801 to 1810 there were 906, nearly 3 million hectares were enclosed.</a:t>
            </a:r>
          </a:p>
        </p:txBody>
      </p:sp>
    </p:spTree>
  </p:cSld>
  <p:clrMapOvr>
    <a:masterClrMapping/>
  </p:clrMapOvr>
  <p:transition advTm="20000">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t>Were there winners and losers?</a:t>
            </a:r>
          </a:p>
        </p:txBody>
      </p:sp>
      <p:sp>
        <p:nvSpPr>
          <p:cNvPr id="14339" name="Text Box 3"/>
          <p:cNvSpPr txBox="1">
            <a:spLocks noChangeArrowheads="1"/>
          </p:cNvSpPr>
          <p:nvPr/>
        </p:nvSpPr>
        <p:spPr bwMode="auto">
          <a:xfrm>
            <a:off x="990600" y="2057400"/>
            <a:ext cx="7772400" cy="356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Times New Roman" pitchFamily="18" charset="0"/>
              </a:defRPr>
            </a:lvl1pPr>
            <a:lvl2pPr marL="742950" indent="-285750" eaLnBrk="0" hangingPunct="0">
              <a:defRPr>
                <a:solidFill>
                  <a:schemeClr val="tx1"/>
                </a:solidFill>
                <a:latin typeface="Times New Roman" pitchFamily="18" charset="0"/>
              </a:defRPr>
            </a:lvl2pPr>
            <a:lvl3pPr marL="1143000" indent="-228600" eaLnBrk="0" hangingPunct="0">
              <a:defRPr>
                <a:solidFill>
                  <a:schemeClr val="tx1"/>
                </a:solidFill>
                <a:latin typeface="Times New Roman" pitchFamily="18" charset="0"/>
              </a:defRPr>
            </a:lvl3pPr>
            <a:lvl4pPr marL="1600200" indent="-228600" eaLnBrk="0" hangingPunct="0">
              <a:defRPr>
                <a:solidFill>
                  <a:schemeClr val="tx1"/>
                </a:solidFill>
                <a:latin typeface="Times New Roman" pitchFamily="18" charset="0"/>
              </a:defRPr>
            </a:lvl4pPr>
            <a:lvl5pPr marL="2057400" indent="-228600" eaLnBrk="0" hangingPunct="0">
              <a:defRPr>
                <a:solidFill>
                  <a:schemeClr val="tx1"/>
                </a:solidFill>
                <a:latin typeface="Times New Roman" pitchFamily="18" charset="0"/>
              </a:defRPr>
            </a:lvl5pPr>
            <a:lvl6pPr marL="2514600" indent="-228600" eaLnBrk="0" fontAlgn="base" hangingPunct="0">
              <a:spcBef>
                <a:spcPct val="0"/>
              </a:spcBef>
              <a:spcAft>
                <a:spcPct val="0"/>
              </a:spcAft>
              <a:defRPr>
                <a:solidFill>
                  <a:schemeClr val="tx1"/>
                </a:solidFill>
                <a:latin typeface="Times New Roman" pitchFamily="18" charset="0"/>
              </a:defRPr>
            </a:lvl6pPr>
            <a:lvl7pPr marL="2971800" indent="-228600" eaLnBrk="0" fontAlgn="base" hangingPunct="0">
              <a:spcBef>
                <a:spcPct val="0"/>
              </a:spcBef>
              <a:spcAft>
                <a:spcPct val="0"/>
              </a:spcAft>
              <a:defRPr>
                <a:solidFill>
                  <a:schemeClr val="tx1"/>
                </a:solidFill>
                <a:latin typeface="Times New Roman" pitchFamily="18" charset="0"/>
              </a:defRPr>
            </a:lvl7pPr>
            <a:lvl8pPr marL="3429000" indent="-228600" eaLnBrk="0" fontAlgn="base" hangingPunct="0">
              <a:spcBef>
                <a:spcPct val="0"/>
              </a:spcBef>
              <a:spcAft>
                <a:spcPct val="0"/>
              </a:spcAft>
              <a:defRPr>
                <a:solidFill>
                  <a:schemeClr val="tx1"/>
                </a:solidFill>
                <a:latin typeface="Times New Roman" pitchFamily="18" charset="0"/>
              </a:defRPr>
            </a:lvl8pPr>
            <a:lvl9pPr marL="3886200" indent="-228600" eaLnBrk="0" fontAlgn="base" hangingPunct="0">
              <a:spcBef>
                <a:spcPct val="0"/>
              </a:spcBef>
              <a:spcAft>
                <a:spcPct val="0"/>
              </a:spcAft>
              <a:defRPr>
                <a:solidFill>
                  <a:schemeClr val="tx1"/>
                </a:solidFill>
                <a:latin typeface="Times New Roman" pitchFamily="18" charset="0"/>
              </a:defRPr>
            </a:lvl9pPr>
          </a:lstStyle>
          <a:p>
            <a:pPr>
              <a:spcBef>
                <a:spcPct val="50000"/>
              </a:spcBef>
            </a:pPr>
            <a:r>
              <a:rPr lang="en-US" sz="2400"/>
              <a:t>Yes, the better off farmers and landowners gained the most - the rich got richer and the poor got poorer. People who had no written proof of ownership lost their land altogether. Some couldn’t afford to pay for fences and had to sell their land. These people either became labourers on other peoples land or headed for the towns to try and get a job.</a:t>
            </a:r>
          </a:p>
          <a:p>
            <a:pPr>
              <a:spcBef>
                <a:spcPct val="50000"/>
              </a:spcBef>
            </a:pPr>
            <a:r>
              <a:rPr lang="en-US" sz="2400"/>
              <a:t>One farm labourer said: ‘All I know is that I had a cow and an Act of Parliament has taken it from me.’ There were riots in some villages.</a:t>
            </a:r>
          </a:p>
        </p:txBody>
      </p:sp>
    </p:spTree>
  </p:cSld>
  <p:clrMapOvr>
    <a:masterClrMapping/>
  </p:clrMapOvr>
  <p:transition advTm="20000">
    <p:random/>
  </p:transition>
  <p:timing>
    <p:tnLst>
      <p:par>
        <p:cTn id="1" dur="indefinite" restart="never" nodeType="tmRoot"/>
      </p:par>
    </p:tnLst>
  </p:timing>
</p:sld>
</file>

<file path=ppt/theme/theme1.xml><?xml version="1.0" encoding="utf-8"?>
<a:theme xmlns:a="http://schemas.openxmlformats.org/drawingml/2006/main" name="Maple">
  <a:themeElements>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Map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pl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Mapl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Mapl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Mapl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Mapl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Mapl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Mapl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Mapl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Mapl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Maple</Template>
  <TotalTime>278</TotalTime>
  <Words>1201</Words>
  <Application>Microsoft Office PowerPoint</Application>
  <PresentationFormat>On-screen Show (4:3)</PresentationFormat>
  <Paragraphs>117</Paragraphs>
  <Slides>15</Slides>
  <Notes>11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15</vt:i4>
      </vt:variant>
    </vt:vector>
  </HeadingPairs>
  <TitlesOfParts>
    <vt:vector size="21" baseType="lpstr">
      <vt:lpstr>Times New Roman</vt:lpstr>
      <vt:lpstr>Arial</vt:lpstr>
      <vt:lpstr>Wingdings</vt:lpstr>
      <vt:lpstr>Maple</vt:lpstr>
      <vt:lpstr>Microsoft Clip Gallery</vt:lpstr>
      <vt:lpstr>Microsoft Graph 97 Chart</vt:lpstr>
      <vt:lpstr>The Agricultural Revolution</vt:lpstr>
      <vt:lpstr>Disadvantages of the old system</vt:lpstr>
      <vt:lpstr>So what?</vt:lpstr>
      <vt:lpstr>What is a Revolution and how can you have a farming revolution?</vt:lpstr>
      <vt:lpstr>All right,so there was going to be a great change...  </vt:lpstr>
      <vt:lpstr>Enclosures? </vt:lpstr>
      <vt:lpstr>PowerPoint Presentation</vt:lpstr>
      <vt:lpstr>PowerPoint Presentation</vt:lpstr>
      <vt:lpstr>Were there winners and losers?</vt:lpstr>
      <vt:lpstr>Selective Breeding?</vt:lpstr>
      <vt:lpstr>What other new ideas were there? </vt:lpstr>
      <vt:lpstr>Publicity?!</vt:lpstr>
      <vt:lpstr>But it wasn’t all good news</vt:lpstr>
      <vt:lpstr>Was it a revolution?</vt:lpstr>
      <vt:lpstr>Your tasks</vt:lpstr>
    </vt:vector>
  </TitlesOfParts>
  <Company>PHC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Agricultural Revolution</dc:title>
  <dc:creator>studentdefault</dc:creator>
  <cp:lastModifiedBy>Teacher E-Solutions</cp:lastModifiedBy>
  <cp:revision>17</cp:revision>
  <dcterms:created xsi:type="dcterms:W3CDTF">2002-05-08T09:08:37Z</dcterms:created>
  <dcterms:modified xsi:type="dcterms:W3CDTF">2019-01-18T16:58:17Z</dcterms:modified>
</cp:coreProperties>
</file>