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0" r:id="rId5"/>
    <p:sldId id="261" r:id="rId6"/>
    <p:sldId id="258" r:id="rId7"/>
    <p:sldId id="263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D500"/>
    <a:srgbClr val="FFFFE1"/>
    <a:srgbClr val="F4EE00"/>
    <a:srgbClr val="FFFF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AA414-3ED1-472E-BA0B-DEC40F66D2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10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D2038-14EA-4292-BABB-56F9061B59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15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AD829-2B3F-4130-9C03-DC0307A18F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9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E9F90-39F1-41F6-AA96-7BAEDE8A16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72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B9B45-3F0C-455F-9309-10F1C06BCB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567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9DAB8-4702-456B-B907-8FFE4E6F32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552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856CD-4924-4DCD-ADAF-7C2237321D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41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9A2A6-020E-40A8-8CC3-9D8FF27854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375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A99DD-B269-47B9-AFFD-B02143F725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70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B3350-987A-4203-9B38-F711553645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78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22EF2-B61A-44E2-9868-160FF33F01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969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D644D11-B4AF-4A0D-B5E5-2EC60185A8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3" descr="j016780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692150"/>
            <a:ext cx="9144000" cy="544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1700" b="1">
                <a:solidFill>
                  <a:srgbClr val="DAD5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Vehicles that travel in the air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DAD5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helicopter</a:t>
            </a:r>
          </a:p>
        </p:txBody>
      </p:sp>
      <p:pic>
        <p:nvPicPr>
          <p:cNvPr id="8196" name="Picture 4" descr="bd08256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565400"/>
            <a:ext cx="4752975" cy="335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DAD5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plane</a:t>
            </a:r>
          </a:p>
        </p:txBody>
      </p:sp>
      <p:pic>
        <p:nvPicPr>
          <p:cNvPr id="5124" name="Picture 4" descr="j02963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205038"/>
            <a:ext cx="4968875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0600" b="1" smtClean="0">
                <a:solidFill>
                  <a:srgbClr val="DAD5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hot air balloon</a:t>
            </a:r>
          </a:p>
        </p:txBody>
      </p:sp>
      <p:pic>
        <p:nvPicPr>
          <p:cNvPr id="6149" name="Picture 5" descr="j02900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133600"/>
            <a:ext cx="3527425" cy="428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DAD5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rocket</a:t>
            </a:r>
          </a:p>
        </p:txBody>
      </p:sp>
      <p:pic>
        <p:nvPicPr>
          <p:cNvPr id="7171" name="Picture 3" descr="j03710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349500"/>
            <a:ext cx="4672012" cy="384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DAD5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air ship</a:t>
            </a:r>
          </a:p>
        </p:txBody>
      </p:sp>
      <p:pic>
        <p:nvPicPr>
          <p:cNvPr id="4100" name="Picture 4" descr="tn00068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565400"/>
            <a:ext cx="6462712" cy="305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14200" b="1" smtClean="0">
                <a:solidFill>
                  <a:srgbClr val="DAD5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glider</a:t>
            </a:r>
          </a:p>
        </p:txBody>
      </p:sp>
      <p:pic>
        <p:nvPicPr>
          <p:cNvPr id="9219" name="Picture 3" descr="j03209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420938"/>
            <a:ext cx="4899025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Berlin Sans FB Demi</vt:lpstr>
      <vt:lpstr>Default Design</vt:lpstr>
      <vt:lpstr>PowerPoint Presentation</vt:lpstr>
      <vt:lpstr>helicopter</vt:lpstr>
      <vt:lpstr>plane</vt:lpstr>
      <vt:lpstr>hot air balloon</vt:lpstr>
      <vt:lpstr>rocket</vt:lpstr>
      <vt:lpstr>air ship</vt:lpstr>
      <vt:lpstr>glider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kleeds</dc:creator>
  <cp:lastModifiedBy>Teacher E-Solutions</cp:lastModifiedBy>
  <cp:revision>3</cp:revision>
  <dcterms:created xsi:type="dcterms:W3CDTF">2007-04-17T08:21:43Z</dcterms:created>
  <dcterms:modified xsi:type="dcterms:W3CDTF">2019-01-18T17:27:31Z</dcterms:modified>
</cp:coreProperties>
</file>