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F96B67-6480-423A-9DEC-BEBCA18A17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612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662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2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663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ECE010A-C050-4EC4-9A36-4874061E95A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C843E-FB89-4AEA-B8A7-AD7685B8432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15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147C6-6284-493A-B17C-04F8EA79316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5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45ED2-59AF-45F3-8D24-92246D9DA2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29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856BF-07D2-4BF3-AF9F-ED1200BCA8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87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5560-A43A-4C2A-831F-BE29CA2F13D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25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DCD86-6946-44FC-9E32-66B5DA7DBE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24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D7A5C-043E-4654-AFA7-1A9895572D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94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23D28-D487-4D8C-A666-4C6BE5693A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994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4FDE1-0EDA-460C-A926-D6418851D6D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6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E3355-8C70-435A-A4B6-6A8D56DAC8F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27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560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r>
              <a:rPr lang="en-GB"/>
              <a:t>Dr. Iffat Sardharwalla   August 2006</a:t>
            </a:r>
          </a:p>
        </p:txBody>
      </p:sp>
      <p:sp>
        <p:nvSpPr>
          <p:cNvPr id="2561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A9508C90-027C-48D0-9E89-5C17E690C32D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808349">
            <a:off x="374650" y="1654175"/>
            <a:ext cx="8353425" cy="33448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4591651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Ambiguous statements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981075"/>
            <a:ext cx="8820150" cy="4321175"/>
          </a:xfrm>
        </p:spPr>
        <p:txBody>
          <a:bodyPr/>
          <a:lstStyle/>
          <a:p>
            <a:r>
              <a:rPr lang="en-GB" sz="6000">
                <a:solidFill>
                  <a:srgbClr val="CC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Ambiguities arise from sentence contradictions</a:t>
            </a:r>
          </a:p>
          <a:p>
            <a:r>
              <a:rPr lang="en-GB" sz="6000">
                <a:solidFill>
                  <a:srgbClr val="CC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e.g. through signs and headlines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33375"/>
            <a:ext cx="8229600" cy="1397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540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Police shot man with knife</a:t>
            </a:r>
            <a:r>
              <a:rPr lang="en-GB" sz="2800"/>
              <a:t> </a:t>
            </a:r>
          </a:p>
          <a:p>
            <a:endParaRPr lang="en-GB" sz="280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84213" y="2060575"/>
            <a:ext cx="7632700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GB" sz="6000">
                <a:solidFill>
                  <a:srgbClr val="CC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Baby changing room</a:t>
            </a:r>
            <a:endParaRPr lang="en-GB" sz="3200">
              <a:solidFill>
                <a:srgbClr val="CC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84213" y="3644900"/>
            <a:ext cx="8064500" cy="208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GB" sz="6000">
                <a:solidFill>
                  <a:srgbClr val="00CC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Nothing acts faster then Anadin</a:t>
            </a:r>
            <a:endParaRPr lang="en-GB" sz="3200">
              <a:solidFill>
                <a:srgbClr val="00CC66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6" grpId="0"/>
      <p:bldP spid="30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1268413"/>
            <a:ext cx="7148512" cy="1143000"/>
          </a:xfrm>
        </p:spPr>
        <p:txBody>
          <a:bodyPr/>
          <a:lstStyle/>
          <a:p>
            <a:r>
              <a:rPr lang="en-GB" sz="6000">
                <a:solidFill>
                  <a:srgbClr val="00CC66"/>
                </a:solidFill>
              </a:rPr>
              <a:t>I saw her duck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55650" y="2781300"/>
            <a:ext cx="7942263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6000">
                <a:solidFill>
                  <a:srgbClr val="99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Kids make nutritious snacks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39750" y="400526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08050"/>
            <a:ext cx="8229600" cy="1800225"/>
          </a:xfrm>
        </p:spPr>
        <p:txBody>
          <a:bodyPr/>
          <a:lstStyle/>
          <a:p>
            <a:r>
              <a:rPr lang="en-GB" sz="6000">
                <a:solidFill>
                  <a:srgbClr val="CC0000"/>
                </a:solidFill>
              </a:rPr>
              <a:t>They hit the man with a cane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9750" y="3284538"/>
            <a:ext cx="8301038" cy="24495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6000">
                <a:solidFill>
                  <a:srgbClr val="99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Grandmother of eight makes hole in 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68313" y="908050"/>
            <a:ext cx="8156575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GB" sz="6000">
                <a:solidFill>
                  <a:srgbClr val="CC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Include your children when baking cookies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39750" y="3429000"/>
            <a:ext cx="8229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GB" sz="6000">
                <a:solidFill>
                  <a:srgbClr val="99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Hospitals saved by 7 foot doctors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Iffat Sardharwalla   August 2006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6000"/>
              <a:t>Now make a class list of some ambiguous statements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30</TotalTime>
  <Words>111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I saw her duck</vt:lpstr>
      <vt:lpstr>They hit the man with a cane</vt:lpstr>
      <vt:lpstr>PowerPoint Presentation</vt:lpstr>
      <vt:lpstr>PowerPoint Presentation</vt:lpstr>
    </vt:vector>
  </TitlesOfParts>
  <Company>AX3.net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Ambiguous statements</dc:title>
  <dc:creator>Manager</dc:creator>
  <cp:lastModifiedBy>Teacher E-Solutions</cp:lastModifiedBy>
  <cp:revision>9</cp:revision>
  <dcterms:created xsi:type="dcterms:W3CDTF">2005-03-05T21:53:10Z</dcterms:created>
  <dcterms:modified xsi:type="dcterms:W3CDTF">2019-01-18T16:50:17Z</dcterms:modified>
</cp:coreProperties>
</file>