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28"/>
  </p:handoutMasterIdLst>
  <p:sldIdLst>
    <p:sldId id="281" r:id="rId2"/>
    <p:sldId id="256" r:id="rId3"/>
    <p:sldId id="257" r:id="rId4"/>
    <p:sldId id="260" r:id="rId5"/>
    <p:sldId id="261" r:id="rId6"/>
    <p:sldId id="258" r:id="rId7"/>
    <p:sldId id="259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72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5FA296B1-B637-4520-9A27-6A18F5A025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3348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B9C18-22DC-431C-8393-3753C28F87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5376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D8642-488B-4618-AC9D-98B7113DBE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354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AABC6-3F79-4268-A936-508B05F80D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36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AB23A-ABDE-46F4-B6D6-0FE00C1CCE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908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AEE1A-CC75-4BD1-8085-79A6DBB05D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9938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CCD8D-64D9-48CA-8F1F-9381223563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504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7EDC1-F709-4B0B-B753-650355A6B0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946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83066-4C4C-4AD8-8A7B-E695CF426D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41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339B2-0C23-4D29-B262-04C6992FC1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867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1EBB6-4B65-40BF-9080-4D89438D17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16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38AA8-655D-46EB-98A4-3811E9AA0A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254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 smtClean="0">
                <a:solidFill>
                  <a:schemeClr val="tx2">
                    <a:shade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11F795D-D73D-472F-93CC-0C020345CD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9" r:id="rId1"/>
    <p:sldLayoutId id="2147483713" r:id="rId2"/>
    <p:sldLayoutId id="2147483720" r:id="rId3"/>
    <p:sldLayoutId id="2147483714" r:id="rId4"/>
    <p:sldLayoutId id="2147483721" r:id="rId5"/>
    <p:sldLayoutId id="2147483715" r:id="rId6"/>
    <p:sldLayoutId id="2147483716" r:id="rId7"/>
    <p:sldLayoutId id="2147483722" r:id="rId8"/>
    <p:sldLayoutId id="2147483723" r:id="rId9"/>
    <p:sldLayoutId id="2147483717" r:id="rId10"/>
    <p:sldLayoutId id="214748371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fontAlgn="base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fontAlgn="base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91.k12.id.us/skyline/teachers/robertsd/skulls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mtClean="0"/>
              <a:t>Animal Skulls</a:t>
            </a:r>
            <a:endParaRPr lang="en-GB"/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433388" y="1544638"/>
            <a:ext cx="6480175" cy="1752600"/>
          </a:xfrm>
        </p:spPr>
        <p:txBody>
          <a:bodyPr/>
          <a:lstStyle/>
          <a:p>
            <a:r>
              <a:rPr lang="en-GB" smtClean="0"/>
              <a:t>Teeth &amp; Eating: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5" descr="griz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griz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0" y="0"/>
            <a:ext cx="31686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 b="1">
                <a:latin typeface="Comic Sans MS" pitchFamily="66" charset="0"/>
              </a:rPr>
              <a:t>Bear - omnivore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5" descr="chipmun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hipmun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5795963" y="0"/>
            <a:ext cx="3563937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 b="1">
                <a:latin typeface="Comic Sans MS" pitchFamily="66" charset="0"/>
              </a:rPr>
              <a:t>Chipmunk - herbivore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5" descr="hor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or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5292725" y="333375"/>
            <a:ext cx="30956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 b="1">
                <a:latin typeface="Comic Sans MS" pitchFamily="66" charset="0"/>
              </a:rPr>
              <a:t>Horse - herbivore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5" descr="geck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geck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5219700" y="333375"/>
            <a:ext cx="3455988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 b="1">
                <a:latin typeface="Comic Sans MS" pitchFamily="66" charset="0"/>
              </a:rPr>
              <a:t>Gecko - omnivore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5" descr="ga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ga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4643438" y="620713"/>
            <a:ext cx="33845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 b="1">
                <a:latin typeface="Comic Sans MS" pitchFamily="66" charset="0"/>
              </a:rPr>
              <a:t>Alligator - carnivore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mulede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5" descr="br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br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5940425" y="260350"/>
            <a:ext cx="28797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 b="1">
                <a:latin typeface="Comic Sans MS" pitchFamily="66" charset="0"/>
              </a:rPr>
              <a:t>Trout - omnivore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5" descr="pecc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4" descr="pecc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 Box 5"/>
          <p:cNvSpPr txBox="1">
            <a:spLocks noChangeArrowheads="1"/>
          </p:cNvSpPr>
          <p:nvPr/>
        </p:nvSpPr>
        <p:spPr bwMode="auto">
          <a:xfrm>
            <a:off x="5940425" y="260350"/>
            <a:ext cx="28797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 b="1">
                <a:latin typeface="Comic Sans MS" pitchFamily="66" charset="0"/>
              </a:rPr>
              <a:t>Peccary - omnivore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5" descr="seal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31747" name="Picture 4" descr="seali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38275" y="2109788"/>
            <a:ext cx="5505450" cy="3505200"/>
          </a:xfrm>
          <a:noFill/>
        </p:spPr>
      </p:pic>
      <p:pic>
        <p:nvPicPr>
          <p:cNvPr id="31748" name="Picture 5" descr="seal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9" name="Text Box 6"/>
          <p:cNvSpPr txBox="1">
            <a:spLocks noChangeArrowheads="1"/>
          </p:cNvSpPr>
          <p:nvPr/>
        </p:nvSpPr>
        <p:spPr bwMode="auto">
          <a:xfrm>
            <a:off x="5940425" y="260350"/>
            <a:ext cx="28797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 b="1">
                <a:latin typeface="Comic Sans MS" pitchFamily="66" charset="0"/>
              </a:rPr>
              <a:t>Sealion – carnivore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endParaRPr lang="en-GB" smtClean="0"/>
          </a:p>
          <a:p>
            <a:pPr>
              <a:buFont typeface="Wingdings 2" pitchFamily="18" charset="2"/>
              <a:buNone/>
            </a:pPr>
            <a:endParaRPr lang="en-GB" smtClean="0"/>
          </a:p>
          <a:p>
            <a:pPr>
              <a:buFont typeface="Wingdings 2" pitchFamily="18" charset="2"/>
              <a:buNone/>
            </a:pPr>
            <a:endParaRPr lang="en-GB" smtClean="0"/>
          </a:p>
          <a:p>
            <a:pPr>
              <a:buFont typeface="Wingdings 2" pitchFamily="18" charset="2"/>
              <a:buNone/>
            </a:pPr>
            <a:endParaRPr lang="en-GB" smtClean="0"/>
          </a:p>
          <a:p>
            <a:pPr>
              <a:buFont typeface="Wingdings 2" pitchFamily="18" charset="2"/>
              <a:buNone/>
            </a:pPr>
            <a:endParaRPr lang="en-GB" smtClean="0"/>
          </a:p>
          <a:p>
            <a:pPr>
              <a:buFont typeface="Wingdings 2" pitchFamily="18" charset="2"/>
              <a:buNone/>
            </a:pPr>
            <a:endParaRPr lang="en-GB" smtClean="0"/>
          </a:p>
          <a:p>
            <a:pPr algn="ctr">
              <a:buFont typeface="Wingdings 2" pitchFamily="18" charset="2"/>
              <a:buNone/>
            </a:pPr>
            <a:r>
              <a:rPr lang="en-GB" sz="1800" smtClean="0"/>
              <a:t>Photographs taken from:</a:t>
            </a:r>
          </a:p>
          <a:p>
            <a:pPr algn="ctr">
              <a:buFont typeface="Wingdings 2" pitchFamily="18" charset="2"/>
              <a:buNone/>
            </a:pPr>
            <a:r>
              <a:rPr lang="en-GB" sz="1800" smtClean="0">
                <a:hlinkClick r:id="rId2"/>
              </a:rPr>
              <a:t>http://www.d91.k12.id.us/skyline/teachers/robertsd/skulls.htm</a:t>
            </a:r>
            <a:endParaRPr lang="en-GB" sz="1800" smtClean="0"/>
          </a:p>
          <a:p>
            <a:pPr algn="ctr">
              <a:buFont typeface="Wingdings 2" pitchFamily="18" charset="2"/>
              <a:buNone/>
            </a:pPr>
            <a:r>
              <a:rPr lang="en-GB" sz="1800" smtClean="0"/>
              <a:t>Used with permission.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mulede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708400" y="188913"/>
            <a:ext cx="48244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 b="1">
                <a:latin typeface="Comic Sans MS" pitchFamily="66" charset="0"/>
              </a:rPr>
              <a:t>Deer - Herbivore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chick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hick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5580063" y="765175"/>
            <a:ext cx="30956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 b="1">
                <a:latin typeface="Comic Sans MS" pitchFamily="66" charset="0"/>
              </a:rPr>
              <a:t>Chicken - herbivore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dog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dog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4716463" y="198438"/>
            <a:ext cx="3733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3600" b="1">
                <a:latin typeface="Comic Sans MS" pitchFamily="66" charset="0"/>
              </a:rPr>
              <a:t>Dog - Carnivore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her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er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5435600" y="549275"/>
            <a:ext cx="25209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 b="1">
                <a:latin typeface="Comic Sans MS" pitchFamily="66" charset="0"/>
              </a:rPr>
              <a:t>Heron - carnivore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34</TotalTime>
  <Words>53</Words>
  <Application>Microsoft Office PowerPoint</Application>
  <PresentationFormat>On-screen Show (4:3)</PresentationFormat>
  <Paragraphs>23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Franklin Gothic Book</vt:lpstr>
      <vt:lpstr>Wingdings 2</vt:lpstr>
      <vt:lpstr>Calibri</vt:lpstr>
      <vt:lpstr>Comic Sans MS</vt:lpstr>
      <vt:lpstr>Technic</vt:lpstr>
      <vt:lpstr>Animal Skulls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Lee martin</dc:creator>
  <cp:lastModifiedBy>Teacher E-Solutions</cp:lastModifiedBy>
  <cp:revision>4</cp:revision>
  <dcterms:created xsi:type="dcterms:W3CDTF">2007-04-08T22:20:15Z</dcterms:created>
  <dcterms:modified xsi:type="dcterms:W3CDTF">2019-01-18T17:14:54Z</dcterms:modified>
</cp:coreProperties>
</file>