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8"/>
  </p:handoutMasterIdLst>
  <p:sldIdLst>
    <p:sldId id="281" r:id="rId2"/>
    <p:sldId id="256" r:id="rId3"/>
    <p:sldId id="257" r:id="rId4"/>
    <p:sldId id="260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A296B1-B637-4520-9A27-6A18F5A025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3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9C18-22DC-431C-8393-3753C28F8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7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8642-488B-4618-AC9D-98B7113DBE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35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AABC6-3F79-4268-A936-508B05F80D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B23A-ABDE-46F4-B6D6-0FE00C1CCE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0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AEE1A-CC75-4BD1-8085-79A6DBB05D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93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CD8D-64D9-48CA-8F1F-9381223563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0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EDC1-F709-4B0B-B753-650355A6B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83066-4C4C-4AD8-8A7B-E695CF426D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1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39B2-0C23-4D29-B262-04C6992FC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6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EBB6-4B65-40BF-9080-4D89438D17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8AA8-655D-46EB-98A4-3811E9AA0A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5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11F795D-D73D-472F-93CC-0C020345C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3" r:id="rId2"/>
    <p:sldLayoutId id="2147483720" r:id="rId3"/>
    <p:sldLayoutId id="2147483714" r:id="rId4"/>
    <p:sldLayoutId id="2147483721" r:id="rId5"/>
    <p:sldLayoutId id="2147483715" r:id="rId6"/>
    <p:sldLayoutId id="2147483716" r:id="rId7"/>
    <p:sldLayoutId id="2147483722" r:id="rId8"/>
    <p:sldLayoutId id="2147483723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91.k12.id.us/skyline/teachers/robertsd/skull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mtClean="0"/>
              <a:t>Animal Skulls</a:t>
            </a:r>
            <a:endParaRPr lang="en-GB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en-GB" smtClean="0"/>
              <a:t>Teeth &amp; Eating: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gri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ri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3168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Bear - omnivore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chipmu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hipmu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795963" y="0"/>
            <a:ext cx="35639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Chipmunk - herbivore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ho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o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292725" y="333375"/>
            <a:ext cx="3095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Horse - herbivore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gec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ec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219700" y="333375"/>
            <a:ext cx="34559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Gecko - omnivore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g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643438" y="620713"/>
            <a:ext cx="338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Alligator - carnivore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mulede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br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r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940425" y="260350"/>
            <a:ext cx="2879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Trout - omnivore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pecc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ecc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940425" y="260350"/>
            <a:ext cx="2879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Peccary - omnivore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sea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1747" name="Picture 4" descr="seal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8275" y="2109788"/>
            <a:ext cx="5505450" cy="3505200"/>
          </a:xfrm>
          <a:noFill/>
        </p:spPr>
      </p:pic>
      <p:pic>
        <p:nvPicPr>
          <p:cNvPr id="31748" name="Picture 5" descr="seal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940425" y="260350"/>
            <a:ext cx="2879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Sealion – carnivore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 algn="ctr">
              <a:buFont typeface="Wingdings 2" pitchFamily="18" charset="2"/>
              <a:buNone/>
            </a:pPr>
            <a:r>
              <a:rPr lang="en-GB" sz="1800" smtClean="0"/>
              <a:t>Photographs taken from:</a:t>
            </a:r>
          </a:p>
          <a:p>
            <a:pPr algn="ctr">
              <a:buFont typeface="Wingdings 2" pitchFamily="18" charset="2"/>
              <a:buNone/>
            </a:pPr>
            <a:r>
              <a:rPr lang="en-GB" sz="1800" smtClean="0">
                <a:hlinkClick r:id="rId2"/>
              </a:rPr>
              <a:t>http://www.d91.k12.id.us/skyline/teachers/robertsd/skulls.htm</a:t>
            </a:r>
            <a:endParaRPr lang="en-GB" sz="1800" smtClean="0"/>
          </a:p>
          <a:p>
            <a:pPr algn="ctr">
              <a:buFont typeface="Wingdings 2" pitchFamily="18" charset="2"/>
              <a:buNone/>
            </a:pPr>
            <a:r>
              <a:rPr lang="en-GB" sz="1800" smtClean="0"/>
              <a:t>Used with permission.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ulede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708400" y="188913"/>
            <a:ext cx="4824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Deer - Herbivore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hi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hi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80063" y="765175"/>
            <a:ext cx="3095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Chicken - herbivore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do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o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716463" y="198438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Dog - Carnivore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he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e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35600" y="549275"/>
            <a:ext cx="2520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Heron - carnivore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</TotalTime>
  <Words>53</Words>
  <Application>Microsoft Office PowerPoint</Application>
  <PresentationFormat>On-screen Show (4:3)</PresentationFormat>
  <Paragraphs>23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Franklin Gothic Book</vt:lpstr>
      <vt:lpstr>Wingdings 2</vt:lpstr>
      <vt:lpstr>Calibri</vt:lpstr>
      <vt:lpstr>Comic Sans MS</vt:lpstr>
      <vt:lpstr>Technic</vt:lpstr>
      <vt:lpstr>Animal Skulls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martin</dc:creator>
  <cp:lastModifiedBy>Teacher E-Solutions</cp:lastModifiedBy>
  <cp:revision>4</cp:revision>
  <dcterms:created xsi:type="dcterms:W3CDTF">2007-04-08T22:20:15Z</dcterms:created>
  <dcterms:modified xsi:type="dcterms:W3CDTF">2019-01-18T17:14:54Z</dcterms:modified>
</cp:coreProperties>
</file>