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0" r:id="rId3"/>
    <p:sldId id="257" r:id="rId4"/>
    <p:sldId id="259" r:id="rId5"/>
    <p:sldId id="262" r:id="rId6"/>
    <p:sldId id="261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16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7616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7616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6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6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6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6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6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617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7617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7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8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9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0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1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2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3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24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4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5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6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7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8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9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29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0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30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30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1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1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31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631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7631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7631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7631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7631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953B544-CC26-4480-8F48-476F2EA6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763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763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63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313" grpId="0"/>
      <p:bldP spid="47631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6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63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63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63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0A5AA-53E5-4107-B2D0-ADA28FB0F4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8036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2C8E-6B7C-44A4-8F34-3FAA44DF48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6986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8523A62-9968-4708-9F24-B1BCA6345F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052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F4EFE-67FD-4E0A-8978-62067C5D7B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6250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3799-7727-4B50-9250-45C4D3C0C1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12672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471C-FAD8-4A17-9AAB-3B4D14058D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9793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CD973-3282-4AF9-8773-A7E5D1A4F1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41655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E53B-C03A-4F83-B6A9-4B064A4913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278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96CC-CBD0-4AAA-9C04-C9996CF456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1051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9B0A-9D2B-4020-B5D8-E71BD28AE5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67474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0D864-486F-4BD7-B9F9-98E668BCC2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36155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513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7513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7514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4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5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5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15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515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7515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5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5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5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5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5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6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7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8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9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0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1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1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2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3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4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5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6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7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7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7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7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7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7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7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7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7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7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8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8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28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528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7529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7529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7529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0ED76851-EB69-4343-ACF9-6514D4A24E1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7529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752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752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5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5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5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289" grpId="0"/>
      <p:bldP spid="47529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52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529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52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529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52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529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52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529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52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52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7529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socialistgroup.org/gpes/images/ms/bird_oil_pollution_040406.jpg&amp;imgrefurl=http://www.socialistgroup.org/gpes/images/ms/&amp;h=210&amp;w=317&amp;sz=54&amp;tbnid=oBCA5-KJDWYJ:&amp;tbnh=74&amp;tbnw=113&amp;hl=en&amp;start=4&amp;prev=/images%3Fq%3Dbird%2Bpollution%26svnum%3D10%26hl%3Den%26lr%3D%26rls%3DGWYA,GWYA:2005-29,GWYA:en%26sa%3D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Animal Survival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WALT: to know that animal survival is under threat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Rhino</a:t>
            </a:r>
          </a:p>
        </p:txBody>
      </p:sp>
      <p:sp>
        <p:nvSpPr>
          <p:cNvPr id="49049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ja-JP" sz="2800">
                <a:ea typeface="ＭＳ Ｐゴシック" charset="-128"/>
              </a:rPr>
              <a:t>But the existence of this species is increasingly threatened, due to poaching and habitat loss. </a:t>
            </a:r>
            <a:endParaRPr lang="en-GB" sz="2800"/>
          </a:p>
        </p:txBody>
      </p:sp>
      <p:pic>
        <p:nvPicPr>
          <p:cNvPr id="490502" name="Picture 6" descr="Southern white rhinocero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73238"/>
            <a:ext cx="3960812" cy="3671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Marine Turtles</a:t>
            </a:r>
          </a:p>
        </p:txBody>
      </p:sp>
      <p:sp>
        <p:nvSpPr>
          <p:cNvPr id="485382" name="Rectangle 6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Threats like hunting for meat, shell and eggs; habitat destruction; fisheries bycatch; pollution; boat strikes; and introduced predators have wiped out entire turtle populations</a:t>
            </a:r>
          </a:p>
        </p:txBody>
      </p:sp>
      <p:pic>
        <p:nvPicPr>
          <p:cNvPr id="485384" name="Picture 8" descr="Green sea turtl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349500"/>
            <a:ext cx="4103687" cy="287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Why are these animals facing extinction?</a:t>
            </a:r>
          </a:p>
        </p:txBody>
      </p:sp>
      <p:sp>
        <p:nvSpPr>
          <p:cNvPr id="489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War torn countries</a:t>
            </a:r>
          </a:p>
          <a:p>
            <a:r>
              <a:rPr lang="en-GB" sz="2800"/>
              <a:t>Hunting and poaching (for sport, their fur, tusks or meat).</a:t>
            </a:r>
          </a:p>
          <a:p>
            <a:r>
              <a:rPr lang="en-GB" sz="2800"/>
              <a:t>Disease</a:t>
            </a:r>
          </a:p>
          <a:p>
            <a:r>
              <a:rPr lang="en-GB" sz="2800"/>
              <a:t>Pollution/chemicals poison the animals.</a:t>
            </a:r>
          </a:p>
          <a:p>
            <a:r>
              <a:rPr lang="en-GB" sz="2800"/>
              <a:t>New predators</a:t>
            </a:r>
          </a:p>
          <a:p>
            <a:r>
              <a:rPr lang="en-GB" sz="2800"/>
              <a:t>Climate change</a:t>
            </a:r>
          </a:p>
          <a:p>
            <a:r>
              <a:rPr lang="en-GB" sz="2800"/>
              <a:t>Destruction of habitat (woodlands cut down, rivers drying up, hedgerows removed).</a:t>
            </a:r>
          </a:p>
          <a:p>
            <a:endParaRPr lang="en-GB" sz="2800"/>
          </a:p>
          <a:p>
            <a:endParaRPr lang="en-GB" sz="2800"/>
          </a:p>
          <a:p>
            <a:endParaRPr lang="en-GB" sz="2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Caring for the Environment </a:t>
            </a:r>
            <a:br>
              <a:rPr lang="en-GB" sz="4000"/>
            </a:br>
            <a:endParaRPr lang="en-GB" sz="4000"/>
          </a:p>
        </p:txBody>
      </p:sp>
      <p:sp>
        <p:nvSpPr>
          <p:cNvPr id="492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in our own best interests to look after the world we live in.</a:t>
            </a:r>
          </a:p>
          <a:p>
            <a:r>
              <a:rPr lang="en-GB"/>
              <a:t>If a habitat is lost or damaged, it has an effect on everything else, even if we do not see or understand it straight away.</a:t>
            </a:r>
          </a:p>
          <a:p>
            <a:r>
              <a:rPr lang="en-GB"/>
              <a:t>Remember - once something becomes extinct, it’s gone forever!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Near us</a:t>
            </a:r>
          </a:p>
        </p:txBody>
      </p:sp>
      <p:sp>
        <p:nvSpPr>
          <p:cNvPr id="4935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Are habitats destroyed where we live?</a:t>
            </a:r>
          </a:p>
          <a:p>
            <a:r>
              <a:rPr lang="en-GB"/>
              <a:t>YES! To make room for motorways and housing estates</a:t>
            </a:r>
          </a:p>
          <a:p>
            <a:r>
              <a:rPr lang="en-GB"/>
              <a:t>What creatures can be hunted for sport?</a:t>
            </a:r>
          </a:p>
          <a:p>
            <a:r>
              <a:rPr lang="en-GB"/>
              <a:t>Rare creatures are still caught and sold as pets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happening to help?</a:t>
            </a:r>
          </a:p>
        </p:txBody>
      </p:sp>
      <p:sp>
        <p:nvSpPr>
          <p:cNvPr id="4945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Zoos, national parks and breeding in captivity means that species of animals are being preserved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 you do?</a:t>
            </a:r>
          </a:p>
        </p:txBody>
      </p:sp>
      <p:sp>
        <p:nvSpPr>
          <p:cNvPr id="4956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Don’t leave litter behind</a:t>
            </a:r>
          </a:p>
          <a:p>
            <a:r>
              <a:rPr lang="en-GB"/>
              <a:t>Don’t damage or destroy trees, hedges and wild grassland- animals have homes too!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645" name="Picture 5" descr="fur_hu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6769100" cy="522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693" name="Picture 5" descr="bird_oil_pollution_04040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65175"/>
            <a:ext cx="2447925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8697" name="Picture 9" descr="oiledbi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52738"/>
            <a:ext cx="28575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8699" name="Picture 11" descr="thumb_oil-bi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836613"/>
            <a:ext cx="216217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717" name="Picture 5" descr="baby_dog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765175"/>
            <a:ext cx="3046413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facts</a:t>
            </a:r>
          </a:p>
        </p:txBody>
      </p:sp>
      <p:sp>
        <p:nvSpPr>
          <p:cNvPr id="473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1950, 15% of the world was covered by rainforest. By 2000 it is estimated that only 7% of the rainforest will remain.</a:t>
            </a:r>
          </a:p>
          <a:p>
            <a:r>
              <a:rPr lang="en-GB"/>
              <a:t>By 2042 no rainforests will exist</a:t>
            </a:r>
          </a:p>
          <a:p>
            <a:r>
              <a:rPr lang="en-GB"/>
              <a:t>60% of all living things are found in the Rainforest</a:t>
            </a:r>
          </a:p>
          <a:p>
            <a:r>
              <a:rPr lang="en-GB"/>
              <a:t>There will be no tigers left in the world in 20 years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442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has been animal and plant life on the Earth for millions of years</a:t>
            </a:r>
          </a:p>
          <a:p>
            <a:r>
              <a:rPr lang="en-GB"/>
              <a:t>There have been many changes in climate, animals and plants</a:t>
            </a:r>
          </a:p>
          <a:p>
            <a:r>
              <a:rPr lang="en-GB"/>
              <a:t>This has led to the extinction of many animals</a:t>
            </a:r>
          </a:p>
          <a:p>
            <a:r>
              <a:rPr lang="en-GB"/>
              <a:t>Since humans emerged animals and plants are dying out at a greater rate</a:t>
            </a:r>
          </a:p>
          <a:p>
            <a:pPr>
              <a:buFont typeface="Arial" pitchFamily="34" charset="0"/>
              <a:buNone/>
            </a:pPr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Endangered or Extinct?</a:t>
            </a:r>
          </a:p>
        </p:txBody>
      </p:sp>
      <p:sp>
        <p:nvSpPr>
          <p:cNvPr id="444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number of people in the world is growing at an alarming rate.</a:t>
            </a:r>
          </a:p>
          <a:p>
            <a:r>
              <a:rPr lang="en-GB"/>
              <a:t>But this is not true for all animals.</a:t>
            </a:r>
          </a:p>
          <a:p>
            <a:r>
              <a:rPr lang="en-GB"/>
              <a:t>In some cases, there are only a few of one type of </a:t>
            </a:r>
            <a:r>
              <a:rPr lang="en-GB" b="1"/>
              <a:t>animal</a:t>
            </a:r>
            <a:r>
              <a:rPr lang="en-GB"/>
              <a:t> left in the wild.</a:t>
            </a:r>
          </a:p>
          <a:p>
            <a:r>
              <a:rPr lang="en-GB"/>
              <a:t>These animals are endangered.</a:t>
            </a:r>
          </a:p>
          <a:p>
            <a:r>
              <a:rPr lang="en-GB"/>
              <a:t>If they die out completely, they become extinct.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Apes</a:t>
            </a:r>
          </a:p>
        </p:txBody>
      </p:sp>
      <p:sp>
        <p:nvSpPr>
          <p:cNvPr id="47923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5062538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Considered humans' closest relatives, great apes are among the world's most fascinating species.</a:t>
            </a:r>
          </a:p>
          <a:p>
            <a:pPr>
              <a:lnSpc>
                <a:spcPct val="90000"/>
              </a:lnSpc>
            </a:pPr>
            <a:r>
              <a:rPr lang="en-GB" sz="2800"/>
              <a:t>Unfortunately, they are also among its most threatened. Great apes of Africa and Asia could face extinction in the next few decades if more is not done to conserve them. </a:t>
            </a:r>
          </a:p>
        </p:txBody>
      </p:sp>
      <p:pic>
        <p:nvPicPr>
          <p:cNvPr id="479239" name="Picture 7" descr="Great apes like gorillas, chimpanzees, and bonobos are threatened by deforestation and poaching.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557338"/>
            <a:ext cx="3276600" cy="467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8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They live in war-torn regions and are threatened by hunting for the commercial bushmeat trade. </a:t>
            </a:r>
          </a:p>
          <a:p>
            <a:pPr>
              <a:lnSpc>
                <a:spcPct val="90000"/>
              </a:lnSpc>
            </a:pPr>
            <a:r>
              <a:rPr lang="en-GB"/>
              <a:t>Their habitats are being destroyed and diseases such as Ebola.  </a:t>
            </a:r>
          </a:p>
          <a:p>
            <a:pPr>
              <a:lnSpc>
                <a:spcPct val="90000"/>
              </a:lnSpc>
            </a:pPr>
            <a:r>
              <a:rPr lang="en-GB"/>
              <a:t>The orangutan, is also losing much of its habitat to deforestation and deliberate burning to make way for agriculture and oil palm plantations.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Elephant</a:t>
            </a:r>
          </a:p>
        </p:txBody>
      </p:sp>
      <p:sp>
        <p:nvSpPr>
          <p:cNvPr id="48026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1628775"/>
            <a:ext cx="5040313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Elephants are the largest living land animals, with adults sometimes weighing six tons or more. </a:t>
            </a:r>
          </a:p>
          <a:p>
            <a:pPr>
              <a:lnSpc>
                <a:spcPct val="90000"/>
              </a:lnSpc>
            </a:pPr>
            <a:r>
              <a:rPr lang="en-GB" sz="2800"/>
              <a:t>Elephants are threatened by shrinking living space and poaching for the ivory trade.</a:t>
            </a:r>
          </a:p>
          <a:p>
            <a:pPr>
              <a:lnSpc>
                <a:spcPct val="90000"/>
              </a:lnSpc>
            </a:pPr>
            <a:r>
              <a:rPr lang="en-GB" sz="2800"/>
              <a:t>As habitat shrinks, their huge appetite can bring them more frequently into conflict with people.  </a:t>
            </a:r>
          </a:p>
        </p:txBody>
      </p:sp>
      <p:pic>
        <p:nvPicPr>
          <p:cNvPr id="480263" name="Picture 7" descr="Sumatran elephan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628775"/>
            <a:ext cx="2974975" cy="4249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Pandas</a:t>
            </a:r>
          </a:p>
        </p:txBody>
      </p:sp>
      <p:sp>
        <p:nvSpPr>
          <p:cNvPr id="48333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ja-JP" sz="2800">
                <a:ea typeface="ＭＳ Ｐゴシック" charset="-128"/>
              </a:rPr>
              <a:t>It is estimated that as few as 1,600 pandas remain in the wild today. </a:t>
            </a:r>
            <a:endParaRPr lang="en-GB" sz="2800"/>
          </a:p>
        </p:txBody>
      </p:sp>
      <p:pic>
        <p:nvPicPr>
          <p:cNvPr id="483335" name="Picture 7" descr="intro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628775"/>
            <a:ext cx="3960812" cy="3960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Polar bear</a:t>
            </a:r>
          </a:p>
        </p:txBody>
      </p:sp>
      <p:sp>
        <p:nvSpPr>
          <p:cNvPr id="484357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ja-JP" sz="2800">
                <a:ea typeface="ＭＳ Ｐゴシック" charset="-128"/>
              </a:rPr>
              <a:t>Climate change is causing the disappearance of sea ice from which polar bears hunt their prey.</a:t>
            </a:r>
          </a:p>
          <a:p>
            <a:r>
              <a:rPr lang="en-GB" altLang="ja-JP" sz="2800">
                <a:ea typeface="ＭＳ Ｐゴシック" charset="-128"/>
              </a:rPr>
              <a:t>With less time on the ice to hunt for food and store leaves polar bears hungry.</a:t>
            </a:r>
            <a:endParaRPr lang="en-GB" sz="2800"/>
          </a:p>
        </p:txBody>
      </p:sp>
      <p:pic>
        <p:nvPicPr>
          <p:cNvPr id="484359" name="Picture 7" descr="mock_pic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700213"/>
            <a:ext cx="4154487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77</TotalTime>
  <Words>623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ＭＳ Ｐゴシック</vt:lpstr>
      <vt:lpstr>Compass</vt:lpstr>
      <vt:lpstr>Animal Survival</vt:lpstr>
      <vt:lpstr>Some facts</vt:lpstr>
      <vt:lpstr>Introduction</vt:lpstr>
      <vt:lpstr>Endangered or Extinct?</vt:lpstr>
      <vt:lpstr>Apes</vt:lpstr>
      <vt:lpstr>PowerPoint Presentation</vt:lpstr>
      <vt:lpstr>Elephant</vt:lpstr>
      <vt:lpstr>Pandas</vt:lpstr>
      <vt:lpstr>Polar bear</vt:lpstr>
      <vt:lpstr>Rhino</vt:lpstr>
      <vt:lpstr>Marine Turtles</vt:lpstr>
      <vt:lpstr>Why are these animals facing extinction?</vt:lpstr>
      <vt:lpstr>Caring for the Environment  </vt:lpstr>
      <vt:lpstr>Near us</vt:lpstr>
      <vt:lpstr>What is happening to help?</vt:lpstr>
      <vt:lpstr>What can you do?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Survival</dc:title>
  <dc:creator>Spud</dc:creator>
  <cp:lastModifiedBy>Teacher E-Solutions</cp:lastModifiedBy>
  <cp:revision>4</cp:revision>
  <cp:lastPrinted>1601-01-01T00:00:00Z</cp:lastPrinted>
  <dcterms:created xsi:type="dcterms:W3CDTF">2005-11-01T19:36:12Z</dcterms:created>
  <dcterms:modified xsi:type="dcterms:W3CDTF">2019-01-18T17:14:55Z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