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256" r:id="rId2"/>
    <p:sldId id="260" r:id="rId3"/>
    <p:sldId id="257" r:id="rId4"/>
    <p:sldId id="259" r:id="rId5"/>
    <p:sldId id="262" r:id="rId6"/>
    <p:sldId id="261" r:id="rId7"/>
    <p:sldId id="263" r:id="rId8"/>
    <p:sldId id="264" r:id="rId9"/>
    <p:sldId id="265" r:id="rId10"/>
    <p:sldId id="268" r:id="rId11"/>
    <p:sldId id="266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6162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476163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476164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6165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6166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6167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6168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6169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6170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6171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6172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6173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6174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6175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6176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76177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476178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179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180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181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182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183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184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185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186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187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188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189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190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191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192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193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194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195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196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197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198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199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00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01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02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03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04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05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06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07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08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09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10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11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12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13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14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15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16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17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18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19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20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21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22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23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24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25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26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27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28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29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30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31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32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33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34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35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36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37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38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39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40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41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6242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43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44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45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46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47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48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49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50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51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52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53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54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55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56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57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58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59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60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61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62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63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64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65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66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67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68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69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70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71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72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73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74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75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76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77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78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79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80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81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82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83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84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85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86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87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88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89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90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91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92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93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94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95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96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97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298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6299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6300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6301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6302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6303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6304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6305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6306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6307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308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309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6310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6311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6312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76313" name="Rectangle 15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476314" name="Rectangle 15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476315" name="Rectangle 155"/>
          <p:cNvSpPr>
            <a:spLocks noGrp="1" noChangeArrowheads="1"/>
          </p:cNvSpPr>
          <p:nvPr>
            <p:ph type="dt" sz="quarter" idx="2"/>
          </p:nvPr>
        </p:nvSpPr>
        <p:spPr>
          <a:xfrm>
            <a:off x="3048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476316" name="Rectangle 15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endParaRPr lang="en-GB"/>
          </a:p>
        </p:txBody>
      </p:sp>
      <p:sp>
        <p:nvSpPr>
          <p:cNvPr id="476317" name="Rectangle 15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286000" cy="4572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fld id="{E953B544-CC26-4480-8F48-476F2EA6343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4763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47631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47631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476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4763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476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4763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76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76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76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6313" grpId="0"/>
      <p:bldP spid="476314" grpId="0" build="p">
        <p:tmplLst>
          <p:tmpl lvl="1">
            <p:tnLst>
              <p:par>
                <p:cTn presetID="53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763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476314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76314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47631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D0A5AA-53E5-4107-B2D0-ADA28FB0F48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680366"/>
      </p:ext>
    </p:extLst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7188" y="228600"/>
            <a:ext cx="2135187" cy="58705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625" y="228600"/>
            <a:ext cx="6253163" cy="58705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5B2C8E-6B7C-44A4-8F34-3FAA44DF48B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2569864"/>
      </p:ext>
    </p:extLst>
  </p:cSld>
  <p:clrMapOvr>
    <a:masterClrMapping/>
  </p:clrMapOvr>
  <p:transition>
    <p:wedg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1625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fld id="{68523A62-9968-4708-9F24-B1BCA6345F7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10525"/>
      </p:ext>
    </p:extLst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AF4EFE-67FD-4E0A-8978-62067C5D7B0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9862500"/>
      </p:ext>
    </p:extLst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183799-7727-4B50-9250-45C4D3C0C11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5812672"/>
      </p:ext>
    </p:extLst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94175" cy="4498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DA471C-FAD8-4A17-9AAB-3B4D14058D7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9797937"/>
      </p:ext>
    </p:extLst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5CD973-3282-4AF9-8773-A7E5D1A4F1F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0541655"/>
      </p:ext>
    </p:extLst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F9E53B-C03A-4F83-B6A9-4B064A49131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2592788"/>
      </p:ext>
    </p:extLst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8996CC-CBD0-4AAA-9C04-C9996CF4563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1710519"/>
      </p:ext>
    </p:extLst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E9B0A-9D2B-4020-B5D8-E71BD28AE506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3674742"/>
      </p:ext>
    </p:extLst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50D864-486F-4BD7-B9F9-98E668BCC2F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2136155"/>
      </p:ext>
    </p:extLst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90980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5138" name="Group 2"/>
          <p:cNvGrpSpPr>
            <a:grpSpLocks/>
          </p:cNvGrpSpPr>
          <p:nvPr/>
        </p:nvGrpSpPr>
        <p:grpSpPr bwMode="auto">
          <a:xfrm>
            <a:off x="0" y="1422400"/>
            <a:ext cx="9147175" cy="5435600"/>
            <a:chOff x="0" y="896"/>
            <a:chExt cx="5762" cy="3424"/>
          </a:xfrm>
        </p:grpSpPr>
        <p:grpSp>
          <p:nvGrpSpPr>
            <p:cNvPr id="475139" name="Group 3"/>
            <p:cNvGrpSpPr>
              <a:grpSpLocks/>
            </p:cNvGrpSpPr>
            <p:nvPr userDrawn="1"/>
          </p:nvGrpSpPr>
          <p:grpSpPr bwMode="auto">
            <a:xfrm>
              <a:off x="20" y="896"/>
              <a:ext cx="5742" cy="3424"/>
              <a:chOff x="20" y="896"/>
              <a:chExt cx="5742" cy="3424"/>
            </a:xfrm>
          </p:grpSpPr>
          <p:sp>
            <p:nvSpPr>
              <p:cNvPr id="475140" name="Freeform 4"/>
              <p:cNvSpPr>
                <a:spLocks/>
              </p:cNvSpPr>
              <p:nvPr userDrawn="1"/>
            </p:nvSpPr>
            <p:spPr bwMode="hidden">
              <a:xfrm>
                <a:off x="1399" y="1116"/>
                <a:ext cx="2815" cy="2110"/>
              </a:xfrm>
              <a:custGeom>
                <a:avLst/>
                <a:gdLst>
                  <a:gd name="T0" fmla="*/ 950 w 2815"/>
                  <a:gd name="T1" fmla="*/ 85 h 2110"/>
                  <a:gd name="T2" fmla="*/ 628 w 2815"/>
                  <a:gd name="T3" fmla="*/ 438 h 2110"/>
                  <a:gd name="T4" fmla="*/ 66 w 2815"/>
                  <a:gd name="T5" fmla="*/ 471 h 2110"/>
                  <a:gd name="T6" fmla="*/ 0 w 2815"/>
                  <a:gd name="T7" fmla="*/ 627 h 2110"/>
                  <a:gd name="T8" fmla="*/ 372 w 2815"/>
                  <a:gd name="T9" fmla="*/ 1026 h 2110"/>
                  <a:gd name="T10" fmla="*/ 611 w 2815"/>
                  <a:gd name="T11" fmla="*/ 902 h 2110"/>
                  <a:gd name="T12" fmla="*/ 992 w 2815"/>
                  <a:gd name="T13" fmla="*/ 1085 h 2110"/>
                  <a:gd name="T14" fmla="*/ 1116 w 2815"/>
                  <a:gd name="T15" fmla="*/ 1339 h 2110"/>
                  <a:gd name="T16" fmla="*/ 1083 w 2815"/>
                  <a:gd name="T17" fmla="*/ 1450 h 2110"/>
                  <a:gd name="T18" fmla="*/ 1124 w 2815"/>
                  <a:gd name="T19" fmla="*/ 1659 h 2110"/>
                  <a:gd name="T20" fmla="*/ 1149 w 2815"/>
                  <a:gd name="T21" fmla="*/ 1999 h 2110"/>
                  <a:gd name="T22" fmla="*/ 1463 w 2815"/>
                  <a:gd name="T23" fmla="*/ 2110 h 2110"/>
                  <a:gd name="T24" fmla="*/ 1686 w 2815"/>
                  <a:gd name="T25" fmla="*/ 2025 h 2110"/>
                  <a:gd name="T26" fmla="*/ 1603 w 2815"/>
                  <a:gd name="T27" fmla="*/ 1777 h 2110"/>
                  <a:gd name="T28" fmla="*/ 1991 w 2815"/>
                  <a:gd name="T29" fmla="*/ 1555 h 2110"/>
                  <a:gd name="T30" fmla="*/ 2281 w 2815"/>
                  <a:gd name="T31" fmla="*/ 1542 h 2110"/>
                  <a:gd name="T32" fmla="*/ 2446 w 2815"/>
                  <a:gd name="T33" fmla="*/ 1359 h 2110"/>
                  <a:gd name="T34" fmla="*/ 2361 w 2815"/>
                  <a:gd name="T35" fmla="*/ 1001 h 2110"/>
                  <a:gd name="T36" fmla="*/ 2606 w 2815"/>
                  <a:gd name="T37" fmla="*/ 893 h 2110"/>
                  <a:gd name="T38" fmla="*/ 2815 w 2815"/>
                  <a:gd name="T39" fmla="*/ 454 h 2110"/>
                  <a:gd name="T40" fmla="*/ 2518 w 2815"/>
                  <a:gd name="T41" fmla="*/ 0 h 21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815" h="2110">
                    <a:moveTo>
                      <a:pt x="950" y="85"/>
                    </a:moveTo>
                    <a:lnTo>
                      <a:pt x="628" y="438"/>
                    </a:lnTo>
                    <a:lnTo>
                      <a:pt x="66" y="471"/>
                    </a:lnTo>
                    <a:lnTo>
                      <a:pt x="0" y="627"/>
                    </a:lnTo>
                    <a:lnTo>
                      <a:pt x="372" y="1026"/>
                    </a:lnTo>
                    <a:lnTo>
                      <a:pt x="611" y="902"/>
                    </a:lnTo>
                    <a:lnTo>
                      <a:pt x="992" y="1085"/>
                    </a:lnTo>
                    <a:lnTo>
                      <a:pt x="1116" y="1339"/>
                    </a:lnTo>
                    <a:lnTo>
                      <a:pt x="1083" y="1450"/>
                    </a:lnTo>
                    <a:lnTo>
                      <a:pt x="1124" y="1659"/>
                    </a:lnTo>
                    <a:lnTo>
                      <a:pt x="1149" y="1999"/>
                    </a:lnTo>
                    <a:lnTo>
                      <a:pt x="1463" y="2110"/>
                    </a:lnTo>
                    <a:lnTo>
                      <a:pt x="1686" y="2025"/>
                    </a:lnTo>
                    <a:lnTo>
                      <a:pt x="1603" y="1777"/>
                    </a:lnTo>
                    <a:lnTo>
                      <a:pt x="1991" y="1555"/>
                    </a:lnTo>
                    <a:lnTo>
                      <a:pt x="2281" y="1542"/>
                    </a:lnTo>
                    <a:lnTo>
                      <a:pt x="2446" y="1359"/>
                    </a:lnTo>
                    <a:lnTo>
                      <a:pt x="2361" y="1001"/>
                    </a:lnTo>
                    <a:lnTo>
                      <a:pt x="2606" y="893"/>
                    </a:lnTo>
                    <a:lnTo>
                      <a:pt x="2815" y="454"/>
                    </a:lnTo>
                    <a:lnTo>
                      <a:pt x="2518" y="0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5141" name="Freeform 5"/>
              <p:cNvSpPr>
                <a:spLocks/>
              </p:cNvSpPr>
              <p:nvPr userDrawn="1"/>
            </p:nvSpPr>
            <p:spPr bwMode="hidden">
              <a:xfrm>
                <a:off x="672" y="1116"/>
                <a:ext cx="3966" cy="2366"/>
              </a:xfrm>
              <a:custGeom>
                <a:avLst/>
                <a:gdLst>
                  <a:gd name="T0" fmla="*/ 1423 w 3966"/>
                  <a:gd name="T1" fmla="*/ 65 h 2366"/>
                  <a:gd name="T2" fmla="*/ 1148 w 3966"/>
                  <a:gd name="T3" fmla="*/ 262 h 2366"/>
                  <a:gd name="T4" fmla="*/ 934 w 3966"/>
                  <a:gd name="T5" fmla="*/ 216 h 2366"/>
                  <a:gd name="T6" fmla="*/ 529 w 3966"/>
                  <a:gd name="T7" fmla="*/ 314 h 2366"/>
                  <a:gd name="T8" fmla="*/ 174 w 3966"/>
                  <a:gd name="T9" fmla="*/ 327 h 2366"/>
                  <a:gd name="T10" fmla="*/ 0 w 3966"/>
                  <a:gd name="T11" fmla="*/ 628 h 2366"/>
                  <a:gd name="T12" fmla="*/ 91 w 3966"/>
                  <a:gd name="T13" fmla="*/ 726 h 2366"/>
                  <a:gd name="T14" fmla="*/ 231 w 3966"/>
                  <a:gd name="T15" fmla="*/ 654 h 2366"/>
                  <a:gd name="T16" fmla="*/ 430 w 3966"/>
                  <a:gd name="T17" fmla="*/ 687 h 2366"/>
                  <a:gd name="T18" fmla="*/ 504 w 3966"/>
                  <a:gd name="T19" fmla="*/ 850 h 2366"/>
                  <a:gd name="T20" fmla="*/ 347 w 3966"/>
                  <a:gd name="T21" fmla="*/ 1020 h 2366"/>
                  <a:gd name="T22" fmla="*/ 529 w 3966"/>
                  <a:gd name="T23" fmla="*/ 1144 h 2366"/>
                  <a:gd name="T24" fmla="*/ 727 w 3966"/>
                  <a:gd name="T25" fmla="*/ 1105 h 2366"/>
                  <a:gd name="T26" fmla="*/ 901 w 3966"/>
                  <a:gd name="T27" fmla="*/ 1216 h 2366"/>
                  <a:gd name="T28" fmla="*/ 1256 w 3966"/>
                  <a:gd name="T29" fmla="*/ 1229 h 2366"/>
                  <a:gd name="T30" fmla="*/ 1611 w 3966"/>
                  <a:gd name="T31" fmla="*/ 1425 h 2366"/>
                  <a:gd name="T32" fmla="*/ 1694 w 3966"/>
                  <a:gd name="T33" fmla="*/ 1673 h 2366"/>
                  <a:gd name="T34" fmla="*/ 1619 w 3966"/>
                  <a:gd name="T35" fmla="*/ 2118 h 2366"/>
                  <a:gd name="T36" fmla="*/ 1694 w 3966"/>
                  <a:gd name="T37" fmla="*/ 2268 h 2366"/>
                  <a:gd name="T38" fmla="*/ 2132 w 3966"/>
                  <a:gd name="T39" fmla="*/ 2242 h 2366"/>
                  <a:gd name="T40" fmla="*/ 2289 w 3966"/>
                  <a:gd name="T41" fmla="*/ 2366 h 2366"/>
                  <a:gd name="T42" fmla="*/ 2594 w 3966"/>
                  <a:gd name="T43" fmla="*/ 2046 h 2366"/>
                  <a:gd name="T44" fmla="*/ 2537 w 3966"/>
                  <a:gd name="T45" fmla="*/ 1817 h 2366"/>
                  <a:gd name="T46" fmla="*/ 2818 w 3966"/>
                  <a:gd name="T47" fmla="*/ 1673 h 2366"/>
                  <a:gd name="T48" fmla="*/ 3016 w 3966"/>
                  <a:gd name="T49" fmla="*/ 1719 h 2366"/>
                  <a:gd name="T50" fmla="*/ 3280 w 3966"/>
                  <a:gd name="T51" fmla="*/ 1615 h 2366"/>
                  <a:gd name="T52" fmla="*/ 3405 w 3966"/>
                  <a:gd name="T53" fmla="*/ 1174 h 2366"/>
                  <a:gd name="T54" fmla="*/ 3643 w 3966"/>
                  <a:gd name="T55" fmla="*/ 922 h 2366"/>
                  <a:gd name="T56" fmla="*/ 3966 w 3966"/>
                  <a:gd name="T57" fmla="*/ 896 h 2366"/>
                  <a:gd name="T58" fmla="*/ 3908 w 3966"/>
                  <a:gd name="T59" fmla="*/ 733 h 2366"/>
                  <a:gd name="T60" fmla="*/ 3669 w 3966"/>
                  <a:gd name="T61" fmla="*/ 563 h 2366"/>
                  <a:gd name="T62" fmla="*/ 3817 w 3966"/>
                  <a:gd name="T63" fmla="*/ 210 h 2366"/>
                  <a:gd name="T64" fmla="*/ 3590 w 3966"/>
                  <a:gd name="T65" fmla="*/ 0 h 2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966" h="2366">
                    <a:moveTo>
                      <a:pt x="1423" y="65"/>
                    </a:moveTo>
                    <a:lnTo>
                      <a:pt x="1148" y="262"/>
                    </a:lnTo>
                    <a:lnTo>
                      <a:pt x="934" y="216"/>
                    </a:lnTo>
                    <a:lnTo>
                      <a:pt x="529" y="314"/>
                    </a:lnTo>
                    <a:lnTo>
                      <a:pt x="174" y="327"/>
                    </a:lnTo>
                    <a:lnTo>
                      <a:pt x="0" y="628"/>
                    </a:lnTo>
                    <a:lnTo>
                      <a:pt x="91" y="726"/>
                    </a:lnTo>
                    <a:lnTo>
                      <a:pt x="231" y="654"/>
                    </a:lnTo>
                    <a:lnTo>
                      <a:pt x="430" y="687"/>
                    </a:lnTo>
                    <a:lnTo>
                      <a:pt x="504" y="850"/>
                    </a:lnTo>
                    <a:lnTo>
                      <a:pt x="347" y="1020"/>
                    </a:lnTo>
                    <a:lnTo>
                      <a:pt x="529" y="1144"/>
                    </a:lnTo>
                    <a:lnTo>
                      <a:pt x="727" y="1105"/>
                    </a:lnTo>
                    <a:lnTo>
                      <a:pt x="901" y="1216"/>
                    </a:lnTo>
                    <a:lnTo>
                      <a:pt x="1256" y="1229"/>
                    </a:lnTo>
                    <a:lnTo>
                      <a:pt x="1611" y="1425"/>
                    </a:lnTo>
                    <a:lnTo>
                      <a:pt x="1694" y="1673"/>
                    </a:lnTo>
                    <a:lnTo>
                      <a:pt x="1619" y="2118"/>
                    </a:lnTo>
                    <a:lnTo>
                      <a:pt x="1694" y="2268"/>
                    </a:lnTo>
                    <a:lnTo>
                      <a:pt x="2132" y="2242"/>
                    </a:lnTo>
                    <a:lnTo>
                      <a:pt x="2289" y="2366"/>
                    </a:lnTo>
                    <a:lnTo>
                      <a:pt x="2594" y="2046"/>
                    </a:lnTo>
                    <a:lnTo>
                      <a:pt x="2537" y="1817"/>
                    </a:lnTo>
                    <a:lnTo>
                      <a:pt x="2818" y="1673"/>
                    </a:lnTo>
                    <a:lnTo>
                      <a:pt x="3016" y="1719"/>
                    </a:lnTo>
                    <a:lnTo>
                      <a:pt x="3280" y="1615"/>
                    </a:lnTo>
                    <a:lnTo>
                      <a:pt x="3405" y="1174"/>
                    </a:lnTo>
                    <a:lnTo>
                      <a:pt x="3643" y="922"/>
                    </a:lnTo>
                    <a:lnTo>
                      <a:pt x="3966" y="896"/>
                    </a:lnTo>
                    <a:lnTo>
                      <a:pt x="3908" y="733"/>
                    </a:lnTo>
                    <a:lnTo>
                      <a:pt x="3669" y="563"/>
                    </a:lnTo>
                    <a:lnTo>
                      <a:pt x="3817" y="210"/>
                    </a:lnTo>
                    <a:lnTo>
                      <a:pt x="3590" y="0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5142" name="Freeform 6"/>
              <p:cNvSpPr>
                <a:spLocks/>
              </p:cNvSpPr>
              <p:nvPr userDrawn="1"/>
            </p:nvSpPr>
            <p:spPr bwMode="hidden">
              <a:xfrm>
                <a:off x="20" y="1069"/>
                <a:ext cx="5732" cy="3107"/>
              </a:xfrm>
              <a:custGeom>
                <a:avLst/>
                <a:gdLst>
                  <a:gd name="T0" fmla="*/ 81 w 5732"/>
                  <a:gd name="T1" fmla="*/ 0 h 3107"/>
                  <a:gd name="T2" fmla="*/ 133 w 5732"/>
                  <a:gd name="T3" fmla="*/ 328 h 3107"/>
                  <a:gd name="T4" fmla="*/ 0 w 5732"/>
                  <a:gd name="T5" fmla="*/ 666 h 3107"/>
                  <a:gd name="T6" fmla="*/ 83 w 5732"/>
                  <a:gd name="T7" fmla="*/ 1221 h 3107"/>
                  <a:gd name="T8" fmla="*/ 413 w 5732"/>
                  <a:gd name="T9" fmla="*/ 1515 h 3107"/>
                  <a:gd name="T10" fmla="*/ 881 w 5732"/>
                  <a:gd name="T11" fmla="*/ 1700 h 3107"/>
                  <a:gd name="T12" fmla="*/ 1440 w 5732"/>
                  <a:gd name="T13" fmla="*/ 1651 h 3107"/>
                  <a:gd name="T14" fmla="*/ 1755 w 5732"/>
                  <a:gd name="T15" fmla="*/ 1940 h 3107"/>
                  <a:gd name="T16" fmla="*/ 1653 w 5732"/>
                  <a:gd name="T17" fmla="*/ 2126 h 3107"/>
                  <a:gd name="T18" fmla="*/ 1136 w 5732"/>
                  <a:gd name="T19" fmla="*/ 2142 h 3107"/>
                  <a:gd name="T20" fmla="*/ 911 w 5732"/>
                  <a:gd name="T21" fmla="*/ 2021 h 3107"/>
                  <a:gd name="T22" fmla="*/ 739 w 5732"/>
                  <a:gd name="T23" fmla="*/ 2142 h 3107"/>
                  <a:gd name="T24" fmla="*/ 954 w 5732"/>
                  <a:gd name="T25" fmla="*/ 2524 h 3107"/>
                  <a:gd name="T26" fmla="*/ 973 w 5732"/>
                  <a:gd name="T27" fmla="*/ 2905 h 3107"/>
                  <a:gd name="T28" fmla="*/ 1511 w 5732"/>
                  <a:gd name="T29" fmla="*/ 3107 h 3107"/>
                  <a:gd name="T30" fmla="*/ 1644 w 5732"/>
                  <a:gd name="T31" fmla="*/ 2922 h 3107"/>
                  <a:gd name="T32" fmla="*/ 2077 w 5732"/>
                  <a:gd name="T33" fmla="*/ 2797 h 3107"/>
                  <a:gd name="T34" fmla="*/ 2610 w 5732"/>
                  <a:gd name="T35" fmla="*/ 2962 h 3107"/>
                  <a:gd name="T36" fmla="*/ 3222 w 5732"/>
                  <a:gd name="T37" fmla="*/ 2812 h 3107"/>
                  <a:gd name="T38" fmla="*/ 3443 w 5732"/>
                  <a:gd name="T39" fmla="*/ 2922 h 3107"/>
                  <a:gd name="T40" fmla="*/ 3861 w 5732"/>
                  <a:gd name="T41" fmla="*/ 2648 h 3107"/>
                  <a:gd name="T42" fmla="*/ 4125 w 5732"/>
                  <a:gd name="T43" fmla="*/ 2311 h 3107"/>
                  <a:gd name="T44" fmla="*/ 4369 w 5732"/>
                  <a:gd name="T45" fmla="*/ 2318 h 3107"/>
                  <a:gd name="T46" fmla="*/ 4554 w 5732"/>
                  <a:gd name="T47" fmla="*/ 2445 h 3107"/>
                  <a:gd name="T48" fmla="*/ 5015 w 5732"/>
                  <a:gd name="T49" fmla="*/ 2142 h 3107"/>
                  <a:gd name="T50" fmla="*/ 5404 w 5732"/>
                  <a:gd name="T51" fmla="*/ 2185 h 3107"/>
                  <a:gd name="T52" fmla="*/ 5732 w 5732"/>
                  <a:gd name="T53" fmla="*/ 2069 h 31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5732" h="3107">
                    <a:moveTo>
                      <a:pt x="81" y="0"/>
                    </a:moveTo>
                    <a:lnTo>
                      <a:pt x="133" y="328"/>
                    </a:lnTo>
                    <a:lnTo>
                      <a:pt x="0" y="666"/>
                    </a:lnTo>
                    <a:lnTo>
                      <a:pt x="83" y="1221"/>
                    </a:lnTo>
                    <a:lnTo>
                      <a:pt x="413" y="1515"/>
                    </a:lnTo>
                    <a:lnTo>
                      <a:pt x="881" y="1700"/>
                    </a:lnTo>
                    <a:lnTo>
                      <a:pt x="1440" y="1651"/>
                    </a:lnTo>
                    <a:lnTo>
                      <a:pt x="1755" y="1940"/>
                    </a:lnTo>
                    <a:lnTo>
                      <a:pt x="1653" y="2126"/>
                    </a:lnTo>
                    <a:lnTo>
                      <a:pt x="1136" y="2142"/>
                    </a:lnTo>
                    <a:lnTo>
                      <a:pt x="911" y="2021"/>
                    </a:lnTo>
                    <a:lnTo>
                      <a:pt x="739" y="2142"/>
                    </a:lnTo>
                    <a:lnTo>
                      <a:pt x="954" y="2524"/>
                    </a:lnTo>
                    <a:lnTo>
                      <a:pt x="973" y="2905"/>
                    </a:lnTo>
                    <a:lnTo>
                      <a:pt x="1511" y="3107"/>
                    </a:lnTo>
                    <a:lnTo>
                      <a:pt x="1644" y="2922"/>
                    </a:lnTo>
                    <a:lnTo>
                      <a:pt x="2077" y="2797"/>
                    </a:lnTo>
                    <a:lnTo>
                      <a:pt x="2610" y="2962"/>
                    </a:lnTo>
                    <a:lnTo>
                      <a:pt x="3222" y="2812"/>
                    </a:lnTo>
                    <a:lnTo>
                      <a:pt x="3443" y="2922"/>
                    </a:lnTo>
                    <a:lnTo>
                      <a:pt x="3861" y="2648"/>
                    </a:lnTo>
                    <a:lnTo>
                      <a:pt x="4125" y="2311"/>
                    </a:lnTo>
                    <a:lnTo>
                      <a:pt x="4369" y="2318"/>
                    </a:lnTo>
                    <a:lnTo>
                      <a:pt x="4554" y="2445"/>
                    </a:lnTo>
                    <a:lnTo>
                      <a:pt x="5015" y="2142"/>
                    </a:lnTo>
                    <a:lnTo>
                      <a:pt x="5404" y="2185"/>
                    </a:lnTo>
                    <a:lnTo>
                      <a:pt x="5732" y="206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5143" name="Freeform 7"/>
              <p:cNvSpPr>
                <a:spLocks/>
              </p:cNvSpPr>
              <p:nvPr userDrawn="1"/>
            </p:nvSpPr>
            <p:spPr bwMode="hidden">
              <a:xfrm>
                <a:off x="242" y="1145"/>
                <a:ext cx="5512" cy="2760"/>
              </a:xfrm>
              <a:custGeom>
                <a:avLst/>
                <a:gdLst>
                  <a:gd name="T0" fmla="*/ 240 w 5512"/>
                  <a:gd name="T1" fmla="*/ 0 h 2760"/>
                  <a:gd name="T2" fmla="*/ 0 w 5512"/>
                  <a:gd name="T3" fmla="*/ 336 h 2760"/>
                  <a:gd name="T4" fmla="*/ 82 w 5512"/>
                  <a:gd name="T5" fmla="*/ 821 h 2760"/>
                  <a:gd name="T6" fmla="*/ 243 w 5512"/>
                  <a:gd name="T7" fmla="*/ 873 h 2760"/>
                  <a:gd name="T8" fmla="*/ 473 w 5512"/>
                  <a:gd name="T9" fmla="*/ 1087 h 2760"/>
                  <a:gd name="T10" fmla="*/ 557 w 5512"/>
                  <a:gd name="T11" fmla="*/ 1441 h 2760"/>
                  <a:gd name="T12" fmla="*/ 839 w 5512"/>
                  <a:gd name="T13" fmla="*/ 1499 h 2760"/>
                  <a:gd name="T14" fmla="*/ 1258 w 5512"/>
                  <a:gd name="T15" fmla="*/ 1349 h 2760"/>
                  <a:gd name="T16" fmla="*/ 1307 w 5512"/>
                  <a:gd name="T17" fmla="*/ 1493 h 2760"/>
                  <a:gd name="T18" fmla="*/ 1621 w 5512"/>
                  <a:gd name="T19" fmla="*/ 1513 h 2760"/>
                  <a:gd name="T20" fmla="*/ 1862 w 5512"/>
                  <a:gd name="T21" fmla="*/ 1865 h 2760"/>
                  <a:gd name="T22" fmla="*/ 1668 w 5512"/>
                  <a:gd name="T23" fmla="*/ 2166 h 2760"/>
                  <a:gd name="T24" fmla="*/ 1308 w 5512"/>
                  <a:gd name="T25" fmla="*/ 2217 h 2760"/>
                  <a:gd name="T26" fmla="*/ 992 w 5512"/>
                  <a:gd name="T27" fmla="*/ 2172 h 2760"/>
                  <a:gd name="T28" fmla="*/ 903 w 5512"/>
                  <a:gd name="T29" fmla="*/ 2244 h 2760"/>
                  <a:gd name="T30" fmla="*/ 1008 w 5512"/>
                  <a:gd name="T31" fmla="*/ 2415 h 2760"/>
                  <a:gd name="T32" fmla="*/ 992 w 5512"/>
                  <a:gd name="T33" fmla="*/ 2538 h 2760"/>
                  <a:gd name="T34" fmla="*/ 1137 w 5512"/>
                  <a:gd name="T35" fmla="*/ 2760 h 2760"/>
                  <a:gd name="T36" fmla="*/ 1661 w 5512"/>
                  <a:gd name="T37" fmla="*/ 2623 h 2760"/>
                  <a:gd name="T38" fmla="*/ 1725 w 5512"/>
                  <a:gd name="T39" fmla="*/ 2492 h 2760"/>
                  <a:gd name="T40" fmla="*/ 1895 w 5512"/>
                  <a:gd name="T41" fmla="*/ 2551 h 2760"/>
                  <a:gd name="T42" fmla="*/ 2338 w 5512"/>
                  <a:gd name="T43" fmla="*/ 2448 h 2760"/>
                  <a:gd name="T44" fmla="*/ 2443 w 5512"/>
                  <a:gd name="T45" fmla="*/ 2714 h 2760"/>
                  <a:gd name="T46" fmla="*/ 2870 w 5512"/>
                  <a:gd name="T47" fmla="*/ 2541 h 2760"/>
                  <a:gd name="T48" fmla="*/ 3264 w 5512"/>
                  <a:gd name="T49" fmla="*/ 2591 h 2760"/>
                  <a:gd name="T50" fmla="*/ 3522 w 5512"/>
                  <a:gd name="T51" fmla="*/ 2427 h 2760"/>
                  <a:gd name="T52" fmla="*/ 3594 w 5512"/>
                  <a:gd name="T53" fmla="*/ 2081 h 2760"/>
                  <a:gd name="T54" fmla="*/ 4013 w 5512"/>
                  <a:gd name="T55" fmla="*/ 2087 h 2760"/>
                  <a:gd name="T56" fmla="*/ 4070 w 5512"/>
                  <a:gd name="T57" fmla="*/ 1924 h 2760"/>
                  <a:gd name="T58" fmla="*/ 4239 w 5512"/>
                  <a:gd name="T59" fmla="*/ 1931 h 2760"/>
                  <a:gd name="T60" fmla="*/ 4465 w 5512"/>
                  <a:gd name="T61" fmla="*/ 2094 h 2760"/>
                  <a:gd name="T62" fmla="*/ 4836 w 5512"/>
                  <a:gd name="T63" fmla="*/ 1814 h 2760"/>
                  <a:gd name="T64" fmla="*/ 5225 w 5512"/>
                  <a:gd name="T65" fmla="*/ 1785 h 2760"/>
                  <a:gd name="T66" fmla="*/ 5367 w 5512"/>
                  <a:gd name="T67" fmla="*/ 1571 h 2760"/>
                  <a:gd name="T68" fmla="*/ 5512 w 5512"/>
                  <a:gd name="T69" fmla="*/ 1585 h 27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5512" h="2760">
                    <a:moveTo>
                      <a:pt x="240" y="0"/>
                    </a:moveTo>
                    <a:lnTo>
                      <a:pt x="0" y="336"/>
                    </a:lnTo>
                    <a:lnTo>
                      <a:pt x="82" y="821"/>
                    </a:lnTo>
                    <a:lnTo>
                      <a:pt x="243" y="873"/>
                    </a:lnTo>
                    <a:lnTo>
                      <a:pt x="473" y="1087"/>
                    </a:lnTo>
                    <a:lnTo>
                      <a:pt x="557" y="1441"/>
                    </a:lnTo>
                    <a:lnTo>
                      <a:pt x="839" y="1499"/>
                    </a:lnTo>
                    <a:lnTo>
                      <a:pt x="1258" y="1349"/>
                    </a:lnTo>
                    <a:lnTo>
                      <a:pt x="1307" y="1493"/>
                    </a:lnTo>
                    <a:lnTo>
                      <a:pt x="1621" y="1513"/>
                    </a:lnTo>
                    <a:lnTo>
                      <a:pt x="1862" y="1865"/>
                    </a:lnTo>
                    <a:lnTo>
                      <a:pt x="1668" y="2166"/>
                    </a:lnTo>
                    <a:lnTo>
                      <a:pt x="1308" y="2217"/>
                    </a:lnTo>
                    <a:lnTo>
                      <a:pt x="992" y="2172"/>
                    </a:lnTo>
                    <a:lnTo>
                      <a:pt x="903" y="2244"/>
                    </a:lnTo>
                    <a:lnTo>
                      <a:pt x="1008" y="2415"/>
                    </a:lnTo>
                    <a:lnTo>
                      <a:pt x="992" y="2538"/>
                    </a:lnTo>
                    <a:lnTo>
                      <a:pt x="1137" y="2760"/>
                    </a:lnTo>
                    <a:lnTo>
                      <a:pt x="1661" y="2623"/>
                    </a:lnTo>
                    <a:lnTo>
                      <a:pt x="1725" y="2492"/>
                    </a:lnTo>
                    <a:lnTo>
                      <a:pt x="1895" y="2551"/>
                    </a:lnTo>
                    <a:lnTo>
                      <a:pt x="2338" y="2448"/>
                    </a:lnTo>
                    <a:lnTo>
                      <a:pt x="2443" y="2714"/>
                    </a:lnTo>
                    <a:lnTo>
                      <a:pt x="2870" y="2541"/>
                    </a:lnTo>
                    <a:lnTo>
                      <a:pt x="3264" y="2591"/>
                    </a:lnTo>
                    <a:lnTo>
                      <a:pt x="3522" y="2427"/>
                    </a:lnTo>
                    <a:lnTo>
                      <a:pt x="3594" y="2081"/>
                    </a:lnTo>
                    <a:lnTo>
                      <a:pt x="4013" y="2087"/>
                    </a:lnTo>
                    <a:lnTo>
                      <a:pt x="4070" y="1924"/>
                    </a:lnTo>
                    <a:lnTo>
                      <a:pt x="4239" y="1931"/>
                    </a:lnTo>
                    <a:lnTo>
                      <a:pt x="4465" y="2094"/>
                    </a:lnTo>
                    <a:lnTo>
                      <a:pt x="4836" y="1814"/>
                    </a:lnTo>
                    <a:lnTo>
                      <a:pt x="5225" y="1785"/>
                    </a:lnTo>
                    <a:lnTo>
                      <a:pt x="5367" y="1571"/>
                    </a:lnTo>
                    <a:lnTo>
                      <a:pt x="5512" y="1585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5144" name="Freeform 8"/>
              <p:cNvSpPr>
                <a:spLocks/>
              </p:cNvSpPr>
              <p:nvPr userDrawn="1"/>
            </p:nvSpPr>
            <p:spPr bwMode="hidden">
              <a:xfrm>
                <a:off x="4840" y="984"/>
                <a:ext cx="790" cy="1189"/>
              </a:xfrm>
              <a:custGeom>
                <a:avLst/>
                <a:gdLst>
                  <a:gd name="T0" fmla="*/ 139 w 790"/>
                  <a:gd name="T1" fmla="*/ 0 h 1189"/>
                  <a:gd name="T2" fmla="*/ 210 w 790"/>
                  <a:gd name="T3" fmla="*/ 233 h 1189"/>
                  <a:gd name="T4" fmla="*/ 159 w 790"/>
                  <a:gd name="T5" fmla="*/ 643 h 1189"/>
                  <a:gd name="T6" fmla="*/ 454 w 790"/>
                  <a:gd name="T7" fmla="*/ 771 h 1189"/>
                  <a:gd name="T8" fmla="*/ 605 w 790"/>
                  <a:gd name="T9" fmla="*/ 1046 h 1189"/>
                  <a:gd name="T10" fmla="*/ 790 w 790"/>
                  <a:gd name="T11" fmla="*/ 1189 h 1189"/>
                  <a:gd name="T12" fmla="*/ 540 w 790"/>
                  <a:gd name="T13" fmla="*/ 1111 h 1189"/>
                  <a:gd name="T14" fmla="*/ 363 w 790"/>
                  <a:gd name="T15" fmla="*/ 883 h 1189"/>
                  <a:gd name="T16" fmla="*/ 139 w 790"/>
                  <a:gd name="T17" fmla="*/ 852 h 1189"/>
                  <a:gd name="T18" fmla="*/ 0 w 790"/>
                  <a:gd name="T19" fmla="*/ 499 h 1189"/>
                  <a:gd name="T20" fmla="*/ 48 w 790"/>
                  <a:gd name="T21" fmla="*/ 209 h 11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790" h="1189">
                    <a:moveTo>
                      <a:pt x="139" y="0"/>
                    </a:moveTo>
                    <a:lnTo>
                      <a:pt x="210" y="233"/>
                    </a:lnTo>
                    <a:lnTo>
                      <a:pt x="159" y="643"/>
                    </a:lnTo>
                    <a:lnTo>
                      <a:pt x="454" y="771"/>
                    </a:lnTo>
                    <a:lnTo>
                      <a:pt x="605" y="1046"/>
                    </a:lnTo>
                    <a:lnTo>
                      <a:pt x="790" y="1189"/>
                    </a:lnTo>
                    <a:lnTo>
                      <a:pt x="540" y="1111"/>
                    </a:lnTo>
                    <a:lnTo>
                      <a:pt x="363" y="883"/>
                    </a:lnTo>
                    <a:lnTo>
                      <a:pt x="139" y="852"/>
                    </a:lnTo>
                    <a:lnTo>
                      <a:pt x="0" y="499"/>
                    </a:lnTo>
                    <a:lnTo>
                      <a:pt x="48" y="209"/>
                    </a:lnTo>
                  </a:path>
                </a:pathLst>
              </a:custGeom>
              <a:noFill/>
              <a:ln w="1524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5145" name="Freeform 9"/>
              <p:cNvSpPr>
                <a:spLocks/>
              </p:cNvSpPr>
              <p:nvPr userDrawn="1"/>
            </p:nvSpPr>
            <p:spPr bwMode="hidden">
              <a:xfrm>
                <a:off x="5173" y="896"/>
                <a:ext cx="579" cy="1117"/>
              </a:xfrm>
              <a:custGeom>
                <a:avLst/>
                <a:gdLst>
                  <a:gd name="T0" fmla="*/ 0 w 579"/>
                  <a:gd name="T1" fmla="*/ 0 h 1117"/>
                  <a:gd name="T2" fmla="*/ 128 w 579"/>
                  <a:gd name="T3" fmla="*/ 328 h 1117"/>
                  <a:gd name="T4" fmla="*/ 9 w 579"/>
                  <a:gd name="T5" fmla="*/ 659 h 1117"/>
                  <a:gd name="T6" fmla="*/ 40 w 579"/>
                  <a:gd name="T7" fmla="*/ 763 h 1117"/>
                  <a:gd name="T8" fmla="*/ 234 w 579"/>
                  <a:gd name="T9" fmla="*/ 739 h 1117"/>
                  <a:gd name="T10" fmla="*/ 344 w 579"/>
                  <a:gd name="T11" fmla="*/ 1055 h 1117"/>
                  <a:gd name="T12" fmla="*/ 579 w 579"/>
                  <a:gd name="T13" fmla="*/ 1117 h 11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79" h="1117">
                    <a:moveTo>
                      <a:pt x="0" y="0"/>
                    </a:moveTo>
                    <a:lnTo>
                      <a:pt x="128" y="328"/>
                    </a:lnTo>
                    <a:lnTo>
                      <a:pt x="9" y="659"/>
                    </a:lnTo>
                    <a:lnTo>
                      <a:pt x="40" y="763"/>
                    </a:lnTo>
                    <a:lnTo>
                      <a:pt x="234" y="739"/>
                    </a:lnTo>
                    <a:lnTo>
                      <a:pt x="344" y="1055"/>
                    </a:lnTo>
                    <a:lnTo>
                      <a:pt x="579" y="1117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5146" name="Freeform 10"/>
              <p:cNvSpPr>
                <a:spLocks/>
              </p:cNvSpPr>
              <p:nvPr userDrawn="1"/>
            </p:nvSpPr>
            <p:spPr bwMode="hidden">
              <a:xfrm>
                <a:off x="3291" y="968"/>
                <a:ext cx="2471" cy="2396"/>
              </a:xfrm>
              <a:custGeom>
                <a:avLst/>
                <a:gdLst>
                  <a:gd name="T0" fmla="*/ 1118 w 2471"/>
                  <a:gd name="T1" fmla="*/ 0 h 2396"/>
                  <a:gd name="T2" fmla="*/ 1179 w 2471"/>
                  <a:gd name="T3" fmla="*/ 225 h 2396"/>
                  <a:gd name="T4" fmla="*/ 1393 w 2471"/>
                  <a:gd name="T5" fmla="*/ 339 h 2396"/>
                  <a:gd name="T6" fmla="*/ 1404 w 2471"/>
                  <a:gd name="T7" fmla="*/ 548 h 2396"/>
                  <a:gd name="T8" fmla="*/ 1342 w 2471"/>
                  <a:gd name="T9" fmla="*/ 732 h 2396"/>
                  <a:gd name="T10" fmla="*/ 1434 w 2471"/>
                  <a:gd name="T11" fmla="*/ 925 h 2396"/>
                  <a:gd name="T12" fmla="*/ 1455 w 2471"/>
                  <a:gd name="T13" fmla="*/ 1109 h 2396"/>
                  <a:gd name="T14" fmla="*/ 1311 w 2471"/>
                  <a:gd name="T15" fmla="*/ 1142 h 2396"/>
                  <a:gd name="T16" fmla="*/ 926 w 2471"/>
                  <a:gd name="T17" fmla="*/ 1384 h 2396"/>
                  <a:gd name="T18" fmla="*/ 975 w 2471"/>
                  <a:gd name="T19" fmla="*/ 1456 h 2396"/>
                  <a:gd name="T20" fmla="*/ 956 w 2471"/>
                  <a:gd name="T21" fmla="*/ 1624 h 2396"/>
                  <a:gd name="T22" fmla="*/ 782 w 2471"/>
                  <a:gd name="T23" fmla="*/ 1817 h 2396"/>
                  <a:gd name="T24" fmla="*/ 539 w 2471"/>
                  <a:gd name="T25" fmla="*/ 1978 h 2396"/>
                  <a:gd name="T26" fmla="*/ 152 w 2471"/>
                  <a:gd name="T27" fmla="*/ 2026 h 2396"/>
                  <a:gd name="T28" fmla="*/ 19 w 2471"/>
                  <a:gd name="T29" fmla="*/ 2251 h 2396"/>
                  <a:gd name="T30" fmla="*/ 0 w 2471"/>
                  <a:gd name="T31" fmla="*/ 2396 h 2396"/>
                  <a:gd name="T32" fmla="*/ 213 w 2471"/>
                  <a:gd name="T33" fmla="*/ 2179 h 2396"/>
                  <a:gd name="T34" fmla="*/ 629 w 2471"/>
                  <a:gd name="T35" fmla="*/ 2090 h 2396"/>
                  <a:gd name="T36" fmla="*/ 894 w 2471"/>
                  <a:gd name="T37" fmla="*/ 1906 h 2396"/>
                  <a:gd name="T38" fmla="*/ 1230 w 2471"/>
                  <a:gd name="T39" fmla="*/ 1986 h 2396"/>
                  <a:gd name="T40" fmla="*/ 1668 w 2471"/>
                  <a:gd name="T41" fmla="*/ 1906 h 2396"/>
                  <a:gd name="T42" fmla="*/ 1983 w 2471"/>
                  <a:gd name="T43" fmla="*/ 1745 h 2396"/>
                  <a:gd name="T44" fmla="*/ 2014 w 2471"/>
                  <a:gd name="T45" fmla="*/ 1600 h 2396"/>
                  <a:gd name="T46" fmla="*/ 2237 w 2471"/>
                  <a:gd name="T47" fmla="*/ 1496 h 2396"/>
                  <a:gd name="T48" fmla="*/ 2359 w 2471"/>
                  <a:gd name="T49" fmla="*/ 1552 h 2396"/>
                  <a:gd name="T50" fmla="*/ 2471 w 2471"/>
                  <a:gd name="T51" fmla="*/ 1479 h 23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2471" h="2396">
                    <a:moveTo>
                      <a:pt x="1118" y="0"/>
                    </a:moveTo>
                    <a:lnTo>
                      <a:pt x="1179" y="225"/>
                    </a:lnTo>
                    <a:lnTo>
                      <a:pt x="1393" y="339"/>
                    </a:lnTo>
                    <a:lnTo>
                      <a:pt x="1404" y="548"/>
                    </a:lnTo>
                    <a:lnTo>
                      <a:pt x="1342" y="732"/>
                    </a:lnTo>
                    <a:lnTo>
                      <a:pt x="1434" y="925"/>
                    </a:lnTo>
                    <a:lnTo>
                      <a:pt x="1455" y="1109"/>
                    </a:lnTo>
                    <a:lnTo>
                      <a:pt x="1311" y="1142"/>
                    </a:lnTo>
                    <a:lnTo>
                      <a:pt x="926" y="1384"/>
                    </a:lnTo>
                    <a:lnTo>
                      <a:pt x="975" y="1456"/>
                    </a:lnTo>
                    <a:lnTo>
                      <a:pt x="956" y="1624"/>
                    </a:lnTo>
                    <a:lnTo>
                      <a:pt x="782" y="1817"/>
                    </a:lnTo>
                    <a:lnTo>
                      <a:pt x="539" y="1978"/>
                    </a:lnTo>
                    <a:lnTo>
                      <a:pt x="152" y="2026"/>
                    </a:lnTo>
                    <a:lnTo>
                      <a:pt x="19" y="2251"/>
                    </a:lnTo>
                    <a:lnTo>
                      <a:pt x="0" y="2396"/>
                    </a:lnTo>
                    <a:lnTo>
                      <a:pt x="213" y="2179"/>
                    </a:lnTo>
                    <a:lnTo>
                      <a:pt x="629" y="2090"/>
                    </a:lnTo>
                    <a:lnTo>
                      <a:pt x="894" y="1906"/>
                    </a:lnTo>
                    <a:lnTo>
                      <a:pt x="1230" y="1986"/>
                    </a:lnTo>
                    <a:lnTo>
                      <a:pt x="1668" y="1906"/>
                    </a:lnTo>
                    <a:lnTo>
                      <a:pt x="1983" y="1745"/>
                    </a:lnTo>
                    <a:lnTo>
                      <a:pt x="2014" y="1600"/>
                    </a:lnTo>
                    <a:lnTo>
                      <a:pt x="2237" y="1496"/>
                    </a:lnTo>
                    <a:lnTo>
                      <a:pt x="2359" y="1552"/>
                    </a:lnTo>
                    <a:lnTo>
                      <a:pt x="2471" y="1479"/>
                    </a:lnTo>
                  </a:path>
                </a:pathLst>
              </a:custGeom>
              <a:noFill/>
              <a:ln w="1651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5147" name="Freeform 11"/>
              <p:cNvSpPr>
                <a:spLocks/>
              </p:cNvSpPr>
              <p:nvPr userDrawn="1"/>
            </p:nvSpPr>
            <p:spPr bwMode="hidden">
              <a:xfrm>
                <a:off x="2366" y="1067"/>
                <a:ext cx="1399" cy="1349"/>
              </a:xfrm>
              <a:custGeom>
                <a:avLst/>
                <a:gdLst>
                  <a:gd name="T0" fmla="*/ 620 w 1399"/>
                  <a:gd name="T1" fmla="*/ 155 h 1349"/>
                  <a:gd name="T2" fmla="*/ 421 w 1399"/>
                  <a:gd name="T3" fmla="*/ 155 h 1349"/>
                  <a:gd name="T4" fmla="*/ 205 w 1399"/>
                  <a:gd name="T5" fmla="*/ 507 h 1349"/>
                  <a:gd name="T6" fmla="*/ 0 w 1399"/>
                  <a:gd name="T7" fmla="*/ 673 h 1349"/>
                  <a:gd name="T8" fmla="*/ 487 w 1399"/>
                  <a:gd name="T9" fmla="*/ 783 h 1349"/>
                  <a:gd name="T10" fmla="*/ 425 w 1399"/>
                  <a:gd name="T11" fmla="*/ 1009 h 1349"/>
                  <a:gd name="T12" fmla="*/ 617 w 1399"/>
                  <a:gd name="T13" fmla="*/ 1086 h 1349"/>
                  <a:gd name="T14" fmla="*/ 498 w 1399"/>
                  <a:gd name="T15" fmla="*/ 1349 h 1349"/>
                  <a:gd name="T16" fmla="*/ 961 w 1399"/>
                  <a:gd name="T17" fmla="*/ 1035 h 1349"/>
                  <a:gd name="T18" fmla="*/ 926 w 1399"/>
                  <a:gd name="T19" fmla="*/ 776 h 1349"/>
                  <a:gd name="T20" fmla="*/ 1181 w 1399"/>
                  <a:gd name="T21" fmla="*/ 749 h 1349"/>
                  <a:gd name="T22" fmla="*/ 1399 w 1399"/>
                  <a:gd name="T23" fmla="*/ 601 h 1349"/>
                  <a:gd name="T24" fmla="*/ 1315 w 1399"/>
                  <a:gd name="T25" fmla="*/ 416 h 1349"/>
                  <a:gd name="T26" fmla="*/ 1341 w 1399"/>
                  <a:gd name="T27" fmla="*/ 196 h 1349"/>
                  <a:gd name="T28" fmla="*/ 1171 w 1399"/>
                  <a:gd name="T29" fmla="*/ 164 h 1349"/>
                  <a:gd name="T30" fmla="*/ 928 w 1399"/>
                  <a:gd name="T31" fmla="*/ 0 h 1349"/>
                  <a:gd name="T32" fmla="*/ 620 w 1399"/>
                  <a:gd name="T33" fmla="*/ 155 h 13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399" h="1349">
                    <a:moveTo>
                      <a:pt x="620" y="155"/>
                    </a:moveTo>
                    <a:lnTo>
                      <a:pt x="421" y="155"/>
                    </a:lnTo>
                    <a:lnTo>
                      <a:pt x="205" y="507"/>
                    </a:lnTo>
                    <a:lnTo>
                      <a:pt x="0" y="673"/>
                    </a:lnTo>
                    <a:lnTo>
                      <a:pt x="487" y="783"/>
                    </a:lnTo>
                    <a:lnTo>
                      <a:pt x="425" y="1009"/>
                    </a:lnTo>
                    <a:lnTo>
                      <a:pt x="617" y="1086"/>
                    </a:lnTo>
                    <a:lnTo>
                      <a:pt x="498" y="1349"/>
                    </a:lnTo>
                    <a:lnTo>
                      <a:pt x="961" y="1035"/>
                    </a:lnTo>
                    <a:lnTo>
                      <a:pt x="926" y="776"/>
                    </a:lnTo>
                    <a:lnTo>
                      <a:pt x="1181" y="749"/>
                    </a:lnTo>
                    <a:lnTo>
                      <a:pt x="1399" y="601"/>
                    </a:lnTo>
                    <a:lnTo>
                      <a:pt x="1315" y="416"/>
                    </a:lnTo>
                    <a:lnTo>
                      <a:pt x="1341" y="196"/>
                    </a:lnTo>
                    <a:lnTo>
                      <a:pt x="1171" y="164"/>
                    </a:lnTo>
                    <a:lnTo>
                      <a:pt x="928" y="0"/>
                    </a:lnTo>
                    <a:lnTo>
                      <a:pt x="620" y="155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5148" name="Freeform 12"/>
              <p:cNvSpPr>
                <a:spLocks/>
              </p:cNvSpPr>
              <p:nvPr userDrawn="1"/>
            </p:nvSpPr>
            <p:spPr bwMode="hidden">
              <a:xfrm>
                <a:off x="4275" y="2031"/>
                <a:ext cx="1256" cy="810"/>
              </a:xfrm>
              <a:custGeom>
                <a:avLst/>
                <a:gdLst>
                  <a:gd name="T0" fmla="*/ 719 w 1256"/>
                  <a:gd name="T1" fmla="*/ 183 h 810"/>
                  <a:gd name="T2" fmla="*/ 760 w 1256"/>
                  <a:gd name="T3" fmla="*/ 33 h 810"/>
                  <a:gd name="T4" fmla="*/ 884 w 1256"/>
                  <a:gd name="T5" fmla="*/ 0 h 810"/>
                  <a:gd name="T6" fmla="*/ 983 w 1256"/>
                  <a:gd name="T7" fmla="*/ 78 h 810"/>
                  <a:gd name="T8" fmla="*/ 1082 w 1256"/>
                  <a:gd name="T9" fmla="*/ 248 h 810"/>
                  <a:gd name="T10" fmla="*/ 1256 w 1256"/>
                  <a:gd name="T11" fmla="*/ 229 h 810"/>
                  <a:gd name="T12" fmla="*/ 1248 w 1256"/>
                  <a:gd name="T13" fmla="*/ 359 h 810"/>
                  <a:gd name="T14" fmla="*/ 1016 w 1256"/>
                  <a:gd name="T15" fmla="*/ 431 h 810"/>
                  <a:gd name="T16" fmla="*/ 879 w 1256"/>
                  <a:gd name="T17" fmla="*/ 417 h 810"/>
                  <a:gd name="T18" fmla="*/ 719 w 1256"/>
                  <a:gd name="T19" fmla="*/ 481 h 810"/>
                  <a:gd name="T20" fmla="*/ 591 w 1256"/>
                  <a:gd name="T21" fmla="*/ 633 h 810"/>
                  <a:gd name="T22" fmla="*/ 423 w 1256"/>
                  <a:gd name="T23" fmla="*/ 537 h 810"/>
                  <a:gd name="T24" fmla="*/ 256 w 1256"/>
                  <a:gd name="T25" fmla="*/ 810 h 810"/>
                  <a:gd name="T26" fmla="*/ 66 w 1256"/>
                  <a:gd name="T27" fmla="*/ 764 h 810"/>
                  <a:gd name="T28" fmla="*/ 0 w 1256"/>
                  <a:gd name="T29" fmla="*/ 601 h 810"/>
                  <a:gd name="T30" fmla="*/ 157 w 1256"/>
                  <a:gd name="T31" fmla="*/ 483 h 810"/>
                  <a:gd name="T32" fmla="*/ 248 w 1256"/>
                  <a:gd name="T33" fmla="*/ 281 h 810"/>
                  <a:gd name="T34" fmla="*/ 438 w 1256"/>
                  <a:gd name="T35" fmla="*/ 150 h 810"/>
                  <a:gd name="T36" fmla="*/ 719 w 1256"/>
                  <a:gd name="T37" fmla="*/ 189 h 8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256" h="810">
                    <a:moveTo>
                      <a:pt x="719" y="183"/>
                    </a:moveTo>
                    <a:lnTo>
                      <a:pt x="760" y="33"/>
                    </a:lnTo>
                    <a:lnTo>
                      <a:pt x="884" y="0"/>
                    </a:lnTo>
                    <a:lnTo>
                      <a:pt x="983" y="78"/>
                    </a:lnTo>
                    <a:lnTo>
                      <a:pt x="1082" y="248"/>
                    </a:lnTo>
                    <a:lnTo>
                      <a:pt x="1256" y="229"/>
                    </a:lnTo>
                    <a:lnTo>
                      <a:pt x="1248" y="359"/>
                    </a:lnTo>
                    <a:lnTo>
                      <a:pt x="1016" y="431"/>
                    </a:lnTo>
                    <a:lnTo>
                      <a:pt x="879" y="417"/>
                    </a:lnTo>
                    <a:lnTo>
                      <a:pt x="719" y="481"/>
                    </a:lnTo>
                    <a:lnTo>
                      <a:pt x="591" y="633"/>
                    </a:lnTo>
                    <a:lnTo>
                      <a:pt x="423" y="537"/>
                    </a:lnTo>
                    <a:lnTo>
                      <a:pt x="256" y="810"/>
                    </a:lnTo>
                    <a:lnTo>
                      <a:pt x="66" y="764"/>
                    </a:lnTo>
                    <a:lnTo>
                      <a:pt x="0" y="601"/>
                    </a:lnTo>
                    <a:lnTo>
                      <a:pt x="157" y="483"/>
                    </a:lnTo>
                    <a:lnTo>
                      <a:pt x="248" y="281"/>
                    </a:lnTo>
                    <a:lnTo>
                      <a:pt x="438" y="150"/>
                    </a:lnTo>
                    <a:lnTo>
                      <a:pt x="719" y="189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5149" name="Freeform 13"/>
              <p:cNvSpPr>
                <a:spLocks/>
              </p:cNvSpPr>
              <p:nvPr userDrawn="1"/>
            </p:nvSpPr>
            <p:spPr bwMode="hidden">
              <a:xfrm>
                <a:off x="2914" y="3476"/>
                <a:ext cx="2848" cy="788"/>
              </a:xfrm>
              <a:custGeom>
                <a:avLst/>
                <a:gdLst>
                  <a:gd name="T0" fmla="*/ 2838 w 2848"/>
                  <a:gd name="T1" fmla="*/ 16 h 788"/>
                  <a:gd name="T2" fmla="*/ 2493 w 2848"/>
                  <a:gd name="T3" fmla="*/ 0 h 788"/>
                  <a:gd name="T4" fmla="*/ 2278 w 2848"/>
                  <a:gd name="T5" fmla="*/ 81 h 788"/>
                  <a:gd name="T6" fmla="*/ 1936 w 2848"/>
                  <a:gd name="T7" fmla="*/ 44 h 788"/>
                  <a:gd name="T8" fmla="*/ 1739 w 2848"/>
                  <a:gd name="T9" fmla="*/ 354 h 788"/>
                  <a:gd name="T10" fmla="*/ 1600 w 2848"/>
                  <a:gd name="T11" fmla="*/ 212 h 788"/>
                  <a:gd name="T12" fmla="*/ 1352 w 2848"/>
                  <a:gd name="T13" fmla="*/ 308 h 788"/>
                  <a:gd name="T14" fmla="*/ 1445 w 2848"/>
                  <a:gd name="T15" fmla="*/ 515 h 788"/>
                  <a:gd name="T16" fmla="*/ 1072 w 2848"/>
                  <a:gd name="T17" fmla="*/ 412 h 788"/>
                  <a:gd name="T18" fmla="*/ 888 w 2848"/>
                  <a:gd name="T19" fmla="*/ 540 h 788"/>
                  <a:gd name="T20" fmla="*/ 0 w 2848"/>
                  <a:gd name="T21" fmla="*/ 660 h 788"/>
                  <a:gd name="T22" fmla="*/ 288 w 2848"/>
                  <a:gd name="T23" fmla="*/ 788 h 788"/>
                  <a:gd name="T24" fmla="*/ 1040 w 2848"/>
                  <a:gd name="T25" fmla="*/ 676 h 788"/>
                  <a:gd name="T26" fmla="*/ 1272 w 2848"/>
                  <a:gd name="T27" fmla="*/ 748 h 788"/>
                  <a:gd name="T28" fmla="*/ 2096 w 2848"/>
                  <a:gd name="T29" fmla="*/ 691 h 788"/>
                  <a:gd name="T30" fmla="*/ 2320 w 2848"/>
                  <a:gd name="T31" fmla="*/ 748 h 788"/>
                  <a:gd name="T32" fmla="*/ 2456 w 2848"/>
                  <a:gd name="T33" fmla="*/ 596 h 788"/>
                  <a:gd name="T34" fmla="*/ 2712 w 2848"/>
                  <a:gd name="T35" fmla="*/ 716 h 788"/>
                  <a:gd name="T36" fmla="*/ 2716 w 2848"/>
                  <a:gd name="T37" fmla="*/ 339 h 788"/>
                  <a:gd name="T38" fmla="*/ 2848 w 2848"/>
                  <a:gd name="T39" fmla="*/ 258 h 7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848" h="788">
                    <a:moveTo>
                      <a:pt x="2838" y="16"/>
                    </a:moveTo>
                    <a:lnTo>
                      <a:pt x="2493" y="0"/>
                    </a:lnTo>
                    <a:lnTo>
                      <a:pt x="2278" y="81"/>
                    </a:lnTo>
                    <a:lnTo>
                      <a:pt x="1936" y="44"/>
                    </a:lnTo>
                    <a:lnTo>
                      <a:pt x="1739" y="354"/>
                    </a:lnTo>
                    <a:lnTo>
                      <a:pt x="1600" y="212"/>
                    </a:lnTo>
                    <a:lnTo>
                      <a:pt x="1352" y="308"/>
                    </a:lnTo>
                    <a:lnTo>
                      <a:pt x="1445" y="515"/>
                    </a:lnTo>
                    <a:lnTo>
                      <a:pt x="1072" y="412"/>
                    </a:lnTo>
                    <a:lnTo>
                      <a:pt x="888" y="540"/>
                    </a:lnTo>
                    <a:lnTo>
                      <a:pt x="0" y="660"/>
                    </a:lnTo>
                    <a:lnTo>
                      <a:pt x="288" y="788"/>
                    </a:lnTo>
                    <a:lnTo>
                      <a:pt x="1040" y="676"/>
                    </a:lnTo>
                    <a:lnTo>
                      <a:pt x="1272" y="748"/>
                    </a:lnTo>
                    <a:lnTo>
                      <a:pt x="2096" y="691"/>
                    </a:lnTo>
                    <a:lnTo>
                      <a:pt x="2320" y="748"/>
                    </a:lnTo>
                    <a:lnTo>
                      <a:pt x="2456" y="596"/>
                    </a:lnTo>
                    <a:lnTo>
                      <a:pt x="2712" y="716"/>
                    </a:lnTo>
                    <a:lnTo>
                      <a:pt x="2716" y="339"/>
                    </a:lnTo>
                    <a:lnTo>
                      <a:pt x="2848" y="258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5150" name="Freeform 14"/>
              <p:cNvSpPr>
                <a:spLocks/>
              </p:cNvSpPr>
              <p:nvPr userDrawn="1"/>
            </p:nvSpPr>
            <p:spPr bwMode="hidden">
              <a:xfrm>
                <a:off x="5443" y="922"/>
                <a:ext cx="319" cy="854"/>
              </a:xfrm>
              <a:custGeom>
                <a:avLst/>
                <a:gdLst>
                  <a:gd name="T0" fmla="*/ 0 w 319"/>
                  <a:gd name="T1" fmla="*/ 0 h 854"/>
                  <a:gd name="T2" fmla="*/ 106 w 319"/>
                  <a:gd name="T3" fmla="*/ 313 h 854"/>
                  <a:gd name="T4" fmla="*/ 106 w 319"/>
                  <a:gd name="T5" fmla="*/ 634 h 854"/>
                  <a:gd name="T6" fmla="*/ 268 w 319"/>
                  <a:gd name="T7" fmla="*/ 854 h 854"/>
                  <a:gd name="T8" fmla="*/ 278 w 319"/>
                  <a:gd name="T9" fmla="*/ 577 h 854"/>
                  <a:gd name="T10" fmla="*/ 238 w 319"/>
                  <a:gd name="T11" fmla="*/ 400 h 854"/>
                  <a:gd name="T12" fmla="*/ 319 w 319"/>
                  <a:gd name="T13" fmla="*/ 240 h 8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19" h="854">
                    <a:moveTo>
                      <a:pt x="0" y="0"/>
                    </a:moveTo>
                    <a:lnTo>
                      <a:pt x="106" y="313"/>
                    </a:lnTo>
                    <a:lnTo>
                      <a:pt x="106" y="634"/>
                    </a:lnTo>
                    <a:lnTo>
                      <a:pt x="268" y="854"/>
                    </a:lnTo>
                    <a:lnTo>
                      <a:pt x="278" y="577"/>
                    </a:lnTo>
                    <a:lnTo>
                      <a:pt x="238" y="400"/>
                    </a:lnTo>
                    <a:lnTo>
                      <a:pt x="319" y="240"/>
                    </a:lnTo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5151" name="Freeform 15"/>
              <p:cNvSpPr>
                <a:spLocks/>
              </p:cNvSpPr>
              <p:nvPr userDrawn="1"/>
            </p:nvSpPr>
            <p:spPr bwMode="hidden">
              <a:xfrm>
                <a:off x="4954" y="3568"/>
                <a:ext cx="646" cy="392"/>
              </a:xfrm>
              <a:custGeom>
                <a:avLst/>
                <a:gdLst>
                  <a:gd name="T0" fmla="*/ 504 w 646"/>
                  <a:gd name="T1" fmla="*/ 0 h 392"/>
                  <a:gd name="T2" fmla="*/ 320 w 646"/>
                  <a:gd name="T3" fmla="*/ 61 h 392"/>
                  <a:gd name="T4" fmla="*/ 238 w 646"/>
                  <a:gd name="T5" fmla="*/ 109 h 392"/>
                  <a:gd name="T6" fmla="*/ 144 w 646"/>
                  <a:gd name="T7" fmla="*/ 216 h 392"/>
                  <a:gd name="T8" fmla="*/ 0 w 646"/>
                  <a:gd name="T9" fmla="*/ 392 h 392"/>
                  <a:gd name="T10" fmla="*/ 360 w 646"/>
                  <a:gd name="T11" fmla="*/ 263 h 392"/>
                  <a:gd name="T12" fmla="*/ 432 w 646"/>
                  <a:gd name="T13" fmla="*/ 182 h 392"/>
                  <a:gd name="T14" fmla="*/ 646 w 646"/>
                  <a:gd name="T15" fmla="*/ 142 h 392"/>
                  <a:gd name="T16" fmla="*/ 504 w 646"/>
                  <a:gd name="T17" fmla="*/ 0 h 3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46" h="392">
                    <a:moveTo>
                      <a:pt x="504" y="0"/>
                    </a:moveTo>
                    <a:lnTo>
                      <a:pt x="320" y="61"/>
                    </a:lnTo>
                    <a:lnTo>
                      <a:pt x="238" y="109"/>
                    </a:lnTo>
                    <a:lnTo>
                      <a:pt x="144" y="216"/>
                    </a:lnTo>
                    <a:lnTo>
                      <a:pt x="0" y="392"/>
                    </a:lnTo>
                    <a:lnTo>
                      <a:pt x="360" y="263"/>
                    </a:lnTo>
                    <a:lnTo>
                      <a:pt x="432" y="182"/>
                    </a:lnTo>
                    <a:lnTo>
                      <a:pt x="646" y="142"/>
                    </a:lnTo>
                    <a:lnTo>
                      <a:pt x="504" y="0"/>
                    </a:lnTo>
                    <a:close/>
                  </a:path>
                </a:pathLst>
              </a:custGeom>
              <a:noFill/>
              <a:ln w="17780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bg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5152" name="Freeform 16"/>
              <p:cNvSpPr>
                <a:spLocks/>
              </p:cNvSpPr>
              <p:nvPr userDrawn="1"/>
            </p:nvSpPr>
            <p:spPr bwMode="hidden">
              <a:xfrm>
                <a:off x="50" y="2400"/>
                <a:ext cx="2736" cy="1920"/>
              </a:xfrm>
              <a:custGeom>
                <a:avLst/>
                <a:gdLst>
                  <a:gd name="T0" fmla="*/ 0 w 2736"/>
                  <a:gd name="T1" fmla="*/ 0 h 1920"/>
                  <a:gd name="T2" fmla="*/ 96 w 2736"/>
                  <a:gd name="T3" fmla="*/ 336 h 1920"/>
                  <a:gd name="T4" fmla="*/ 384 w 2736"/>
                  <a:gd name="T5" fmla="*/ 384 h 1920"/>
                  <a:gd name="T6" fmla="*/ 576 w 2736"/>
                  <a:gd name="T7" fmla="*/ 720 h 1920"/>
                  <a:gd name="T8" fmla="*/ 528 w 2736"/>
                  <a:gd name="T9" fmla="*/ 960 h 1920"/>
                  <a:gd name="T10" fmla="*/ 672 w 2736"/>
                  <a:gd name="T11" fmla="*/ 1104 h 1920"/>
                  <a:gd name="T12" fmla="*/ 576 w 2736"/>
                  <a:gd name="T13" fmla="*/ 1392 h 1920"/>
                  <a:gd name="T14" fmla="*/ 624 w 2736"/>
                  <a:gd name="T15" fmla="*/ 1632 h 1920"/>
                  <a:gd name="T16" fmla="*/ 1488 w 2736"/>
                  <a:gd name="T17" fmla="*/ 1872 h 1920"/>
                  <a:gd name="T18" fmla="*/ 1680 w 2736"/>
                  <a:gd name="T19" fmla="*/ 1728 h 1920"/>
                  <a:gd name="T20" fmla="*/ 2208 w 2736"/>
                  <a:gd name="T21" fmla="*/ 1728 h 1920"/>
                  <a:gd name="T22" fmla="*/ 2304 w 2736"/>
                  <a:gd name="T23" fmla="*/ 1632 h 1920"/>
                  <a:gd name="T24" fmla="*/ 2736 w 2736"/>
                  <a:gd name="T25" fmla="*/ 1872 h 1920"/>
                  <a:gd name="T26" fmla="*/ 2640 w 2736"/>
                  <a:gd name="T27" fmla="*/ 1920 h 1920"/>
                  <a:gd name="T28" fmla="*/ 2304 w 2736"/>
                  <a:gd name="T29" fmla="*/ 1824 h 1920"/>
                  <a:gd name="T30" fmla="*/ 2160 w 2736"/>
                  <a:gd name="T31" fmla="*/ 1872 h 1920"/>
                  <a:gd name="T32" fmla="*/ 1632 w 2736"/>
                  <a:gd name="T33" fmla="*/ 1920 h 1920"/>
                  <a:gd name="T34" fmla="*/ 1440 w 2736"/>
                  <a:gd name="T35" fmla="*/ 1920 h 1920"/>
                  <a:gd name="T36" fmla="*/ 480 w 2736"/>
                  <a:gd name="T37" fmla="*/ 1824 h 1920"/>
                  <a:gd name="T38" fmla="*/ 192 w 2736"/>
                  <a:gd name="T39" fmla="*/ 1872 h 1920"/>
                  <a:gd name="T40" fmla="*/ 96 w 2736"/>
                  <a:gd name="T41" fmla="*/ 1680 h 1920"/>
                  <a:gd name="T42" fmla="*/ 288 w 2736"/>
                  <a:gd name="T43" fmla="*/ 1440 h 1920"/>
                  <a:gd name="T44" fmla="*/ 336 w 2736"/>
                  <a:gd name="T45" fmla="*/ 1104 h 1920"/>
                  <a:gd name="T46" fmla="*/ 144 w 2736"/>
                  <a:gd name="T47" fmla="*/ 864 h 1920"/>
                  <a:gd name="T48" fmla="*/ 240 w 2736"/>
                  <a:gd name="T49" fmla="*/ 624 h 1920"/>
                  <a:gd name="T50" fmla="*/ 48 w 2736"/>
                  <a:gd name="T51" fmla="*/ 528 h 1920"/>
                  <a:gd name="T52" fmla="*/ 0 w 2736"/>
                  <a:gd name="T53" fmla="*/ 0 h 19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736" h="1920">
                    <a:moveTo>
                      <a:pt x="0" y="0"/>
                    </a:moveTo>
                    <a:lnTo>
                      <a:pt x="96" y="336"/>
                    </a:lnTo>
                    <a:lnTo>
                      <a:pt x="384" y="384"/>
                    </a:lnTo>
                    <a:lnTo>
                      <a:pt x="576" y="720"/>
                    </a:lnTo>
                    <a:lnTo>
                      <a:pt x="528" y="960"/>
                    </a:lnTo>
                    <a:lnTo>
                      <a:pt x="672" y="1104"/>
                    </a:lnTo>
                    <a:lnTo>
                      <a:pt x="576" y="1392"/>
                    </a:lnTo>
                    <a:lnTo>
                      <a:pt x="624" y="1632"/>
                    </a:lnTo>
                    <a:lnTo>
                      <a:pt x="1488" y="1872"/>
                    </a:lnTo>
                    <a:lnTo>
                      <a:pt x="1680" y="1728"/>
                    </a:lnTo>
                    <a:lnTo>
                      <a:pt x="2208" y="1728"/>
                    </a:lnTo>
                    <a:lnTo>
                      <a:pt x="2304" y="1632"/>
                    </a:lnTo>
                    <a:lnTo>
                      <a:pt x="2736" y="1872"/>
                    </a:lnTo>
                    <a:lnTo>
                      <a:pt x="2640" y="1920"/>
                    </a:lnTo>
                    <a:lnTo>
                      <a:pt x="2304" y="1824"/>
                    </a:lnTo>
                    <a:lnTo>
                      <a:pt x="2160" y="1872"/>
                    </a:lnTo>
                    <a:lnTo>
                      <a:pt x="1632" y="1920"/>
                    </a:lnTo>
                    <a:lnTo>
                      <a:pt x="1440" y="1920"/>
                    </a:lnTo>
                    <a:lnTo>
                      <a:pt x="480" y="1824"/>
                    </a:lnTo>
                    <a:lnTo>
                      <a:pt x="192" y="1872"/>
                    </a:lnTo>
                    <a:lnTo>
                      <a:pt x="96" y="1680"/>
                    </a:lnTo>
                    <a:lnTo>
                      <a:pt x="288" y="1440"/>
                    </a:lnTo>
                    <a:lnTo>
                      <a:pt x="336" y="1104"/>
                    </a:lnTo>
                    <a:lnTo>
                      <a:pt x="144" y="864"/>
                    </a:lnTo>
                    <a:lnTo>
                      <a:pt x="240" y="624"/>
                    </a:lnTo>
                    <a:lnTo>
                      <a:pt x="48" y="528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chemeClr val="bg2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1"/>
                        </a:gs>
                      </a:gsLst>
                      <a:lin ang="1890000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75153" name="Group 17"/>
            <p:cNvGrpSpPr>
              <a:grpSpLocks/>
            </p:cNvGrpSpPr>
            <p:nvPr userDrawn="1"/>
          </p:nvGrpSpPr>
          <p:grpSpPr bwMode="auto">
            <a:xfrm>
              <a:off x="0" y="2291"/>
              <a:ext cx="1385" cy="1702"/>
              <a:chOff x="0" y="2291"/>
              <a:chExt cx="1385" cy="1702"/>
            </a:xfrm>
          </p:grpSpPr>
          <p:sp>
            <p:nvSpPr>
              <p:cNvPr id="475154" name="Rectangle 18"/>
              <p:cNvSpPr>
                <a:spLocks noChangeArrowheads="1"/>
              </p:cNvSpPr>
              <p:nvPr userDrawn="1"/>
            </p:nvSpPr>
            <p:spPr bwMode="ltGray">
              <a:xfrm rot="6798887">
                <a:off x="62" y="388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55" name="Rectangle 19"/>
              <p:cNvSpPr>
                <a:spLocks noChangeArrowheads="1"/>
              </p:cNvSpPr>
              <p:nvPr userDrawn="1"/>
            </p:nvSpPr>
            <p:spPr bwMode="ltGray">
              <a:xfrm rot="6798887">
                <a:off x="33" y="388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56" name="Rectangle 20"/>
              <p:cNvSpPr>
                <a:spLocks noChangeArrowheads="1"/>
              </p:cNvSpPr>
              <p:nvPr userDrawn="1"/>
            </p:nvSpPr>
            <p:spPr bwMode="ltGray">
              <a:xfrm rot="6798887">
                <a:off x="6" y="387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57" name="Rectangle 21"/>
              <p:cNvSpPr>
                <a:spLocks noChangeArrowheads="1"/>
              </p:cNvSpPr>
              <p:nvPr userDrawn="1"/>
            </p:nvSpPr>
            <p:spPr bwMode="ltGray">
              <a:xfrm rot="5999912">
                <a:off x="209" y="388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58" name="Rectangle 22"/>
              <p:cNvSpPr>
                <a:spLocks noChangeArrowheads="1"/>
              </p:cNvSpPr>
              <p:nvPr userDrawn="1"/>
            </p:nvSpPr>
            <p:spPr bwMode="ltGray">
              <a:xfrm rot="5999912">
                <a:off x="182" y="388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59" name="Rectangle 23"/>
              <p:cNvSpPr>
                <a:spLocks noChangeArrowheads="1"/>
              </p:cNvSpPr>
              <p:nvPr userDrawn="1"/>
            </p:nvSpPr>
            <p:spPr bwMode="ltGray">
              <a:xfrm rot="6250138">
                <a:off x="152" y="388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60" name="Rectangle 24"/>
              <p:cNvSpPr>
                <a:spLocks noChangeArrowheads="1"/>
              </p:cNvSpPr>
              <p:nvPr userDrawn="1"/>
            </p:nvSpPr>
            <p:spPr bwMode="ltGray">
              <a:xfrm rot="6238076">
                <a:off x="123" y="388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61" name="Rectangle 25"/>
              <p:cNvSpPr>
                <a:spLocks noChangeArrowheads="1"/>
              </p:cNvSpPr>
              <p:nvPr userDrawn="1"/>
            </p:nvSpPr>
            <p:spPr bwMode="ltGray">
              <a:xfrm rot="5380717">
                <a:off x="363" y="386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62" name="Rectangle 26"/>
              <p:cNvSpPr>
                <a:spLocks noChangeArrowheads="1"/>
              </p:cNvSpPr>
              <p:nvPr userDrawn="1"/>
            </p:nvSpPr>
            <p:spPr bwMode="ltGray">
              <a:xfrm rot="5380717">
                <a:off x="332" y="387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63" name="Rectangle 27"/>
              <p:cNvSpPr>
                <a:spLocks noChangeArrowheads="1"/>
              </p:cNvSpPr>
              <p:nvPr userDrawn="1"/>
            </p:nvSpPr>
            <p:spPr bwMode="ltGray">
              <a:xfrm rot="5583200">
                <a:off x="302" y="387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64" name="Rectangle 28"/>
              <p:cNvSpPr>
                <a:spLocks noChangeArrowheads="1"/>
              </p:cNvSpPr>
              <p:nvPr userDrawn="1"/>
            </p:nvSpPr>
            <p:spPr bwMode="ltGray">
              <a:xfrm rot="5737625">
                <a:off x="270" y="3882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65" name="Rectangle 29"/>
              <p:cNvSpPr>
                <a:spLocks noChangeArrowheads="1"/>
              </p:cNvSpPr>
              <p:nvPr userDrawn="1"/>
            </p:nvSpPr>
            <p:spPr bwMode="ltGray">
              <a:xfrm rot="4715477">
                <a:off x="516" y="382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66" name="Rectangle 30"/>
              <p:cNvSpPr>
                <a:spLocks noChangeArrowheads="1"/>
              </p:cNvSpPr>
              <p:nvPr userDrawn="1"/>
            </p:nvSpPr>
            <p:spPr bwMode="ltGray">
              <a:xfrm rot="4924949">
                <a:off x="486" y="38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67" name="Rectangle 31"/>
              <p:cNvSpPr>
                <a:spLocks noChangeArrowheads="1"/>
              </p:cNvSpPr>
              <p:nvPr userDrawn="1"/>
            </p:nvSpPr>
            <p:spPr bwMode="ltGray">
              <a:xfrm rot="4924949">
                <a:off x="456" y="38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68" name="Rectangle 32"/>
              <p:cNvSpPr>
                <a:spLocks noChangeArrowheads="1"/>
              </p:cNvSpPr>
              <p:nvPr userDrawn="1"/>
            </p:nvSpPr>
            <p:spPr bwMode="ltGray">
              <a:xfrm rot="5041352">
                <a:off x="426" y="385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69" name="Rectangle 33"/>
              <p:cNvSpPr>
                <a:spLocks noChangeArrowheads="1"/>
              </p:cNvSpPr>
              <p:nvPr userDrawn="1"/>
            </p:nvSpPr>
            <p:spPr bwMode="ltGray">
              <a:xfrm rot="3816889">
                <a:off x="664" y="376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70" name="Rectangle 34"/>
              <p:cNvSpPr>
                <a:spLocks noChangeArrowheads="1"/>
              </p:cNvSpPr>
              <p:nvPr userDrawn="1"/>
            </p:nvSpPr>
            <p:spPr bwMode="ltGray">
              <a:xfrm rot="3816889">
                <a:off x="634" y="3780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71" name="Rectangle 35"/>
              <p:cNvSpPr>
                <a:spLocks noChangeArrowheads="1"/>
              </p:cNvSpPr>
              <p:nvPr userDrawn="1"/>
            </p:nvSpPr>
            <p:spPr bwMode="ltGray">
              <a:xfrm rot="4104184">
                <a:off x="605" y="3791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72" name="Rectangle 36"/>
              <p:cNvSpPr>
                <a:spLocks noChangeArrowheads="1"/>
              </p:cNvSpPr>
              <p:nvPr userDrawn="1"/>
            </p:nvSpPr>
            <p:spPr bwMode="ltGray">
              <a:xfrm rot="4325343">
                <a:off x="575" y="380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73" name="Rectangle 37"/>
              <p:cNvSpPr>
                <a:spLocks noChangeArrowheads="1"/>
              </p:cNvSpPr>
              <p:nvPr userDrawn="1"/>
            </p:nvSpPr>
            <p:spPr bwMode="ltGray">
              <a:xfrm rot="3368036">
                <a:off x="799" y="3683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74" name="Rectangle 38"/>
              <p:cNvSpPr>
                <a:spLocks noChangeArrowheads="1"/>
              </p:cNvSpPr>
              <p:nvPr userDrawn="1"/>
            </p:nvSpPr>
            <p:spPr bwMode="ltGray">
              <a:xfrm rot="3368036">
                <a:off x="772" y="369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75" name="Rectangle 39"/>
              <p:cNvSpPr>
                <a:spLocks noChangeArrowheads="1"/>
              </p:cNvSpPr>
              <p:nvPr userDrawn="1"/>
            </p:nvSpPr>
            <p:spPr bwMode="ltGray">
              <a:xfrm rot="3368036">
                <a:off x="745" y="37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76" name="Rectangle 40"/>
              <p:cNvSpPr>
                <a:spLocks noChangeArrowheads="1"/>
              </p:cNvSpPr>
              <p:nvPr userDrawn="1"/>
            </p:nvSpPr>
            <p:spPr bwMode="ltGray">
              <a:xfrm rot="3816889">
                <a:off x="717" y="373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77" name="Rectangle 41"/>
              <p:cNvSpPr>
                <a:spLocks noChangeArrowheads="1"/>
              </p:cNvSpPr>
              <p:nvPr userDrawn="1"/>
            </p:nvSpPr>
            <p:spPr bwMode="ltGray">
              <a:xfrm rot="2302266">
                <a:off x="923" y="358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78" name="Rectangle 42"/>
              <p:cNvSpPr>
                <a:spLocks noChangeArrowheads="1"/>
              </p:cNvSpPr>
              <p:nvPr userDrawn="1"/>
            </p:nvSpPr>
            <p:spPr bwMode="ltGray">
              <a:xfrm rot="2302266">
                <a:off x="899" y="360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79" name="Rectangle 43"/>
              <p:cNvSpPr>
                <a:spLocks noChangeArrowheads="1"/>
              </p:cNvSpPr>
              <p:nvPr userDrawn="1"/>
            </p:nvSpPr>
            <p:spPr bwMode="ltGray">
              <a:xfrm rot="2707562">
                <a:off x="876" y="3626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80" name="Rectangle 44"/>
              <p:cNvSpPr>
                <a:spLocks noChangeArrowheads="1"/>
              </p:cNvSpPr>
              <p:nvPr userDrawn="1"/>
            </p:nvSpPr>
            <p:spPr bwMode="ltGray">
              <a:xfrm rot="2707562">
                <a:off x="850" y="3644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81" name="Rectangle 45"/>
              <p:cNvSpPr>
                <a:spLocks noChangeArrowheads="1"/>
              </p:cNvSpPr>
              <p:nvPr userDrawn="1"/>
            </p:nvSpPr>
            <p:spPr bwMode="ltGray">
              <a:xfrm rot="1525830">
                <a:off x="1027" y="3473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82" name="Rectangle 46"/>
              <p:cNvSpPr>
                <a:spLocks noChangeArrowheads="1"/>
              </p:cNvSpPr>
              <p:nvPr userDrawn="1"/>
            </p:nvSpPr>
            <p:spPr bwMode="ltGray">
              <a:xfrm rot="1525830">
                <a:off x="1009" y="349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83" name="Rectangle 47"/>
              <p:cNvSpPr>
                <a:spLocks noChangeArrowheads="1"/>
              </p:cNvSpPr>
              <p:nvPr userDrawn="1"/>
            </p:nvSpPr>
            <p:spPr bwMode="ltGray">
              <a:xfrm rot="1788117">
                <a:off x="990" y="351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84" name="Rectangle 48"/>
              <p:cNvSpPr>
                <a:spLocks noChangeArrowheads="1"/>
              </p:cNvSpPr>
              <p:nvPr userDrawn="1"/>
            </p:nvSpPr>
            <p:spPr bwMode="ltGray">
              <a:xfrm rot="1788117">
                <a:off x="969" y="354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85" name="Rectangle 49"/>
              <p:cNvSpPr>
                <a:spLocks noChangeArrowheads="1"/>
              </p:cNvSpPr>
              <p:nvPr userDrawn="1"/>
            </p:nvSpPr>
            <p:spPr bwMode="ltGray">
              <a:xfrm rot="841630">
                <a:off x="1113" y="3355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86" name="Rectangle 50"/>
              <p:cNvSpPr>
                <a:spLocks noChangeArrowheads="1"/>
              </p:cNvSpPr>
              <p:nvPr userDrawn="1"/>
            </p:nvSpPr>
            <p:spPr bwMode="ltGray">
              <a:xfrm rot="841630">
                <a:off x="1100" y="3378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87" name="Rectangle 51"/>
              <p:cNvSpPr>
                <a:spLocks noChangeArrowheads="1"/>
              </p:cNvSpPr>
              <p:nvPr userDrawn="1"/>
            </p:nvSpPr>
            <p:spPr bwMode="ltGray">
              <a:xfrm rot="1308689">
                <a:off x="1086" y="340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88" name="Rectangle 52"/>
              <p:cNvSpPr>
                <a:spLocks noChangeArrowheads="1"/>
              </p:cNvSpPr>
              <p:nvPr userDrawn="1"/>
            </p:nvSpPr>
            <p:spPr bwMode="ltGray">
              <a:xfrm rot="1308689">
                <a:off x="1064" y="342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89" name="Rectangle 53"/>
              <p:cNvSpPr>
                <a:spLocks noChangeArrowheads="1"/>
              </p:cNvSpPr>
              <p:nvPr userDrawn="1"/>
            </p:nvSpPr>
            <p:spPr bwMode="ltGray">
              <a:xfrm rot="469913">
                <a:off x="1172" y="3225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90" name="Rectangle 54"/>
              <p:cNvSpPr>
                <a:spLocks noChangeArrowheads="1"/>
              </p:cNvSpPr>
              <p:nvPr userDrawn="1"/>
            </p:nvSpPr>
            <p:spPr bwMode="ltGray">
              <a:xfrm rot="559869">
                <a:off x="1162" y="3250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91" name="Rectangle 55"/>
              <p:cNvSpPr>
                <a:spLocks noChangeArrowheads="1"/>
              </p:cNvSpPr>
              <p:nvPr userDrawn="1"/>
            </p:nvSpPr>
            <p:spPr bwMode="ltGray">
              <a:xfrm rot="734079">
                <a:off x="1154" y="327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92" name="Rectangle 56"/>
              <p:cNvSpPr>
                <a:spLocks noChangeArrowheads="1"/>
              </p:cNvSpPr>
              <p:nvPr userDrawn="1"/>
            </p:nvSpPr>
            <p:spPr bwMode="ltGray">
              <a:xfrm rot="734079">
                <a:off x="1141" y="330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93" name="Rectangle 57"/>
              <p:cNvSpPr>
                <a:spLocks noChangeArrowheads="1"/>
              </p:cNvSpPr>
              <p:nvPr userDrawn="1"/>
            </p:nvSpPr>
            <p:spPr bwMode="ltGray">
              <a:xfrm rot="-293905">
                <a:off x="1211" y="309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94" name="Rectangle 58"/>
              <p:cNvSpPr>
                <a:spLocks noChangeArrowheads="1"/>
              </p:cNvSpPr>
              <p:nvPr userDrawn="1"/>
            </p:nvSpPr>
            <p:spPr bwMode="ltGray">
              <a:xfrm rot="-8">
                <a:off x="1201" y="3122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95" name="Rectangle 59"/>
              <p:cNvSpPr>
                <a:spLocks noChangeArrowheads="1"/>
              </p:cNvSpPr>
              <p:nvPr userDrawn="1"/>
            </p:nvSpPr>
            <p:spPr bwMode="ltGray">
              <a:xfrm rot="-8">
                <a:off x="1200" y="3147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96" name="Rectangle 60"/>
              <p:cNvSpPr>
                <a:spLocks noChangeArrowheads="1"/>
              </p:cNvSpPr>
              <p:nvPr userDrawn="1"/>
            </p:nvSpPr>
            <p:spPr bwMode="ltGray">
              <a:xfrm rot="214188">
                <a:off x="1189" y="31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97" name="Rectangle 61"/>
              <p:cNvSpPr>
                <a:spLocks noChangeArrowheads="1"/>
              </p:cNvSpPr>
              <p:nvPr userDrawn="1"/>
            </p:nvSpPr>
            <p:spPr bwMode="ltGray">
              <a:xfrm rot="-682388">
                <a:off x="1219" y="296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98" name="Rectangle 62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2991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199" name="Rectangle 63"/>
              <p:cNvSpPr>
                <a:spLocks noChangeArrowheads="1"/>
              </p:cNvSpPr>
              <p:nvPr userDrawn="1"/>
            </p:nvSpPr>
            <p:spPr bwMode="ltGray">
              <a:xfrm rot="-480400">
                <a:off x="1220" y="30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00" name="Rectangle 64"/>
              <p:cNvSpPr>
                <a:spLocks noChangeArrowheads="1"/>
              </p:cNvSpPr>
              <p:nvPr userDrawn="1"/>
            </p:nvSpPr>
            <p:spPr bwMode="ltGray">
              <a:xfrm rot="-270546">
                <a:off x="1219" y="30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01" name="Rectangle 65"/>
              <p:cNvSpPr>
                <a:spLocks noChangeArrowheads="1"/>
              </p:cNvSpPr>
              <p:nvPr userDrawn="1"/>
            </p:nvSpPr>
            <p:spPr bwMode="ltGray">
              <a:xfrm rot="-1132286">
                <a:off x="1207" y="2843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02" name="Rectangle 66"/>
              <p:cNvSpPr>
                <a:spLocks noChangeArrowheads="1"/>
              </p:cNvSpPr>
              <p:nvPr userDrawn="1"/>
            </p:nvSpPr>
            <p:spPr bwMode="ltGray">
              <a:xfrm rot="-969272">
                <a:off x="1213" y="286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03" name="Rectangle 67"/>
              <p:cNvSpPr>
                <a:spLocks noChangeArrowheads="1"/>
              </p:cNvSpPr>
              <p:nvPr userDrawn="1"/>
            </p:nvSpPr>
            <p:spPr bwMode="ltGray">
              <a:xfrm rot="-969272">
                <a:off x="1216" y="288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04" name="Rectangle 68"/>
              <p:cNvSpPr>
                <a:spLocks noChangeArrowheads="1"/>
              </p:cNvSpPr>
              <p:nvPr userDrawn="1"/>
            </p:nvSpPr>
            <p:spPr bwMode="ltGray">
              <a:xfrm rot="-806259">
                <a:off x="1219" y="291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05" name="Rectangle 69"/>
              <p:cNvSpPr>
                <a:spLocks noChangeArrowheads="1"/>
              </p:cNvSpPr>
              <p:nvPr userDrawn="1"/>
            </p:nvSpPr>
            <p:spPr bwMode="ltGray">
              <a:xfrm rot="-1543941">
                <a:off x="1165" y="272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06" name="Rectangle 70"/>
              <p:cNvSpPr>
                <a:spLocks noChangeArrowheads="1"/>
              </p:cNvSpPr>
              <p:nvPr userDrawn="1"/>
            </p:nvSpPr>
            <p:spPr bwMode="ltGray">
              <a:xfrm rot="-1341953">
                <a:off x="1176" y="2752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07" name="Rectangle 71"/>
              <p:cNvSpPr>
                <a:spLocks noChangeArrowheads="1"/>
              </p:cNvSpPr>
              <p:nvPr userDrawn="1"/>
            </p:nvSpPr>
            <p:spPr bwMode="ltGray">
              <a:xfrm rot="-1341953">
                <a:off x="1184" y="277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08" name="Rectangle 72"/>
              <p:cNvSpPr>
                <a:spLocks noChangeArrowheads="1"/>
              </p:cNvSpPr>
              <p:nvPr userDrawn="1"/>
            </p:nvSpPr>
            <p:spPr bwMode="ltGray">
              <a:xfrm rot="-1341953">
                <a:off x="1194" y="279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09" name="Rectangle 73"/>
              <p:cNvSpPr>
                <a:spLocks noChangeArrowheads="1"/>
              </p:cNvSpPr>
              <p:nvPr userDrawn="1"/>
            </p:nvSpPr>
            <p:spPr bwMode="ltGray">
              <a:xfrm rot="-1928746">
                <a:off x="1101" y="262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10" name="Rectangle 74"/>
              <p:cNvSpPr>
                <a:spLocks noChangeArrowheads="1"/>
              </p:cNvSpPr>
              <p:nvPr userDrawn="1"/>
            </p:nvSpPr>
            <p:spPr bwMode="ltGray">
              <a:xfrm rot="-1844175">
                <a:off x="1114" y="2645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11" name="Rectangle 75"/>
              <p:cNvSpPr>
                <a:spLocks noChangeArrowheads="1"/>
              </p:cNvSpPr>
              <p:nvPr userDrawn="1"/>
            </p:nvSpPr>
            <p:spPr bwMode="ltGray">
              <a:xfrm rot="-1752383">
                <a:off x="1129" y="266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12" name="Rectangle 76"/>
              <p:cNvSpPr>
                <a:spLocks noChangeArrowheads="1"/>
              </p:cNvSpPr>
              <p:nvPr userDrawn="1"/>
            </p:nvSpPr>
            <p:spPr bwMode="ltGray">
              <a:xfrm rot="-1752383">
                <a:off x="1142" y="268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13" name="Rectangle 77"/>
              <p:cNvSpPr>
                <a:spLocks noChangeArrowheads="1"/>
              </p:cNvSpPr>
              <p:nvPr userDrawn="1"/>
            </p:nvSpPr>
            <p:spPr bwMode="ltGray">
              <a:xfrm rot="-2466736">
                <a:off x="1014" y="2538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14" name="Rectangle 78"/>
              <p:cNvSpPr>
                <a:spLocks noChangeArrowheads="1"/>
              </p:cNvSpPr>
              <p:nvPr userDrawn="1"/>
            </p:nvSpPr>
            <p:spPr bwMode="ltGray">
              <a:xfrm rot="-2466736">
                <a:off x="1035" y="255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15" name="Rectangle 79"/>
              <p:cNvSpPr>
                <a:spLocks noChangeArrowheads="1"/>
              </p:cNvSpPr>
              <p:nvPr userDrawn="1"/>
            </p:nvSpPr>
            <p:spPr bwMode="ltGray">
              <a:xfrm rot="-2466736">
                <a:off x="1050" y="2574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16" name="Rectangle 80"/>
              <p:cNvSpPr>
                <a:spLocks noChangeArrowheads="1"/>
              </p:cNvSpPr>
              <p:nvPr userDrawn="1"/>
            </p:nvSpPr>
            <p:spPr bwMode="ltGray">
              <a:xfrm rot="-2342866">
                <a:off x="1068" y="2590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17" name="Freeform 81"/>
              <p:cNvSpPr>
                <a:spLocks/>
              </p:cNvSpPr>
              <p:nvPr userDrawn="1"/>
            </p:nvSpPr>
            <p:spPr bwMode="ltGray">
              <a:xfrm>
                <a:off x="486" y="2563"/>
                <a:ext cx="180" cy="151"/>
              </a:xfrm>
              <a:custGeom>
                <a:avLst/>
                <a:gdLst>
                  <a:gd name="T0" fmla="*/ 0 w 180"/>
                  <a:gd name="T1" fmla="*/ 144 h 151"/>
                  <a:gd name="T2" fmla="*/ 28 w 180"/>
                  <a:gd name="T3" fmla="*/ 147 h 151"/>
                  <a:gd name="T4" fmla="*/ 64 w 180"/>
                  <a:gd name="T5" fmla="*/ 46 h 151"/>
                  <a:gd name="T6" fmla="*/ 94 w 180"/>
                  <a:gd name="T7" fmla="*/ 151 h 151"/>
                  <a:gd name="T8" fmla="*/ 129 w 180"/>
                  <a:gd name="T9" fmla="*/ 151 h 151"/>
                  <a:gd name="T10" fmla="*/ 180 w 180"/>
                  <a:gd name="T11" fmla="*/ 9 h 151"/>
                  <a:gd name="T12" fmla="*/ 148 w 180"/>
                  <a:gd name="T13" fmla="*/ 10 h 151"/>
                  <a:gd name="T14" fmla="*/ 112 w 180"/>
                  <a:gd name="T15" fmla="*/ 112 h 151"/>
                  <a:gd name="T16" fmla="*/ 79 w 180"/>
                  <a:gd name="T17" fmla="*/ 0 h 151"/>
                  <a:gd name="T18" fmla="*/ 48 w 180"/>
                  <a:gd name="T19" fmla="*/ 0 h 151"/>
                  <a:gd name="T20" fmla="*/ 0 w 180"/>
                  <a:gd name="T21" fmla="*/ 144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80" h="151">
                    <a:moveTo>
                      <a:pt x="0" y="144"/>
                    </a:moveTo>
                    <a:lnTo>
                      <a:pt x="28" y="147"/>
                    </a:lnTo>
                    <a:lnTo>
                      <a:pt x="64" y="46"/>
                    </a:lnTo>
                    <a:lnTo>
                      <a:pt x="94" y="151"/>
                    </a:lnTo>
                    <a:lnTo>
                      <a:pt x="129" y="151"/>
                    </a:lnTo>
                    <a:lnTo>
                      <a:pt x="180" y="9"/>
                    </a:lnTo>
                    <a:lnTo>
                      <a:pt x="148" y="10"/>
                    </a:lnTo>
                    <a:lnTo>
                      <a:pt x="112" y="112"/>
                    </a:lnTo>
                    <a:lnTo>
                      <a:pt x="79" y="0"/>
                    </a:lnTo>
                    <a:lnTo>
                      <a:pt x="48" y="0"/>
                    </a:lnTo>
                    <a:lnTo>
                      <a:pt x="0" y="144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5218" name="Rectangle 82"/>
              <p:cNvSpPr>
                <a:spLocks noChangeArrowheads="1"/>
              </p:cNvSpPr>
              <p:nvPr userDrawn="1"/>
            </p:nvSpPr>
            <p:spPr bwMode="ltGray">
              <a:xfrm rot="6575641">
                <a:off x="-217" y="3138"/>
                <a:ext cx="122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19" name="Rectangle 83"/>
              <p:cNvSpPr>
                <a:spLocks noChangeArrowheads="1"/>
              </p:cNvSpPr>
              <p:nvPr userDrawn="1"/>
            </p:nvSpPr>
            <p:spPr bwMode="ltGray">
              <a:xfrm rot="238799">
                <a:off x="4" y="3146"/>
                <a:ext cx="103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20" name="Rectangle 84"/>
              <p:cNvSpPr>
                <a:spLocks noChangeArrowheads="1"/>
              </p:cNvSpPr>
              <p:nvPr userDrawn="1"/>
            </p:nvSpPr>
            <p:spPr bwMode="ltGray">
              <a:xfrm rot="-2957028">
                <a:off x="907" y="247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21" name="Rectangle 85"/>
              <p:cNvSpPr>
                <a:spLocks noChangeArrowheads="1"/>
              </p:cNvSpPr>
              <p:nvPr userDrawn="1"/>
            </p:nvSpPr>
            <p:spPr bwMode="ltGray">
              <a:xfrm rot="-2957028">
                <a:off x="930" y="2486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22" name="Rectangle 86"/>
              <p:cNvSpPr>
                <a:spLocks noChangeArrowheads="1"/>
              </p:cNvSpPr>
              <p:nvPr userDrawn="1"/>
            </p:nvSpPr>
            <p:spPr bwMode="ltGray">
              <a:xfrm rot="-2957028">
                <a:off x="954" y="2497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23" name="Rectangle 87"/>
              <p:cNvSpPr>
                <a:spLocks noChangeArrowheads="1"/>
              </p:cNvSpPr>
              <p:nvPr userDrawn="1"/>
            </p:nvSpPr>
            <p:spPr bwMode="ltGray">
              <a:xfrm rot="-2661033">
                <a:off x="974" y="2509"/>
                <a:ext cx="86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24" name="Rectangle 88"/>
              <p:cNvSpPr>
                <a:spLocks noChangeArrowheads="1"/>
              </p:cNvSpPr>
              <p:nvPr userDrawn="1"/>
            </p:nvSpPr>
            <p:spPr bwMode="ltGray">
              <a:xfrm rot="-3638503">
                <a:off x="788" y="242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25" name="Rectangle 89"/>
              <p:cNvSpPr>
                <a:spLocks noChangeArrowheads="1"/>
              </p:cNvSpPr>
              <p:nvPr userDrawn="1"/>
            </p:nvSpPr>
            <p:spPr bwMode="ltGray">
              <a:xfrm rot="-3638503">
                <a:off x="815" y="2434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26" name="Rectangle 90"/>
              <p:cNvSpPr>
                <a:spLocks noChangeArrowheads="1"/>
              </p:cNvSpPr>
              <p:nvPr userDrawn="1"/>
            </p:nvSpPr>
            <p:spPr bwMode="ltGray">
              <a:xfrm rot="-3514633">
                <a:off x="837" y="2441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27" name="Rectangle 91"/>
              <p:cNvSpPr>
                <a:spLocks noChangeArrowheads="1"/>
              </p:cNvSpPr>
              <p:nvPr userDrawn="1"/>
            </p:nvSpPr>
            <p:spPr bwMode="ltGray">
              <a:xfrm rot="-3220799">
                <a:off x="862" y="2453"/>
                <a:ext cx="8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28" name="Rectangle 92"/>
              <p:cNvSpPr>
                <a:spLocks noChangeArrowheads="1"/>
              </p:cNvSpPr>
              <p:nvPr userDrawn="1"/>
            </p:nvSpPr>
            <p:spPr bwMode="ltGray">
              <a:xfrm rot="-4338250">
                <a:off x="649" y="2396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29" name="Rectangle 93"/>
              <p:cNvSpPr>
                <a:spLocks noChangeArrowheads="1"/>
              </p:cNvSpPr>
              <p:nvPr userDrawn="1"/>
            </p:nvSpPr>
            <p:spPr bwMode="ltGray">
              <a:xfrm rot="-4250359">
                <a:off x="677" y="2402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30" name="Rectangle 94"/>
              <p:cNvSpPr>
                <a:spLocks noChangeArrowheads="1"/>
              </p:cNvSpPr>
              <p:nvPr userDrawn="1"/>
            </p:nvSpPr>
            <p:spPr bwMode="ltGray">
              <a:xfrm rot="-4250359">
                <a:off x="707" y="2407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31" name="Rectangle 95"/>
              <p:cNvSpPr>
                <a:spLocks noChangeArrowheads="1"/>
              </p:cNvSpPr>
              <p:nvPr userDrawn="1"/>
            </p:nvSpPr>
            <p:spPr bwMode="ltGray">
              <a:xfrm rot="-3989246">
                <a:off x="737" y="241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32" name="Rectangle 96"/>
              <p:cNvSpPr>
                <a:spLocks noChangeArrowheads="1"/>
              </p:cNvSpPr>
              <p:nvPr userDrawn="1"/>
            </p:nvSpPr>
            <p:spPr bwMode="ltGray">
              <a:xfrm rot="-4862215">
                <a:off x="503" y="239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33" name="Rectangle 97"/>
              <p:cNvSpPr>
                <a:spLocks noChangeArrowheads="1"/>
              </p:cNvSpPr>
              <p:nvPr userDrawn="1"/>
            </p:nvSpPr>
            <p:spPr bwMode="ltGray">
              <a:xfrm rot="-4673370">
                <a:off x="533" y="239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34" name="Rectangle 98"/>
              <p:cNvSpPr>
                <a:spLocks noChangeArrowheads="1"/>
              </p:cNvSpPr>
              <p:nvPr userDrawn="1"/>
            </p:nvSpPr>
            <p:spPr bwMode="ltGray">
              <a:xfrm rot="-4646721">
                <a:off x="563" y="2390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35" name="Rectangle 99"/>
              <p:cNvSpPr>
                <a:spLocks noChangeArrowheads="1"/>
              </p:cNvSpPr>
              <p:nvPr userDrawn="1"/>
            </p:nvSpPr>
            <p:spPr bwMode="ltGray">
              <a:xfrm rot="-4580623">
                <a:off x="594" y="2391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36" name="Rectangle 100"/>
              <p:cNvSpPr>
                <a:spLocks noChangeArrowheads="1"/>
              </p:cNvSpPr>
              <p:nvPr userDrawn="1"/>
            </p:nvSpPr>
            <p:spPr bwMode="ltGray">
              <a:xfrm rot="-5195129">
                <a:off x="355" y="2414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37" name="Rectangle 101"/>
              <p:cNvSpPr>
                <a:spLocks noChangeArrowheads="1"/>
              </p:cNvSpPr>
              <p:nvPr userDrawn="1"/>
            </p:nvSpPr>
            <p:spPr bwMode="ltGray">
              <a:xfrm rot="-5360484">
                <a:off x="385" y="2409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38" name="Rectangle 102"/>
              <p:cNvSpPr>
                <a:spLocks noChangeArrowheads="1"/>
              </p:cNvSpPr>
              <p:nvPr userDrawn="1"/>
            </p:nvSpPr>
            <p:spPr bwMode="ltGray">
              <a:xfrm rot="-5288939">
                <a:off x="418" y="2405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39" name="Rectangle 103"/>
              <p:cNvSpPr>
                <a:spLocks noChangeArrowheads="1"/>
              </p:cNvSpPr>
              <p:nvPr userDrawn="1"/>
            </p:nvSpPr>
            <p:spPr bwMode="ltGray">
              <a:xfrm rot="-5164854">
                <a:off x="449" y="2400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40" name="Rectangle 104"/>
              <p:cNvSpPr>
                <a:spLocks noChangeArrowheads="1"/>
              </p:cNvSpPr>
              <p:nvPr userDrawn="1"/>
            </p:nvSpPr>
            <p:spPr bwMode="ltGray">
              <a:xfrm rot="-6132163">
                <a:off x="206" y="245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41" name="Rectangle 105"/>
              <p:cNvSpPr>
                <a:spLocks noChangeArrowheads="1"/>
              </p:cNvSpPr>
              <p:nvPr userDrawn="1"/>
            </p:nvSpPr>
            <p:spPr bwMode="ltGray">
              <a:xfrm rot="-6220433">
                <a:off x="237" y="244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42" name="Rectangle 106"/>
              <p:cNvSpPr>
                <a:spLocks noChangeArrowheads="1"/>
              </p:cNvSpPr>
              <p:nvPr userDrawn="1"/>
            </p:nvSpPr>
            <p:spPr bwMode="ltGray">
              <a:xfrm rot="-6110943">
                <a:off x="266" y="243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43" name="Rectangle 107"/>
              <p:cNvSpPr>
                <a:spLocks noChangeArrowheads="1"/>
              </p:cNvSpPr>
              <p:nvPr userDrawn="1"/>
            </p:nvSpPr>
            <p:spPr bwMode="ltGray">
              <a:xfrm rot="-5919570">
                <a:off x="292" y="2427"/>
                <a:ext cx="69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44" name="Rectangle 108"/>
              <p:cNvSpPr>
                <a:spLocks noChangeArrowheads="1"/>
              </p:cNvSpPr>
              <p:nvPr userDrawn="1"/>
            </p:nvSpPr>
            <p:spPr bwMode="ltGray">
              <a:xfrm rot="-7376291">
                <a:off x="5" y="2549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45" name="Rectangle 109"/>
              <p:cNvSpPr>
                <a:spLocks noChangeArrowheads="1"/>
              </p:cNvSpPr>
              <p:nvPr userDrawn="1"/>
            </p:nvSpPr>
            <p:spPr bwMode="ltGray">
              <a:xfrm rot="-7168347">
                <a:off x="64" y="2517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46" name="Rectangle 110"/>
              <p:cNvSpPr>
                <a:spLocks noChangeArrowheads="1"/>
              </p:cNvSpPr>
              <p:nvPr userDrawn="1"/>
            </p:nvSpPr>
            <p:spPr bwMode="ltGray">
              <a:xfrm rot="-6802416">
                <a:off x="92" y="250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47" name="Rectangle 111"/>
              <p:cNvSpPr>
                <a:spLocks noChangeArrowheads="1"/>
              </p:cNvSpPr>
              <p:nvPr userDrawn="1"/>
            </p:nvSpPr>
            <p:spPr bwMode="ltGray">
              <a:xfrm rot="-6802416">
                <a:off x="119" y="2492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48" name="Rectangle 112"/>
              <p:cNvSpPr>
                <a:spLocks noChangeArrowheads="1"/>
              </p:cNvSpPr>
              <p:nvPr userDrawn="1"/>
            </p:nvSpPr>
            <p:spPr bwMode="ltGray">
              <a:xfrm rot="-6457704">
                <a:off x="150" y="2478"/>
                <a:ext cx="6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49" name="Rectangle 113"/>
              <p:cNvSpPr>
                <a:spLocks noChangeArrowheads="1"/>
              </p:cNvSpPr>
              <p:nvPr userDrawn="1"/>
            </p:nvSpPr>
            <p:spPr bwMode="ltGray">
              <a:xfrm rot="-1876771">
                <a:off x="0" y="3363"/>
                <a:ext cx="7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50" name="Rectangle 114"/>
              <p:cNvSpPr>
                <a:spLocks noChangeArrowheads="1"/>
              </p:cNvSpPr>
              <p:nvPr userDrawn="1"/>
            </p:nvSpPr>
            <p:spPr bwMode="ltGray">
              <a:xfrm rot="3283992">
                <a:off x="511" y="347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51" name="Rectangle 115"/>
              <p:cNvSpPr>
                <a:spLocks noChangeArrowheads="1"/>
              </p:cNvSpPr>
              <p:nvPr userDrawn="1"/>
            </p:nvSpPr>
            <p:spPr bwMode="ltGray">
              <a:xfrm rot="3283992">
                <a:off x="35" y="2798"/>
                <a:ext cx="24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52" name="Rectangle 116"/>
              <p:cNvSpPr>
                <a:spLocks noChangeArrowheads="1"/>
              </p:cNvSpPr>
              <p:nvPr userDrawn="1"/>
            </p:nvSpPr>
            <p:spPr bwMode="ltGray">
              <a:xfrm rot="-1876771">
                <a:off x="700" y="2851"/>
                <a:ext cx="31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53" name="Rectangle 117"/>
              <p:cNvSpPr>
                <a:spLocks noChangeArrowheads="1"/>
              </p:cNvSpPr>
              <p:nvPr userDrawn="1"/>
            </p:nvSpPr>
            <p:spPr bwMode="ltGray">
              <a:xfrm rot="5908516">
                <a:off x="200" y="3915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54" name="Rectangle 118"/>
              <p:cNvSpPr>
                <a:spLocks noChangeArrowheads="1"/>
              </p:cNvSpPr>
              <p:nvPr userDrawn="1"/>
            </p:nvSpPr>
            <p:spPr bwMode="ltGray">
              <a:xfrm rot="6683973">
                <a:off x="45" y="3915"/>
                <a:ext cx="144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55" name="Rectangle 119"/>
              <p:cNvSpPr>
                <a:spLocks noChangeArrowheads="1"/>
              </p:cNvSpPr>
              <p:nvPr userDrawn="1"/>
            </p:nvSpPr>
            <p:spPr bwMode="ltGray">
              <a:xfrm rot="5245609">
                <a:off x="361" y="389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56" name="Rectangle 120"/>
              <p:cNvSpPr>
                <a:spLocks noChangeArrowheads="1"/>
              </p:cNvSpPr>
              <p:nvPr userDrawn="1"/>
            </p:nvSpPr>
            <p:spPr bwMode="ltGray">
              <a:xfrm rot="4500520">
                <a:off x="522" y="3847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57" name="Rectangle 121"/>
              <p:cNvSpPr>
                <a:spLocks noChangeArrowheads="1"/>
              </p:cNvSpPr>
              <p:nvPr userDrawn="1"/>
            </p:nvSpPr>
            <p:spPr bwMode="ltGray">
              <a:xfrm rot="3805227">
                <a:off x="670" y="377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58" name="Rectangle 122"/>
              <p:cNvSpPr>
                <a:spLocks noChangeArrowheads="1"/>
              </p:cNvSpPr>
              <p:nvPr userDrawn="1"/>
            </p:nvSpPr>
            <p:spPr bwMode="ltGray">
              <a:xfrm rot="3060138">
                <a:off x="813" y="3688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59" name="Rectangle 123"/>
              <p:cNvSpPr>
                <a:spLocks noChangeArrowheads="1"/>
              </p:cNvSpPr>
              <p:nvPr userDrawn="1"/>
            </p:nvSpPr>
            <p:spPr bwMode="ltGray">
              <a:xfrm rot="2090281">
                <a:off x="938" y="3582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60" name="Rectangle 124"/>
              <p:cNvSpPr>
                <a:spLocks noChangeArrowheads="1"/>
              </p:cNvSpPr>
              <p:nvPr userDrawn="1"/>
            </p:nvSpPr>
            <p:spPr bwMode="ltGray">
              <a:xfrm rot="-7168347">
                <a:off x="-18" y="2506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61" name="Rectangle 125"/>
              <p:cNvSpPr>
                <a:spLocks noChangeArrowheads="1"/>
              </p:cNvSpPr>
              <p:nvPr userDrawn="1"/>
            </p:nvSpPr>
            <p:spPr bwMode="ltGray">
              <a:xfrm rot="-6406501">
                <a:off x="136" y="2433"/>
                <a:ext cx="132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62" name="Rectangle 126"/>
              <p:cNvSpPr>
                <a:spLocks noChangeArrowheads="1"/>
              </p:cNvSpPr>
              <p:nvPr userDrawn="1"/>
            </p:nvSpPr>
            <p:spPr bwMode="ltGray">
              <a:xfrm rot="-4970620">
                <a:off x="447" y="2364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63" name="Rectangle 127"/>
              <p:cNvSpPr>
                <a:spLocks noChangeArrowheads="1"/>
              </p:cNvSpPr>
              <p:nvPr userDrawn="1"/>
            </p:nvSpPr>
            <p:spPr bwMode="ltGray">
              <a:xfrm rot="-4298502">
                <a:off x="597" y="2360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64" name="Rectangle 128"/>
              <p:cNvSpPr>
                <a:spLocks noChangeArrowheads="1"/>
              </p:cNvSpPr>
              <p:nvPr userDrawn="1"/>
            </p:nvSpPr>
            <p:spPr bwMode="ltGray">
              <a:xfrm rot="-3676305">
                <a:off x="739" y="2386"/>
                <a:ext cx="155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65" name="Rectangle 129"/>
              <p:cNvSpPr>
                <a:spLocks noChangeArrowheads="1"/>
              </p:cNvSpPr>
              <p:nvPr userDrawn="1"/>
            </p:nvSpPr>
            <p:spPr bwMode="ltGray">
              <a:xfrm rot="-3188616">
                <a:off x="869" y="24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66" name="Rectangle 130"/>
              <p:cNvSpPr>
                <a:spLocks noChangeArrowheads="1"/>
              </p:cNvSpPr>
              <p:nvPr userDrawn="1"/>
            </p:nvSpPr>
            <p:spPr bwMode="ltGray">
              <a:xfrm rot="-2610246">
                <a:off x="984" y="2497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67" name="Rectangle 131"/>
              <p:cNvSpPr>
                <a:spLocks noChangeArrowheads="1"/>
              </p:cNvSpPr>
              <p:nvPr userDrawn="1"/>
            </p:nvSpPr>
            <p:spPr bwMode="ltGray">
              <a:xfrm rot="-2190008">
                <a:off x="1075" y="2585"/>
                <a:ext cx="173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68" name="Rectangle 132"/>
              <p:cNvSpPr>
                <a:spLocks noChangeArrowheads="1"/>
              </p:cNvSpPr>
              <p:nvPr userDrawn="1"/>
            </p:nvSpPr>
            <p:spPr bwMode="ltGray">
              <a:xfrm rot="-1728558">
                <a:off x="1147" y="2688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69" name="Rectangle 133"/>
              <p:cNvSpPr>
                <a:spLocks noChangeArrowheads="1"/>
              </p:cNvSpPr>
              <p:nvPr userDrawn="1"/>
            </p:nvSpPr>
            <p:spPr bwMode="ltGray">
              <a:xfrm rot="-1172118">
                <a:off x="1198" y="2805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70" name="Rectangle 134"/>
              <p:cNvSpPr>
                <a:spLocks noChangeArrowheads="1"/>
              </p:cNvSpPr>
              <p:nvPr userDrawn="1"/>
            </p:nvSpPr>
            <p:spPr bwMode="ltGray">
              <a:xfrm rot="-753845">
                <a:off x="1218" y="2930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71" name="Rectangle 135"/>
              <p:cNvSpPr>
                <a:spLocks noChangeArrowheads="1"/>
              </p:cNvSpPr>
              <p:nvPr userDrawn="1"/>
            </p:nvSpPr>
            <p:spPr bwMode="ltGray">
              <a:xfrm rot="-287823">
                <a:off x="1213" y="3066"/>
                <a:ext cx="167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72" name="Rectangle 136"/>
              <p:cNvSpPr>
                <a:spLocks noChangeArrowheads="1"/>
              </p:cNvSpPr>
              <p:nvPr userDrawn="1"/>
            </p:nvSpPr>
            <p:spPr bwMode="ltGray">
              <a:xfrm rot="696741">
                <a:off x="1126" y="3337"/>
                <a:ext cx="15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73" name="Rectangle 137"/>
              <p:cNvSpPr>
                <a:spLocks noChangeArrowheads="1"/>
              </p:cNvSpPr>
              <p:nvPr userDrawn="1"/>
            </p:nvSpPr>
            <p:spPr bwMode="ltGray">
              <a:xfrm rot="1529990">
                <a:off x="1041" y="3465"/>
                <a:ext cx="140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74" name="Freeform 138"/>
              <p:cNvSpPr>
                <a:spLocks/>
              </p:cNvSpPr>
              <p:nvPr userDrawn="1"/>
            </p:nvSpPr>
            <p:spPr bwMode="ltGray">
              <a:xfrm>
                <a:off x="850" y="3136"/>
                <a:ext cx="204" cy="120"/>
              </a:xfrm>
              <a:custGeom>
                <a:avLst/>
                <a:gdLst>
                  <a:gd name="T0" fmla="*/ 168 w 204"/>
                  <a:gd name="T1" fmla="*/ 120 h 120"/>
                  <a:gd name="T2" fmla="*/ 204 w 204"/>
                  <a:gd name="T3" fmla="*/ 12 h 120"/>
                  <a:gd name="T4" fmla="*/ 42 w 204"/>
                  <a:gd name="T5" fmla="*/ 0 h 120"/>
                  <a:gd name="T6" fmla="*/ 0 w 204"/>
                  <a:gd name="T7" fmla="*/ 108 h 120"/>
                  <a:gd name="T8" fmla="*/ 30 w 204"/>
                  <a:gd name="T9" fmla="*/ 114 h 120"/>
                  <a:gd name="T10" fmla="*/ 60 w 204"/>
                  <a:gd name="T11" fmla="*/ 30 h 120"/>
                  <a:gd name="T12" fmla="*/ 102 w 204"/>
                  <a:gd name="T13" fmla="*/ 36 h 120"/>
                  <a:gd name="T14" fmla="*/ 78 w 204"/>
                  <a:gd name="T15" fmla="*/ 108 h 120"/>
                  <a:gd name="T16" fmla="*/ 102 w 204"/>
                  <a:gd name="T17" fmla="*/ 108 h 120"/>
                  <a:gd name="T18" fmla="*/ 132 w 204"/>
                  <a:gd name="T19" fmla="*/ 36 h 120"/>
                  <a:gd name="T20" fmla="*/ 162 w 204"/>
                  <a:gd name="T21" fmla="*/ 36 h 120"/>
                  <a:gd name="T22" fmla="*/ 138 w 204"/>
                  <a:gd name="T23" fmla="*/ 114 h 120"/>
                  <a:gd name="T24" fmla="*/ 168 w 204"/>
                  <a:gd name="T25" fmla="*/ 12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04" h="120">
                    <a:moveTo>
                      <a:pt x="168" y="120"/>
                    </a:moveTo>
                    <a:lnTo>
                      <a:pt x="204" y="12"/>
                    </a:lnTo>
                    <a:lnTo>
                      <a:pt x="42" y="0"/>
                    </a:lnTo>
                    <a:lnTo>
                      <a:pt x="0" y="108"/>
                    </a:lnTo>
                    <a:lnTo>
                      <a:pt x="30" y="114"/>
                    </a:lnTo>
                    <a:lnTo>
                      <a:pt x="60" y="30"/>
                    </a:lnTo>
                    <a:lnTo>
                      <a:pt x="102" y="36"/>
                    </a:lnTo>
                    <a:lnTo>
                      <a:pt x="78" y="108"/>
                    </a:lnTo>
                    <a:lnTo>
                      <a:pt x="102" y="108"/>
                    </a:lnTo>
                    <a:lnTo>
                      <a:pt x="132" y="36"/>
                    </a:lnTo>
                    <a:lnTo>
                      <a:pt x="162" y="36"/>
                    </a:lnTo>
                    <a:lnTo>
                      <a:pt x="138" y="114"/>
                    </a:lnTo>
                    <a:lnTo>
                      <a:pt x="168" y="12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5275" name="Freeform 139"/>
              <p:cNvSpPr>
                <a:spLocks/>
              </p:cNvSpPr>
              <p:nvPr userDrawn="1"/>
            </p:nvSpPr>
            <p:spPr bwMode="ltGray">
              <a:xfrm>
                <a:off x="19" y="2722"/>
                <a:ext cx="90" cy="78"/>
              </a:xfrm>
              <a:custGeom>
                <a:avLst/>
                <a:gdLst>
                  <a:gd name="T0" fmla="*/ 66 w 90"/>
                  <a:gd name="T1" fmla="*/ 36 h 78"/>
                  <a:gd name="T2" fmla="*/ 66 w 90"/>
                  <a:gd name="T3" fmla="*/ 36 h 78"/>
                  <a:gd name="T4" fmla="*/ 18 w 90"/>
                  <a:gd name="T5" fmla="*/ 24 h 78"/>
                  <a:gd name="T6" fmla="*/ 0 w 90"/>
                  <a:gd name="T7" fmla="*/ 30 h 78"/>
                  <a:gd name="T8" fmla="*/ 36 w 90"/>
                  <a:gd name="T9" fmla="*/ 78 h 78"/>
                  <a:gd name="T10" fmla="*/ 48 w 90"/>
                  <a:gd name="T11" fmla="*/ 72 h 78"/>
                  <a:gd name="T12" fmla="*/ 24 w 90"/>
                  <a:gd name="T13" fmla="*/ 36 h 78"/>
                  <a:gd name="T14" fmla="*/ 24 w 90"/>
                  <a:gd name="T15" fmla="*/ 36 h 78"/>
                  <a:gd name="T16" fmla="*/ 72 w 90"/>
                  <a:gd name="T17" fmla="*/ 54 h 78"/>
                  <a:gd name="T18" fmla="*/ 90 w 90"/>
                  <a:gd name="T19" fmla="*/ 42 h 78"/>
                  <a:gd name="T20" fmla="*/ 54 w 90"/>
                  <a:gd name="T21" fmla="*/ 0 h 78"/>
                  <a:gd name="T22" fmla="*/ 42 w 90"/>
                  <a:gd name="T23" fmla="*/ 6 h 78"/>
                  <a:gd name="T24" fmla="*/ 66 w 90"/>
                  <a:gd name="T25" fmla="*/ 36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78">
                    <a:moveTo>
                      <a:pt x="66" y="36"/>
                    </a:moveTo>
                    <a:lnTo>
                      <a:pt x="66" y="36"/>
                    </a:lnTo>
                    <a:lnTo>
                      <a:pt x="18" y="24"/>
                    </a:lnTo>
                    <a:lnTo>
                      <a:pt x="0" y="30"/>
                    </a:lnTo>
                    <a:lnTo>
                      <a:pt x="36" y="78"/>
                    </a:lnTo>
                    <a:lnTo>
                      <a:pt x="48" y="72"/>
                    </a:lnTo>
                    <a:lnTo>
                      <a:pt x="24" y="36"/>
                    </a:lnTo>
                    <a:lnTo>
                      <a:pt x="24" y="36"/>
                    </a:lnTo>
                    <a:lnTo>
                      <a:pt x="72" y="54"/>
                    </a:lnTo>
                    <a:lnTo>
                      <a:pt x="90" y="42"/>
                    </a:lnTo>
                    <a:lnTo>
                      <a:pt x="54" y="0"/>
                    </a:lnTo>
                    <a:lnTo>
                      <a:pt x="42" y="6"/>
                    </a:lnTo>
                    <a:lnTo>
                      <a:pt x="66" y="36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5276" name="Freeform 140"/>
              <p:cNvSpPr>
                <a:spLocks/>
              </p:cNvSpPr>
              <p:nvPr userDrawn="1"/>
            </p:nvSpPr>
            <p:spPr bwMode="ltGray">
              <a:xfrm>
                <a:off x="97" y="2651"/>
                <a:ext cx="101" cy="89"/>
              </a:xfrm>
              <a:custGeom>
                <a:avLst/>
                <a:gdLst>
                  <a:gd name="T0" fmla="*/ 54 w 101"/>
                  <a:gd name="T1" fmla="*/ 89 h 89"/>
                  <a:gd name="T2" fmla="*/ 65 w 101"/>
                  <a:gd name="T3" fmla="*/ 83 h 89"/>
                  <a:gd name="T4" fmla="*/ 48 w 101"/>
                  <a:gd name="T5" fmla="*/ 35 h 89"/>
                  <a:gd name="T6" fmla="*/ 89 w 101"/>
                  <a:gd name="T7" fmla="*/ 65 h 89"/>
                  <a:gd name="T8" fmla="*/ 101 w 101"/>
                  <a:gd name="T9" fmla="*/ 59 h 89"/>
                  <a:gd name="T10" fmla="*/ 83 w 101"/>
                  <a:gd name="T11" fmla="*/ 0 h 89"/>
                  <a:gd name="T12" fmla="*/ 71 w 101"/>
                  <a:gd name="T13" fmla="*/ 12 h 89"/>
                  <a:gd name="T14" fmla="*/ 83 w 101"/>
                  <a:gd name="T15" fmla="*/ 41 h 89"/>
                  <a:gd name="T16" fmla="*/ 48 w 101"/>
                  <a:gd name="T17" fmla="*/ 23 h 89"/>
                  <a:gd name="T18" fmla="*/ 36 w 101"/>
                  <a:gd name="T19" fmla="*/ 29 h 89"/>
                  <a:gd name="T20" fmla="*/ 45 w 101"/>
                  <a:gd name="T21" fmla="*/ 68 h 89"/>
                  <a:gd name="T22" fmla="*/ 18 w 101"/>
                  <a:gd name="T23" fmla="*/ 41 h 89"/>
                  <a:gd name="T24" fmla="*/ 0 w 101"/>
                  <a:gd name="T25" fmla="*/ 53 h 89"/>
                  <a:gd name="T26" fmla="*/ 54 w 101"/>
                  <a:gd name="T27" fmla="*/ 89 h 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01" h="89">
                    <a:moveTo>
                      <a:pt x="54" y="89"/>
                    </a:moveTo>
                    <a:lnTo>
                      <a:pt x="65" y="83"/>
                    </a:lnTo>
                    <a:lnTo>
                      <a:pt x="48" y="35"/>
                    </a:lnTo>
                    <a:lnTo>
                      <a:pt x="89" y="65"/>
                    </a:lnTo>
                    <a:lnTo>
                      <a:pt x="101" y="59"/>
                    </a:lnTo>
                    <a:lnTo>
                      <a:pt x="83" y="0"/>
                    </a:lnTo>
                    <a:lnTo>
                      <a:pt x="71" y="12"/>
                    </a:lnTo>
                    <a:lnTo>
                      <a:pt x="83" y="41"/>
                    </a:lnTo>
                    <a:lnTo>
                      <a:pt x="48" y="23"/>
                    </a:lnTo>
                    <a:lnTo>
                      <a:pt x="36" y="29"/>
                    </a:lnTo>
                    <a:lnTo>
                      <a:pt x="45" y="68"/>
                    </a:lnTo>
                    <a:lnTo>
                      <a:pt x="18" y="41"/>
                    </a:lnTo>
                    <a:lnTo>
                      <a:pt x="0" y="53"/>
                    </a:lnTo>
                    <a:lnTo>
                      <a:pt x="54" y="89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5277" name="Freeform 141"/>
              <p:cNvSpPr>
                <a:spLocks/>
              </p:cNvSpPr>
              <p:nvPr userDrawn="1"/>
            </p:nvSpPr>
            <p:spPr bwMode="ltGray">
              <a:xfrm>
                <a:off x="677" y="3502"/>
                <a:ext cx="83" cy="78"/>
              </a:xfrm>
              <a:custGeom>
                <a:avLst/>
                <a:gdLst>
                  <a:gd name="T0" fmla="*/ 36 w 83"/>
                  <a:gd name="T1" fmla="*/ 78 h 78"/>
                  <a:gd name="T2" fmla="*/ 83 w 83"/>
                  <a:gd name="T3" fmla="*/ 48 h 78"/>
                  <a:gd name="T4" fmla="*/ 54 w 83"/>
                  <a:gd name="T5" fmla="*/ 0 h 78"/>
                  <a:gd name="T6" fmla="*/ 0 w 83"/>
                  <a:gd name="T7" fmla="*/ 30 h 78"/>
                  <a:gd name="T8" fmla="*/ 6 w 83"/>
                  <a:gd name="T9" fmla="*/ 36 h 78"/>
                  <a:gd name="T10" fmla="*/ 42 w 83"/>
                  <a:gd name="T11" fmla="*/ 18 h 78"/>
                  <a:gd name="T12" fmla="*/ 54 w 83"/>
                  <a:gd name="T13" fmla="*/ 30 h 78"/>
                  <a:gd name="T14" fmla="*/ 24 w 83"/>
                  <a:gd name="T15" fmla="*/ 48 h 78"/>
                  <a:gd name="T16" fmla="*/ 30 w 83"/>
                  <a:gd name="T17" fmla="*/ 54 h 78"/>
                  <a:gd name="T18" fmla="*/ 60 w 83"/>
                  <a:gd name="T19" fmla="*/ 36 h 78"/>
                  <a:gd name="T20" fmla="*/ 66 w 83"/>
                  <a:gd name="T21" fmla="*/ 48 h 78"/>
                  <a:gd name="T22" fmla="*/ 30 w 83"/>
                  <a:gd name="T23" fmla="*/ 66 h 78"/>
                  <a:gd name="T24" fmla="*/ 36 w 83"/>
                  <a:gd name="T25" fmla="*/ 78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3" h="78">
                    <a:moveTo>
                      <a:pt x="36" y="78"/>
                    </a:moveTo>
                    <a:lnTo>
                      <a:pt x="83" y="48"/>
                    </a:lnTo>
                    <a:lnTo>
                      <a:pt x="54" y="0"/>
                    </a:lnTo>
                    <a:lnTo>
                      <a:pt x="0" y="30"/>
                    </a:lnTo>
                    <a:lnTo>
                      <a:pt x="6" y="36"/>
                    </a:lnTo>
                    <a:lnTo>
                      <a:pt x="42" y="18"/>
                    </a:lnTo>
                    <a:lnTo>
                      <a:pt x="54" y="30"/>
                    </a:lnTo>
                    <a:lnTo>
                      <a:pt x="24" y="48"/>
                    </a:lnTo>
                    <a:lnTo>
                      <a:pt x="30" y="54"/>
                    </a:lnTo>
                    <a:lnTo>
                      <a:pt x="60" y="36"/>
                    </a:lnTo>
                    <a:lnTo>
                      <a:pt x="66" y="48"/>
                    </a:lnTo>
                    <a:lnTo>
                      <a:pt x="30" y="66"/>
                    </a:lnTo>
                    <a:lnTo>
                      <a:pt x="36" y="7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5278" name="Freeform 142"/>
              <p:cNvSpPr>
                <a:spLocks/>
              </p:cNvSpPr>
              <p:nvPr userDrawn="1"/>
            </p:nvSpPr>
            <p:spPr bwMode="ltGray">
              <a:xfrm>
                <a:off x="940" y="2782"/>
                <a:ext cx="90" cy="72"/>
              </a:xfrm>
              <a:custGeom>
                <a:avLst/>
                <a:gdLst>
                  <a:gd name="T0" fmla="*/ 90 w 90"/>
                  <a:gd name="T1" fmla="*/ 30 h 72"/>
                  <a:gd name="T2" fmla="*/ 66 w 90"/>
                  <a:gd name="T3" fmla="*/ 0 h 72"/>
                  <a:gd name="T4" fmla="*/ 0 w 90"/>
                  <a:gd name="T5" fmla="*/ 36 h 72"/>
                  <a:gd name="T6" fmla="*/ 24 w 90"/>
                  <a:gd name="T7" fmla="*/ 72 h 72"/>
                  <a:gd name="T8" fmla="*/ 36 w 90"/>
                  <a:gd name="T9" fmla="*/ 66 h 72"/>
                  <a:gd name="T10" fmla="*/ 18 w 90"/>
                  <a:gd name="T11" fmla="*/ 42 h 72"/>
                  <a:gd name="T12" fmla="*/ 36 w 90"/>
                  <a:gd name="T13" fmla="*/ 30 h 72"/>
                  <a:gd name="T14" fmla="*/ 54 w 90"/>
                  <a:gd name="T15" fmla="*/ 54 h 72"/>
                  <a:gd name="T16" fmla="*/ 60 w 90"/>
                  <a:gd name="T17" fmla="*/ 48 h 72"/>
                  <a:gd name="T18" fmla="*/ 48 w 90"/>
                  <a:gd name="T19" fmla="*/ 24 h 72"/>
                  <a:gd name="T20" fmla="*/ 60 w 90"/>
                  <a:gd name="T21" fmla="*/ 12 h 72"/>
                  <a:gd name="T22" fmla="*/ 78 w 90"/>
                  <a:gd name="T23" fmla="*/ 42 h 72"/>
                  <a:gd name="T24" fmla="*/ 90 w 90"/>
                  <a:gd name="T25" fmla="*/ 30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72">
                    <a:moveTo>
                      <a:pt x="90" y="30"/>
                    </a:moveTo>
                    <a:lnTo>
                      <a:pt x="66" y="0"/>
                    </a:lnTo>
                    <a:lnTo>
                      <a:pt x="0" y="36"/>
                    </a:lnTo>
                    <a:lnTo>
                      <a:pt x="24" y="72"/>
                    </a:lnTo>
                    <a:lnTo>
                      <a:pt x="36" y="66"/>
                    </a:lnTo>
                    <a:lnTo>
                      <a:pt x="18" y="42"/>
                    </a:lnTo>
                    <a:lnTo>
                      <a:pt x="36" y="30"/>
                    </a:lnTo>
                    <a:lnTo>
                      <a:pt x="54" y="54"/>
                    </a:lnTo>
                    <a:lnTo>
                      <a:pt x="60" y="48"/>
                    </a:lnTo>
                    <a:lnTo>
                      <a:pt x="48" y="24"/>
                    </a:lnTo>
                    <a:lnTo>
                      <a:pt x="60" y="12"/>
                    </a:lnTo>
                    <a:lnTo>
                      <a:pt x="78" y="42"/>
                    </a:lnTo>
                    <a:lnTo>
                      <a:pt x="90" y="3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5279" name="Freeform 143"/>
              <p:cNvSpPr>
                <a:spLocks/>
              </p:cNvSpPr>
              <p:nvPr userDrawn="1"/>
            </p:nvSpPr>
            <p:spPr bwMode="ltGray">
              <a:xfrm>
                <a:off x="898" y="2716"/>
                <a:ext cx="90" cy="84"/>
              </a:xfrm>
              <a:custGeom>
                <a:avLst/>
                <a:gdLst>
                  <a:gd name="T0" fmla="*/ 42 w 90"/>
                  <a:gd name="T1" fmla="*/ 60 h 84"/>
                  <a:gd name="T2" fmla="*/ 42 w 90"/>
                  <a:gd name="T3" fmla="*/ 60 h 84"/>
                  <a:gd name="T4" fmla="*/ 72 w 90"/>
                  <a:gd name="T5" fmla="*/ 12 h 84"/>
                  <a:gd name="T6" fmla="*/ 66 w 90"/>
                  <a:gd name="T7" fmla="*/ 0 h 84"/>
                  <a:gd name="T8" fmla="*/ 0 w 90"/>
                  <a:gd name="T9" fmla="*/ 42 h 84"/>
                  <a:gd name="T10" fmla="*/ 6 w 90"/>
                  <a:gd name="T11" fmla="*/ 54 h 84"/>
                  <a:gd name="T12" fmla="*/ 54 w 90"/>
                  <a:gd name="T13" fmla="*/ 24 h 84"/>
                  <a:gd name="T14" fmla="*/ 54 w 90"/>
                  <a:gd name="T15" fmla="*/ 24 h 84"/>
                  <a:gd name="T16" fmla="*/ 18 w 90"/>
                  <a:gd name="T17" fmla="*/ 72 h 84"/>
                  <a:gd name="T18" fmla="*/ 24 w 90"/>
                  <a:gd name="T19" fmla="*/ 84 h 84"/>
                  <a:gd name="T20" fmla="*/ 90 w 90"/>
                  <a:gd name="T21" fmla="*/ 42 h 84"/>
                  <a:gd name="T22" fmla="*/ 84 w 90"/>
                  <a:gd name="T23" fmla="*/ 30 h 84"/>
                  <a:gd name="T24" fmla="*/ 42 w 90"/>
                  <a:gd name="T25" fmla="*/ 6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0" h="84">
                    <a:moveTo>
                      <a:pt x="42" y="60"/>
                    </a:moveTo>
                    <a:lnTo>
                      <a:pt x="42" y="60"/>
                    </a:lnTo>
                    <a:lnTo>
                      <a:pt x="72" y="12"/>
                    </a:lnTo>
                    <a:lnTo>
                      <a:pt x="66" y="0"/>
                    </a:lnTo>
                    <a:lnTo>
                      <a:pt x="0" y="42"/>
                    </a:lnTo>
                    <a:lnTo>
                      <a:pt x="6" y="54"/>
                    </a:lnTo>
                    <a:lnTo>
                      <a:pt x="54" y="24"/>
                    </a:lnTo>
                    <a:lnTo>
                      <a:pt x="54" y="24"/>
                    </a:lnTo>
                    <a:lnTo>
                      <a:pt x="18" y="72"/>
                    </a:lnTo>
                    <a:lnTo>
                      <a:pt x="24" y="84"/>
                    </a:lnTo>
                    <a:lnTo>
                      <a:pt x="90" y="42"/>
                    </a:lnTo>
                    <a:lnTo>
                      <a:pt x="84" y="30"/>
                    </a:lnTo>
                    <a:lnTo>
                      <a:pt x="42" y="6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5280" name="Freeform 144"/>
              <p:cNvSpPr>
                <a:spLocks/>
              </p:cNvSpPr>
              <p:nvPr userDrawn="1"/>
            </p:nvSpPr>
            <p:spPr bwMode="ltGray">
              <a:xfrm>
                <a:off x="7" y="3837"/>
                <a:ext cx="6" cy="12"/>
              </a:xfrm>
              <a:custGeom>
                <a:avLst/>
                <a:gdLst>
                  <a:gd name="T0" fmla="*/ 6 w 6"/>
                  <a:gd name="T1" fmla="*/ 0 h 12"/>
                  <a:gd name="T2" fmla="*/ 6 w 6"/>
                  <a:gd name="T3" fmla="*/ 0 h 12"/>
                  <a:gd name="T4" fmla="*/ 0 w 6"/>
                  <a:gd name="T5" fmla="*/ 0 h 12"/>
                  <a:gd name="T6" fmla="*/ 0 w 6"/>
                  <a:gd name="T7" fmla="*/ 0 h 12"/>
                  <a:gd name="T8" fmla="*/ 0 w 6"/>
                  <a:gd name="T9" fmla="*/ 12 h 12"/>
                  <a:gd name="T10" fmla="*/ 6 w 6"/>
                  <a:gd name="T11" fmla="*/ 0 h 12"/>
                  <a:gd name="T12" fmla="*/ 6 w 6"/>
                  <a:gd name="T13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" h="12">
                    <a:moveTo>
                      <a:pt x="6" y="0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5281" name="Freeform 145"/>
              <p:cNvSpPr>
                <a:spLocks/>
              </p:cNvSpPr>
              <p:nvPr userDrawn="1"/>
            </p:nvSpPr>
            <p:spPr bwMode="ltGray">
              <a:xfrm>
                <a:off x="7" y="2555"/>
                <a:ext cx="30" cy="48"/>
              </a:xfrm>
              <a:custGeom>
                <a:avLst/>
                <a:gdLst>
                  <a:gd name="T0" fmla="*/ 18 w 30"/>
                  <a:gd name="T1" fmla="*/ 48 h 48"/>
                  <a:gd name="T2" fmla="*/ 18 w 30"/>
                  <a:gd name="T3" fmla="*/ 48 h 48"/>
                  <a:gd name="T4" fmla="*/ 30 w 30"/>
                  <a:gd name="T5" fmla="*/ 42 h 48"/>
                  <a:gd name="T6" fmla="*/ 0 w 30"/>
                  <a:gd name="T7" fmla="*/ 0 h 48"/>
                  <a:gd name="T8" fmla="*/ 0 w 30"/>
                  <a:gd name="T9" fmla="*/ 24 h 48"/>
                  <a:gd name="T10" fmla="*/ 18 w 30"/>
                  <a:gd name="T11" fmla="*/ 48 h 48"/>
                  <a:gd name="T12" fmla="*/ 18 w 30"/>
                  <a:gd name="T13" fmla="*/ 48 h 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0" h="48">
                    <a:moveTo>
                      <a:pt x="18" y="48"/>
                    </a:moveTo>
                    <a:lnTo>
                      <a:pt x="18" y="48"/>
                    </a:lnTo>
                    <a:lnTo>
                      <a:pt x="30" y="42"/>
                    </a:lnTo>
                    <a:lnTo>
                      <a:pt x="0" y="0"/>
                    </a:lnTo>
                    <a:lnTo>
                      <a:pt x="0" y="24"/>
                    </a:lnTo>
                    <a:lnTo>
                      <a:pt x="18" y="48"/>
                    </a:lnTo>
                    <a:lnTo>
                      <a:pt x="18" y="48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5282" name="Freeform 146"/>
              <p:cNvSpPr>
                <a:spLocks/>
              </p:cNvSpPr>
              <p:nvPr userDrawn="1"/>
            </p:nvSpPr>
            <p:spPr bwMode="ltGray">
              <a:xfrm>
                <a:off x="7" y="3843"/>
                <a:ext cx="36" cy="66"/>
              </a:xfrm>
              <a:custGeom>
                <a:avLst/>
                <a:gdLst>
                  <a:gd name="T0" fmla="*/ 36 w 36"/>
                  <a:gd name="T1" fmla="*/ 0 h 66"/>
                  <a:gd name="T2" fmla="*/ 24 w 36"/>
                  <a:gd name="T3" fmla="*/ 0 h 66"/>
                  <a:gd name="T4" fmla="*/ 24 w 36"/>
                  <a:gd name="T5" fmla="*/ 0 h 66"/>
                  <a:gd name="T6" fmla="*/ 0 w 36"/>
                  <a:gd name="T7" fmla="*/ 36 h 66"/>
                  <a:gd name="T8" fmla="*/ 0 w 36"/>
                  <a:gd name="T9" fmla="*/ 66 h 66"/>
                  <a:gd name="T10" fmla="*/ 36 w 36"/>
                  <a:gd name="T11" fmla="*/ 0 h 66"/>
                  <a:gd name="T12" fmla="*/ 36 w 36"/>
                  <a:gd name="T13" fmla="*/ 0 h 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" h="66">
                    <a:moveTo>
                      <a:pt x="36" y="0"/>
                    </a:moveTo>
                    <a:lnTo>
                      <a:pt x="24" y="0"/>
                    </a:lnTo>
                    <a:lnTo>
                      <a:pt x="24" y="0"/>
                    </a:lnTo>
                    <a:lnTo>
                      <a:pt x="0" y="36"/>
                    </a:lnTo>
                    <a:lnTo>
                      <a:pt x="0" y="6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5283" name="Rectangle 147"/>
              <p:cNvSpPr>
                <a:spLocks noChangeArrowheads="1"/>
              </p:cNvSpPr>
              <p:nvPr userDrawn="1"/>
            </p:nvSpPr>
            <p:spPr bwMode="ltGray">
              <a:xfrm rot="244926">
                <a:off x="1177" y="3201"/>
                <a:ext cx="161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84" name="Rectangle 148"/>
              <p:cNvSpPr>
                <a:spLocks noChangeArrowheads="1"/>
              </p:cNvSpPr>
              <p:nvPr userDrawn="1"/>
            </p:nvSpPr>
            <p:spPr bwMode="ltGray">
              <a:xfrm rot="-5598588">
                <a:off x="290" y="2386"/>
                <a:ext cx="138" cy="12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285" name="Freeform 149"/>
              <p:cNvSpPr>
                <a:spLocks/>
              </p:cNvSpPr>
              <p:nvPr userDrawn="1"/>
            </p:nvSpPr>
            <p:spPr bwMode="ltGray">
              <a:xfrm>
                <a:off x="139" y="3573"/>
                <a:ext cx="144" cy="154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9" y="61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5286" name="Freeform 150"/>
              <p:cNvSpPr>
                <a:spLocks/>
              </p:cNvSpPr>
              <p:nvPr userDrawn="1"/>
            </p:nvSpPr>
            <p:spPr bwMode="ltGray">
              <a:xfrm rot="-2857037">
                <a:off x="619" y="3550"/>
                <a:ext cx="68" cy="69"/>
              </a:xfrm>
              <a:custGeom>
                <a:avLst/>
                <a:gdLst>
                  <a:gd name="T0" fmla="*/ 0 w 144"/>
                  <a:gd name="T1" fmla="*/ 102 h 154"/>
                  <a:gd name="T2" fmla="*/ 59 w 144"/>
                  <a:gd name="T3" fmla="*/ 154 h 154"/>
                  <a:gd name="T4" fmla="*/ 117 w 144"/>
                  <a:gd name="T5" fmla="*/ 120 h 154"/>
                  <a:gd name="T6" fmla="*/ 62 w 144"/>
                  <a:gd name="T7" fmla="*/ 55 h 154"/>
                  <a:gd name="T8" fmla="*/ 104 w 144"/>
                  <a:gd name="T9" fmla="*/ 34 h 154"/>
                  <a:gd name="T10" fmla="*/ 117 w 144"/>
                  <a:gd name="T11" fmla="*/ 53 h 154"/>
                  <a:gd name="T12" fmla="*/ 141 w 144"/>
                  <a:gd name="T13" fmla="*/ 47 h 154"/>
                  <a:gd name="T14" fmla="*/ 97 w 144"/>
                  <a:gd name="T15" fmla="*/ 2 h 154"/>
                  <a:gd name="T16" fmla="*/ 36 w 144"/>
                  <a:gd name="T17" fmla="*/ 33 h 154"/>
                  <a:gd name="T18" fmla="*/ 90 w 144"/>
                  <a:gd name="T19" fmla="*/ 107 h 154"/>
                  <a:gd name="T20" fmla="*/ 28 w 144"/>
                  <a:gd name="T21" fmla="*/ 101 h 154"/>
                  <a:gd name="T22" fmla="*/ 0 w 144"/>
                  <a:gd name="T23" fmla="*/ 102 h 1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44" h="154">
                    <a:moveTo>
                      <a:pt x="0" y="102"/>
                    </a:moveTo>
                    <a:cubicBezTo>
                      <a:pt x="6" y="140"/>
                      <a:pt x="25" y="154"/>
                      <a:pt x="59" y="154"/>
                    </a:cubicBezTo>
                    <a:cubicBezTo>
                      <a:pt x="111" y="152"/>
                      <a:pt x="106" y="130"/>
                      <a:pt x="117" y="120"/>
                    </a:cubicBezTo>
                    <a:cubicBezTo>
                      <a:pt x="113" y="47"/>
                      <a:pt x="84" y="84"/>
                      <a:pt x="62" y="55"/>
                    </a:cubicBezTo>
                    <a:cubicBezTo>
                      <a:pt x="59" y="42"/>
                      <a:pt x="78" y="11"/>
                      <a:pt x="104" y="34"/>
                    </a:cubicBezTo>
                    <a:cubicBezTo>
                      <a:pt x="108" y="41"/>
                      <a:pt x="111" y="51"/>
                      <a:pt x="117" y="53"/>
                    </a:cubicBezTo>
                    <a:cubicBezTo>
                      <a:pt x="123" y="55"/>
                      <a:pt x="144" y="55"/>
                      <a:pt x="141" y="47"/>
                    </a:cubicBezTo>
                    <a:cubicBezTo>
                      <a:pt x="138" y="39"/>
                      <a:pt x="126" y="5"/>
                      <a:pt x="97" y="2"/>
                    </a:cubicBezTo>
                    <a:cubicBezTo>
                      <a:pt x="77" y="0"/>
                      <a:pt x="48" y="0"/>
                      <a:pt x="36" y="33"/>
                    </a:cubicBezTo>
                    <a:cubicBezTo>
                      <a:pt x="15" y="89"/>
                      <a:pt x="83" y="79"/>
                      <a:pt x="90" y="107"/>
                    </a:cubicBezTo>
                    <a:cubicBezTo>
                      <a:pt x="96" y="130"/>
                      <a:pt x="34" y="147"/>
                      <a:pt x="28" y="101"/>
                    </a:cubicBezTo>
                    <a:cubicBezTo>
                      <a:pt x="12" y="104"/>
                      <a:pt x="15" y="98"/>
                      <a:pt x="0" y="102"/>
                    </a:cubicBezTo>
                    <a:close/>
                  </a:path>
                </a:pathLst>
              </a:custGeom>
              <a:solidFill>
                <a:schemeClr val="bg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5287" name="Freeform 151"/>
              <p:cNvSpPr>
                <a:spLocks/>
              </p:cNvSpPr>
              <p:nvPr userDrawn="1"/>
            </p:nvSpPr>
            <p:spPr bwMode="ltGray">
              <a:xfrm>
                <a:off x="235" y="2503"/>
                <a:ext cx="348" cy="1272"/>
              </a:xfrm>
              <a:custGeom>
                <a:avLst/>
                <a:gdLst>
                  <a:gd name="T0" fmla="*/ 0 w 348"/>
                  <a:gd name="T1" fmla="*/ 0 h 1272"/>
                  <a:gd name="T2" fmla="*/ 287 w 348"/>
                  <a:gd name="T3" fmla="*/ 582 h 1272"/>
                  <a:gd name="T4" fmla="*/ 348 w 348"/>
                  <a:gd name="T5" fmla="*/ 1272 h 1272"/>
                  <a:gd name="T6" fmla="*/ 54 w 348"/>
                  <a:gd name="T7" fmla="*/ 676 h 1272"/>
                  <a:gd name="T8" fmla="*/ 0 w 348"/>
                  <a:gd name="T9" fmla="*/ 0 h 1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48" h="1272">
                    <a:moveTo>
                      <a:pt x="0" y="0"/>
                    </a:moveTo>
                    <a:lnTo>
                      <a:pt x="287" y="582"/>
                    </a:lnTo>
                    <a:lnTo>
                      <a:pt x="348" y="1272"/>
                    </a:lnTo>
                    <a:lnTo>
                      <a:pt x="54" y="67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2">
                      <a:gamma/>
                      <a:shade val="96863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75288" name="Oval 152"/>
              <p:cNvSpPr>
                <a:spLocks noChangeArrowheads="1"/>
              </p:cNvSpPr>
              <p:nvPr userDrawn="1"/>
            </p:nvSpPr>
            <p:spPr bwMode="ltGray">
              <a:xfrm rot="-1684349">
                <a:off x="296" y="3047"/>
                <a:ext cx="221" cy="174"/>
              </a:xfrm>
              <a:prstGeom prst="ellipse">
                <a:avLst/>
              </a:pr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50000">
                    <a:schemeClr val="bg2"/>
                  </a:gs>
                  <a:gs pos="100000">
                    <a:schemeClr val="bg2">
                      <a:gamma/>
                      <a:shade val="90980"/>
                      <a:invGamma/>
                    </a:schemeClr>
                  </a:gs>
                </a:gsLst>
                <a:lin ang="189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75289" name="Rectangle 15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301625" y="228600"/>
            <a:ext cx="854075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75290" name="Rectangle 15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1625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475291" name="Rectangle 15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475292" name="Rectangle 15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28917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Arial" pitchFamily="34" charset="0"/>
              </a:defRPr>
            </a:lvl1pPr>
          </a:lstStyle>
          <a:p>
            <a:fld id="{0ED76851-EB69-4343-ACF9-6514D4A24E16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475293" name="Rectangle 157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301625" y="1600200"/>
            <a:ext cx="8540750" cy="449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47528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47528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47528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475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4752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475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4752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75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75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75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75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75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75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75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75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75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75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75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75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75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75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75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5289" grpId="0"/>
      <p:bldP spid="475293" grpId="0" build="p">
        <p:tmplLst>
          <p:tmpl lvl="1">
            <p:tnLst>
              <p:par>
                <p:cTn presetID="53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752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47529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7529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47529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752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47529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7529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47529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752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47529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7529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47529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752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47529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7529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47529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7529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47529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7529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47529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itchFamily="34" charset="0"/>
        <a:buChar char="►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itchFamily="34" charset="0"/>
        <a:buChar char="►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itchFamily="34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itchFamily="34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itchFamily="34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itchFamily="34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Arial" pitchFamily="34" charset="0"/>
        <a:buChar char="►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images.google.com/imgres?imgurl=http://www.socialistgroup.org/gpes/images/ms/bird_oil_pollution_040406.jpg&amp;imgrefurl=http://www.socialistgroup.org/gpes/images/ms/&amp;h=210&amp;w=317&amp;sz=54&amp;tbnid=oBCA5-KJDWYJ:&amp;tbnh=74&amp;tbnw=113&amp;hl=en&amp;start=4&amp;prev=/images%3Fq%3Dbird%2Bpollution%26svnum%3D10%26hl%3Den%26lr%3D%26rls%3DGWYA,GWYA:2005-29,GWYA:en%26sa%3DN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Animal Survival</a:t>
            </a:r>
          </a:p>
        </p:txBody>
      </p:sp>
      <p:sp>
        <p:nvSpPr>
          <p:cNvPr id="4403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/>
              <a:t>WALT: to know that animal survival is under threat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500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Rhino</a:t>
            </a:r>
          </a:p>
        </p:txBody>
      </p:sp>
      <p:sp>
        <p:nvSpPr>
          <p:cNvPr id="490499" name="Rectangle 3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 altLang="ja-JP" sz="2800">
                <a:ea typeface="ＭＳ Ｐゴシック" charset="-128"/>
              </a:rPr>
              <a:t>But the existence of this species is increasingly threatened, due to poaching and habitat loss. </a:t>
            </a:r>
            <a:endParaRPr lang="en-GB" sz="2800"/>
          </a:p>
        </p:txBody>
      </p:sp>
      <p:pic>
        <p:nvPicPr>
          <p:cNvPr id="490502" name="Picture 6" descr="Southern white rhinoceros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3438" y="1773238"/>
            <a:ext cx="3960812" cy="36718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381" name="Rectangle 5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Marine Turtles</a:t>
            </a:r>
          </a:p>
        </p:txBody>
      </p:sp>
      <p:sp>
        <p:nvSpPr>
          <p:cNvPr id="485382" name="Rectangle 6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 sz="2800"/>
              <a:t>Threats like hunting for meat, shell and eggs; habitat destruction; fisheries bycatch; pollution; boat strikes; and introduced predators have wiped out entire turtle populations</a:t>
            </a:r>
          </a:p>
        </p:txBody>
      </p:sp>
      <p:pic>
        <p:nvPicPr>
          <p:cNvPr id="485384" name="Picture 8" descr="Green sea turtle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16463" y="2349500"/>
            <a:ext cx="4103687" cy="287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94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/>
              <a:t>Why are these animals facing extinction?</a:t>
            </a:r>
          </a:p>
        </p:txBody>
      </p:sp>
      <p:sp>
        <p:nvSpPr>
          <p:cNvPr id="48947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/>
              <a:t>War torn countries</a:t>
            </a:r>
          </a:p>
          <a:p>
            <a:r>
              <a:rPr lang="en-GB" sz="2800"/>
              <a:t>Hunting and poaching (for sport, their fur, tusks or meat).</a:t>
            </a:r>
          </a:p>
          <a:p>
            <a:r>
              <a:rPr lang="en-GB" sz="2800"/>
              <a:t>Disease</a:t>
            </a:r>
          </a:p>
          <a:p>
            <a:r>
              <a:rPr lang="en-GB" sz="2800"/>
              <a:t>Pollution/chemicals poison the animals.</a:t>
            </a:r>
          </a:p>
          <a:p>
            <a:r>
              <a:rPr lang="en-GB" sz="2800"/>
              <a:t>New predators</a:t>
            </a:r>
          </a:p>
          <a:p>
            <a:r>
              <a:rPr lang="en-GB" sz="2800"/>
              <a:t>Climate change</a:t>
            </a:r>
          </a:p>
          <a:p>
            <a:r>
              <a:rPr lang="en-GB" sz="2800"/>
              <a:t>Destruction of habitat (woodlands cut down, rivers drying up, hedgerows removed).</a:t>
            </a:r>
          </a:p>
          <a:p>
            <a:endParaRPr lang="en-GB" sz="2800"/>
          </a:p>
          <a:p>
            <a:endParaRPr lang="en-GB" sz="2800"/>
          </a:p>
          <a:p>
            <a:endParaRPr lang="en-GB" sz="280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54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/>
              <a:t>Caring for the Environment </a:t>
            </a:r>
            <a:br>
              <a:rPr lang="en-GB" sz="4000"/>
            </a:br>
            <a:endParaRPr lang="en-GB" sz="4000"/>
          </a:p>
        </p:txBody>
      </p:sp>
      <p:sp>
        <p:nvSpPr>
          <p:cNvPr id="49254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It is in our own best interests to look after the world we live in.</a:t>
            </a:r>
          </a:p>
          <a:p>
            <a:r>
              <a:rPr lang="en-GB"/>
              <a:t>If a habitat is lost or damaged, it has an effect on everything else, even if we do not see or understand it straight away.</a:t>
            </a:r>
          </a:p>
          <a:p>
            <a:r>
              <a:rPr lang="en-GB"/>
              <a:t>Remember - once something becomes extinct, it’s gone forever!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5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Near us</a:t>
            </a:r>
          </a:p>
        </p:txBody>
      </p:sp>
      <p:sp>
        <p:nvSpPr>
          <p:cNvPr id="49357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Are habitats destroyed where we live?</a:t>
            </a:r>
          </a:p>
          <a:p>
            <a:r>
              <a:rPr lang="en-GB"/>
              <a:t>YES! To make room for motorways and housing estates</a:t>
            </a:r>
          </a:p>
          <a:p>
            <a:r>
              <a:rPr lang="en-GB"/>
              <a:t>What creatures can be hunted for sport?</a:t>
            </a:r>
          </a:p>
          <a:p>
            <a:r>
              <a:rPr lang="en-GB"/>
              <a:t>Rare creatures are still caught and sold as pets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5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is happening to help?</a:t>
            </a:r>
          </a:p>
        </p:txBody>
      </p:sp>
      <p:sp>
        <p:nvSpPr>
          <p:cNvPr id="49459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Zoos, national parks and breeding in captivity means that species of animals are being preserved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What can you do?</a:t>
            </a:r>
          </a:p>
        </p:txBody>
      </p:sp>
      <p:sp>
        <p:nvSpPr>
          <p:cNvPr id="49561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Don’t leave litter behind</a:t>
            </a:r>
          </a:p>
          <a:p>
            <a:r>
              <a:rPr lang="en-GB"/>
              <a:t>Don’t damage or destroy trees, hedges and wild grassland- animals have homes too!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6645" name="Picture 5" descr="fur_hurt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04813"/>
            <a:ext cx="6769100" cy="5221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8693" name="Picture 5" descr="bird_oil_pollution_040406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765175"/>
            <a:ext cx="2447925" cy="160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8697" name="Picture 9" descr="oiledbir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2852738"/>
            <a:ext cx="2857500" cy="3209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8699" name="Picture 11" descr="thumb_oil-bir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175" y="836613"/>
            <a:ext cx="2162175" cy="2592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9717" name="Picture 5" descr="baby_dog01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775" y="765175"/>
            <a:ext cx="3046413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0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Some facts</a:t>
            </a:r>
          </a:p>
        </p:txBody>
      </p:sp>
      <p:sp>
        <p:nvSpPr>
          <p:cNvPr id="47309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In 1950, 15% of the world was covered by rainforest. By 2000 it is estimated that only 7% of the rainforest will remain.</a:t>
            </a:r>
          </a:p>
          <a:p>
            <a:r>
              <a:rPr lang="en-GB"/>
              <a:t>By 2042 no rainforests will exist</a:t>
            </a:r>
          </a:p>
          <a:p>
            <a:r>
              <a:rPr lang="en-GB"/>
              <a:t>60% of all living things are found in the Rainforest</a:t>
            </a:r>
          </a:p>
          <a:p>
            <a:r>
              <a:rPr lang="en-GB"/>
              <a:t>There will be no tigers left in the world in 20 years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37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Introduction</a:t>
            </a:r>
          </a:p>
        </p:txBody>
      </p:sp>
      <p:sp>
        <p:nvSpPr>
          <p:cNvPr id="44237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There has been animal and plant life on the Earth for millions of years</a:t>
            </a:r>
          </a:p>
          <a:p>
            <a:r>
              <a:rPr lang="en-GB"/>
              <a:t>There have been many changes in climate, animals and plants</a:t>
            </a:r>
          </a:p>
          <a:p>
            <a:r>
              <a:rPr lang="en-GB"/>
              <a:t>This has led to the extinction of many animals</a:t>
            </a:r>
          </a:p>
          <a:p>
            <a:r>
              <a:rPr lang="en-GB"/>
              <a:t>Since humans emerged animals and plants are dying out at a greater rate</a:t>
            </a:r>
          </a:p>
          <a:p>
            <a:pPr>
              <a:buFont typeface="Arial" pitchFamily="34" charset="0"/>
              <a:buNone/>
            </a:pPr>
            <a:endParaRPr lang="en-GB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4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Endangered or Extinct?</a:t>
            </a:r>
          </a:p>
        </p:txBody>
      </p:sp>
      <p:sp>
        <p:nvSpPr>
          <p:cNvPr id="44441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The number of people in the world is growing at an alarming rate.</a:t>
            </a:r>
          </a:p>
          <a:p>
            <a:r>
              <a:rPr lang="en-GB"/>
              <a:t>But this is not true for all animals.</a:t>
            </a:r>
          </a:p>
          <a:p>
            <a:r>
              <a:rPr lang="en-GB"/>
              <a:t>In some cases, there are only a few of one type of </a:t>
            </a:r>
            <a:r>
              <a:rPr lang="en-GB" b="1"/>
              <a:t>animal</a:t>
            </a:r>
            <a:r>
              <a:rPr lang="en-GB"/>
              <a:t> left in the wild.</a:t>
            </a:r>
          </a:p>
          <a:p>
            <a:r>
              <a:rPr lang="en-GB"/>
              <a:t>These animals are endangered.</a:t>
            </a:r>
          </a:p>
          <a:p>
            <a:r>
              <a:rPr lang="en-GB"/>
              <a:t>If they die out completely, they become extinct.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236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Apes</a:t>
            </a:r>
          </a:p>
        </p:txBody>
      </p:sp>
      <p:sp>
        <p:nvSpPr>
          <p:cNvPr id="479237" name="Rectangle 5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301625" y="1600200"/>
            <a:ext cx="5062538" cy="44989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800"/>
              <a:t>Considered humans' closest relatives, great apes are among the world's most fascinating species.</a:t>
            </a:r>
          </a:p>
          <a:p>
            <a:pPr>
              <a:lnSpc>
                <a:spcPct val="90000"/>
              </a:lnSpc>
            </a:pPr>
            <a:r>
              <a:rPr lang="en-GB" sz="2800"/>
              <a:t>Unfortunately, they are also among its most threatened. Great apes of Africa and Asia could face extinction in the next few decades if more is not done to conserve them. </a:t>
            </a:r>
          </a:p>
        </p:txBody>
      </p:sp>
      <p:pic>
        <p:nvPicPr>
          <p:cNvPr id="479239" name="Picture 7" descr="Great apes like gorillas, chimpanzees, and bonobos are threatened by deforestation and poaching.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364163" y="1557338"/>
            <a:ext cx="3276600" cy="46799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2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7821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GB"/>
              <a:t>They live in war-torn regions and are threatened by hunting for the commercial bushmeat trade. </a:t>
            </a:r>
          </a:p>
          <a:p>
            <a:pPr>
              <a:lnSpc>
                <a:spcPct val="90000"/>
              </a:lnSpc>
            </a:pPr>
            <a:r>
              <a:rPr lang="en-GB"/>
              <a:t>Their habitats are being destroyed and diseases such as Ebola.  </a:t>
            </a:r>
          </a:p>
          <a:p>
            <a:pPr>
              <a:lnSpc>
                <a:spcPct val="90000"/>
              </a:lnSpc>
            </a:pPr>
            <a:r>
              <a:rPr lang="en-GB"/>
              <a:t>The orangutan, is also losing much of its habitat to deforestation and deliberate burning to make way for agriculture and oil palm plantations. 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260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Elephant</a:t>
            </a:r>
          </a:p>
        </p:txBody>
      </p:sp>
      <p:sp>
        <p:nvSpPr>
          <p:cNvPr id="480261" name="Rectangle 5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539750" y="1628775"/>
            <a:ext cx="5040313" cy="44989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800"/>
              <a:t>Elephants are the largest living land animals, with adults sometimes weighing six tons or more. </a:t>
            </a:r>
          </a:p>
          <a:p>
            <a:pPr>
              <a:lnSpc>
                <a:spcPct val="90000"/>
              </a:lnSpc>
            </a:pPr>
            <a:r>
              <a:rPr lang="en-GB" sz="2800"/>
              <a:t>Elephants are threatened by shrinking living space and poaching for the ivory trade.</a:t>
            </a:r>
          </a:p>
          <a:p>
            <a:pPr>
              <a:lnSpc>
                <a:spcPct val="90000"/>
              </a:lnSpc>
            </a:pPr>
            <a:r>
              <a:rPr lang="en-GB" sz="2800"/>
              <a:t>As habitat shrinks, their huge appetite can bring them more frequently into conflict with people.  </a:t>
            </a:r>
          </a:p>
        </p:txBody>
      </p:sp>
      <p:pic>
        <p:nvPicPr>
          <p:cNvPr id="480263" name="Picture 7" descr="Sumatran elephant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24525" y="1628775"/>
            <a:ext cx="2974975" cy="42497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2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Pandas</a:t>
            </a:r>
          </a:p>
        </p:txBody>
      </p:sp>
      <p:sp>
        <p:nvSpPr>
          <p:cNvPr id="483333" name="Rectangle 5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 altLang="ja-JP" sz="2800">
                <a:ea typeface="ＭＳ Ｐゴシック" charset="-128"/>
              </a:rPr>
              <a:t>It is estimated that as few as 1,600 pandas remain in the wild today. </a:t>
            </a:r>
            <a:endParaRPr lang="en-GB" sz="2800"/>
          </a:p>
        </p:txBody>
      </p:sp>
      <p:pic>
        <p:nvPicPr>
          <p:cNvPr id="483335" name="Picture 7" descr="intro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59338" y="1628775"/>
            <a:ext cx="3960812" cy="3960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4356" name="Rectangle 4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Polar bear</a:t>
            </a:r>
          </a:p>
        </p:txBody>
      </p:sp>
      <p:sp>
        <p:nvSpPr>
          <p:cNvPr id="484357" name="Rectangle 5"/>
          <p:cNvSpPr>
            <a:spLocks noGrp="1" noRot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GB" altLang="ja-JP" sz="2800">
                <a:ea typeface="ＭＳ Ｐゴシック" charset="-128"/>
              </a:rPr>
              <a:t>Climate change is causing the disappearance of sea ice from which polar bears hunt their prey.</a:t>
            </a:r>
          </a:p>
          <a:p>
            <a:r>
              <a:rPr lang="en-GB" altLang="ja-JP" sz="2800">
                <a:ea typeface="ＭＳ Ｐゴシック" charset="-128"/>
              </a:rPr>
              <a:t>With less time on the ice to hunt for food and store leaves polar bears hungry.</a:t>
            </a:r>
            <a:endParaRPr lang="en-GB" sz="2800"/>
          </a:p>
        </p:txBody>
      </p:sp>
      <p:pic>
        <p:nvPicPr>
          <p:cNvPr id="484359" name="Picture 7" descr="mock_pic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716463" y="1700213"/>
            <a:ext cx="4154487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ass">
  <a:themeElements>
    <a:clrScheme name="Compass 2">
      <a:dk1>
        <a:srgbClr val="5B5D6B"/>
      </a:dk1>
      <a:lt1>
        <a:srgbClr val="FFFFFF"/>
      </a:lt1>
      <a:dk2>
        <a:srgbClr val="5A5C6C"/>
      </a:dk2>
      <a:lt2>
        <a:srgbClr val="FFFFCC"/>
      </a:lt2>
      <a:accent1>
        <a:srgbClr val="9966FF"/>
      </a:accent1>
      <a:accent2>
        <a:srgbClr val="9383B3"/>
      </a:accent2>
      <a:accent3>
        <a:srgbClr val="B5B5BA"/>
      </a:accent3>
      <a:accent4>
        <a:srgbClr val="DADADA"/>
      </a:accent4>
      <a:accent5>
        <a:srgbClr val="CAB8FF"/>
      </a:accent5>
      <a:accent6>
        <a:srgbClr val="8576A2"/>
      </a:accent6>
      <a:hlink>
        <a:srgbClr val="A3C145"/>
      </a:hlink>
      <a:folHlink>
        <a:srgbClr val="6FA9B7"/>
      </a:folHlink>
    </a:clrScheme>
    <a:fontScheme name="Compas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mpass 1">
        <a:dk1>
          <a:srgbClr val="00007A"/>
        </a:dk1>
        <a:lt1>
          <a:srgbClr val="FFFFFF"/>
        </a:lt1>
        <a:dk2>
          <a:srgbClr val="000066"/>
        </a:dk2>
        <a:lt2>
          <a:srgbClr val="CCECFF"/>
        </a:lt2>
        <a:accent1>
          <a:srgbClr val="6F64C2"/>
        </a:accent1>
        <a:accent2>
          <a:srgbClr val="0089BA"/>
        </a:accent2>
        <a:accent3>
          <a:srgbClr val="AAAAB8"/>
        </a:accent3>
        <a:accent4>
          <a:srgbClr val="DADADA"/>
        </a:accent4>
        <a:accent5>
          <a:srgbClr val="BBB8DD"/>
        </a:accent5>
        <a:accent6>
          <a:srgbClr val="007CA8"/>
        </a:accent6>
        <a:hlink>
          <a:srgbClr val="66CCFF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2">
        <a:dk1>
          <a:srgbClr val="5B5D6B"/>
        </a:dk1>
        <a:lt1>
          <a:srgbClr val="FFFFFF"/>
        </a:lt1>
        <a:dk2>
          <a:srgbClr val="5A5C6C"/>
        </a:dk2>
        <a:lt2>
          <a:srgbClr val="FFFFCC"/>
        </a:lt2>
        <a:accent1>
          <a:srgbClr val="9966FF"/>
        </a:accent1>
        <a:accent2>
          <a:srgbClr val="9383B3"/>
        </a:accent2>
        <a:accent3>
          <a:srgbClr val="B5B5BA"/>
        </a:accent3>
        <a:accent4>
          <a:srgbClr val="DADADA"/>
        </a:accent4>
        <a:accent5>
          <a:srgbClr val="CAB8FF"/>
        </a:accent5>
        <a:accent6>
          <a:srgbClr val="8576A2"/>
        </a:accent6>
        <a:hlink>
          <a:srgbClr val="A3C145"/>
        </a:hlink>
        <a:folHlink>
          <a:srgbClr val="6FA9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3">
        <a:dk1>
          <a:srgbClr val="86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6600"/>
        </a:accent1>
        <a:accent2>
          <a:srgbClr val="FF9933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E78A2D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4">
        <a:dk1>
          <a:srgbClr val="676A5C"/>
        </a:dk1>
        <a:lt1>
          <a:srgbClr val="FFFFFF"/>
        </a:lt1>
        <a:dk2>
          <a:srgbClr val="686B5D"/>
        </a:dk2>
        <a:lt2>
          <a:srgbClr val="FFFFCC"/>
        </a:lt2>
        <a:accent1>
          <a:srgbClr val="CC6600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E2B8AA"/>
        </a:accent5>
        <a:accent6>
          <a:srgbClr val="738F98"/>
        </a:accent6>
        <a:hlink>
          <a:srgbClr val="DDBF4F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5">
        <a:dk1>
          <a:srgbClr val="AC835E"/>
        </a:dk1>
        <a:lt1>
          <a:srgbClr val="FFFFFF"/>
        </a:lt1>
        <a:dk2>
          <a:srgbClr val="AE8764"/>
        </a:dk2>
        <a:lt2>
          <a:srgbClr val="FFFFCC"/>
        </a:lt2>
        <a:accent1>
          <a:srgbClr val="CC6600"/>
        </a:accent1>
        <a:accent2>
          <a:srgbClr val="FF5050"/>
        </a:accent2>
        <a:accent3>
          <a:srgbClr val="D3C3B8"/>
        </a:accent3>
        <a:accent4>
          <a:srgbClr val="DADADA"/>
        </a:accent4>
        <a:accent5>
          <a:srgbClr val="E2B8AA"/>
        </a:accent5>
        <a:accent6>
          <a:srgbClr val="E74848"/>
        </a:accent6>
        <a:hlink>
          <a:srgbClr val="FFCC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6">
        <a:dk1>
          <a:srgbClr val="526133"/>
        </a:dk1>
        <a:lt1>
          <a:srgbClr val="FFFFFF"/>
        </a:lt1>
        <a:dk2>
          <a:srgbClr val="4E5D31"/>
        </a:dk2>
        <a:lt2>
          <a:srgbClr val="FFFFCC"/>
        </a:lt2>
        <a:accent1>
          <a:srgbClr val="99CC00"/>
        </a:accent1>
        <a:accent2>
          <a:srgbClr val="7A9505"/>
        </a:accent2>
        <a:accent3>
          <a:srgbClr val="B2B6AD"/>
        </a:accent3>
        <a:accent4>
          <a:srgbClr val="DADADA"/>
        </a:accent4>
        <a:accent5>
          <a:srgbClr val="CAE2AA"/>
        </a:accent5>
        <a:accent6>
          <a:srgbClr val="6E8704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7">
        <a:dk1>
          <a:srgbClr val="000000"/>
        </a:dk1>
        <a:lt1>
          <a:srgbClr val="DDDCC5"/>
        </a:lt1>
        <a:dk2>
          <a:srgbClr val="95934B"/>
        </a:dk2>
        <a:lt2>
          <a:srgbClr val="DBDAC3"/>
        </a:lt2>
        <a:accent1>
          <a:srgbClr val="EAEBE1"/>
        </a:accent1>
        <a:accent2>
          <a:srgbClr val="9DB0B7"/>
        </a:accent2>
        <a:accent3>
          <a:srgbClr val="EBEBDF"/>
        </a:accent3>
        <a:accent4>
          <a:srgbClr val="000000"/>
        </a:accent4>
        <a:accent5>
          <a:srgbClr val="F3F3EE"/>
        </a:accent5>
        <a:accent6>
          <a:srgbClr val="8E9FA6"/>
        </a:accent6>
        <a:hlink>
          <a:srgbClr val="0099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ss 8">
        <a:dk1>
          <a:srgbClr val="007E7B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CC66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B95C"/>
        </a:accent6>
        <a:hlink>
          <a:srgbClr val="CCFFCC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ass 9">
        <a:dk1>
          <a:srgbClr val="000000"/>
        </a:dk1>
        <a:lt1>
          <a:srgbClr val="FFFFFF"/>
        </a:lt1>
        <a:dk2>
          <a:srgbClr val="000000"/>
        </a:dk2>
        <a:lt2>
          <a:srgbClr val="FEFEFE"/>
        </a:lt2>
        <a:accent1>
          <a:srgbClr val="E1E1FF"/>
        </a:accent1>
        <a:accent2>
          <a:srgbClr val="D9FFF8"/>
        </a:accent2>
        <a:accent3>
          <a:srgbClr val="FFFFFF"/>
        </a:accent3>
        <a:accent4>
          <a:srgbClr val="000000"/>
        </a:accent4>
        <a:accent5>
          <a:srgbClr val="EEEEFF"/>
        </a:accent5>
        <a:accent6>
          <a:srgbClr val="C4E7E1"/>
        </a:accent6>
        <a:hlink>
          <a:srgbClr val="9966FF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Compass</Template>
  <TotalTime>77</TotalTime>
  <Words>623</Words>
  <Application>Microsoft Office PowerPoint</Application>
  <PresentationFormat>On-screen Show (4:3)</PresentationFormat>
  <Paragraphs>60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Tahoma</vt:lpstr>
      <vt:lpstr>Times New Roman</vt:lpstr>
      <vt:lpstr>Wingdings</vt:lpstr>
      <vt:lpstr>ＭＳ Ｐゴシック</vt:lpstr>
      <vt:lpstr>Compass</vt:lpstr>
      <vt:lpstr>Animal Survival</vt:lpstr>
      <vt:lpstr>Some facts</vt:lpstr>
      <vt:lpstr>Introduction</vt:lpstr>
      <vt:lpstr>Endangered or Extinct?</vt:lpstr>
      <vt:lpstr>Apes</vt:lpstr>
      <vt:lpstr>PowerPoint Presentation</vt:lpstr>
      <vt:lpstr>Elephant</vt:lpstr>
      <vt:lpstr>Pandas</vt:lpstr>
      <vt:lpstr>Polar bear</vt:lpstr>
      <vt:lpstr>Rhino</vt:lpstr>
      <vt:lpstr>Marine Turtles</vt:lpstr>
      <vt:lpstr>Why are these animals facing extinction?</vt:lpstr>
      <vt:lpstr>Caring for the Environment  </vt:lpstr>
      <vt:lpstr>Near us</vt:lpstr>
      <vt:lpstr>What is happening to help?</vt:lpstr>
      <vt:lpstr>What can you do?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Animal Survival</dc:title>
  <dc:creator>Spud</dc:creator>
  <cp:lastModifiedBy>Teacher E-Solutions</cp:lastModifiedBy>
  <cp:revision>4</cp:revision>
  <cp:lastPrinted>1601-01-01T00:00:00Z</cp:lastPrinted>
  <dcterms:created xsi:type="dcterms:W3CDTF">2005-11-01T19:36:12Z</dcterms:created>
  <dcterms:modified xsi:type="dcterms:W3CDTF">2019-01-18T17:14:55Z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