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2" r:id="rId5"/>
    <p:sldId id="258" r:id="rId6"/>
    <p:sldId id="259" r:id="rId7"/>
    <p:sldId id="260" r:id="rId8"/>
    <p:sldId id="265" r:id="rId9"/>
    <p:sldId id="261" r:id="rId10"/>
    <p:sldId id="263" r:id="rId11"/>
    <p:sldId id="267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8DC58-AA58-41C3-B7F8-34DC97BAA2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9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A5C75-B7A0-4629-8434-B8A1755D49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F83CB-1044-4C67-A5F5-3EC040BBFB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6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CB733-B7AB-4DA6-9E6E-6FD6565E59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2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72863-AFF4-4B3E-9840-19FC19EC69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5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67B4E-35D1-4789-87DB-C3CEE52245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0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C602AA-0A0B-4716-96A0-8024A562A3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7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672DE-BB89-4940-890B-EDE2072F7D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9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DE10E-F0CC-4DAD-9676-393BBD5EA4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2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4602F-F74E-4862-ABD0-D3EA3D79FB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42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2D0BC-7FD0-4F0B-B76B-D5414A499F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3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70E317-3B78-4395-BC4D-E2791B2E720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ant.edb.miyakyo-u.ac.jp/INTRODUCTION/Gakken79E/Page_18/ashi2L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>
          <a:xfrm>
            <a:off x="468313" y="2276475"/>
            <a:ext cx="8229600" cy="1858963"/>
          </a:xfrm>
        </p:spPr>
        <p:txBody>
          <a:bodyPr/>
          <a:lstStyle/>
          <a:p>
            <a:r>
              <a:rPr lang="en-GB" sz="9600"/>
              <a:t>Ants</a:t>
            </a:r>
            <a:endParaRPr lang="en-US" sz="9600"/>
          </a:p>
        </p:txBody>
      </p:sp>
      <p:pic>
        <p:nvPicPr>
          <p:cNvPr id="2057" name="Picture 9" descr="anianttran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581525"/>
            <a:ext cx="7272337" cy="128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The Queen Ant</a:t>
            </a:r>
            <a:endParaRPr lang="en-US" b="1" u="sng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There can be lots of female ants in a nest, </a:t>
            </a:r>
          </a:p>
          <a:p>
            <a:pPr>
              <a:buFontTx/>
              <a:buNone/>
            </a:pPr>
            <a:r>
              <a:rPr lang="en-GB"/>
              <a:t>but there is only one Queen. Her job is to </a:t>
            </a:r>
          </a:p>
          <a:p>
            <a:pPr>
              <a:buFontTx/>
              <a:buNone/>
            </a:pPr>
            <a:r>
              <a:rPr lang="en-GB"/>
              <a:t>lay eggs which the worker ants look after. </a:t>
            </a:r>
          </a:p>
          <a:p>
            <a:pPr>
              <a:buFontTx/>
              <a:buNone/>
            </a:pPr>
            <a:r>
              <a:rPr lang="en-GB"/>
              <a:t>Her wings fall off because she doesn’t need</a:t>
            </a:r>
          </a:p>
          <a:p>
            <a:pPr>
              <a:buFontTx/>
              <a:buNone/>
            </a:pPr>
            <a:r>
              <a:rPr lang="en-GB"/>
              <a:t>them any more.                         She is much</a:t>
            </a:r>
          </a:p>
          <a:p>
            <a:pPr>
              <a:buFontTx/>
              <a:buNone/>
            </a:pPr>
            <a:r>
              <a:rPr lang="en-GB"/>
              <a:t>bigger than the                          other ants.</a:t>
            </a:r>
            <a:endParaRPr lang="en-US"/>
          </a:p>
        </p:txBody>
      </p:sp>
      <p:pic>
        <p:nvPicPr>
          <p:cNvPr id="13316" name="Picture 4" descr="rifaphotoQUE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4005263"/>
            <a:ext cx="2528888" cy="259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 Life Cycle</a:t>
            </a:r>
            <a:endParaRPr lang="en-US" b="1" u="sng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The Queen ant lays some eggs.</a:t>
            </a:r>
          </a:p>
          <a:p>
            <a:pPr>
              <a:buFontTx/>
              <a:buNone/>
            </a:pPr>
            <a:r>
              <a:rPr lang="en-GB"/>
              <a:t>These hatch into grubs or larvae.</a:t>
            </a:r>
          </a:p>
          <a:p>
            <a:pPr>
              <a:buFontTx/>
              <a:buNone/>
            </a:pPr>
            <a:r>
              <a:rPr lang="en-GB"/>
              <a:t>The worker ants feed them.</a:t>
            </a:r>
          </a:p>
          <a:p>
            <a:pPr>
              <a:buFontTx/>
              <a:buNone/>
            </a:pPr>
            <a:r>
              <a:rPr lang="en-GB"/>
              <a:t>They make a cocoon.</a:t>
            </a:r>
          </a:p>
          <a:p>
            <a:pPr>
              <a:buFontTx/>
              <a:buNone/>
            </a:pPr>
            <a:r>
              <a:rPr lang="en-GB"/>
              <a:t>In a few more weeks they become an ant.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image2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692150"/>
            <a:ext cx="6481763" cy="511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 Food</a:t>
            </a:r>
            <a:endParaRPr lang="en-US" b="1" u="sng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GB"/>
              <a:t>Ants love insects, seeds and sweet sticky food.</a:t>
            </a:r>
            <a:endParaRPr lang="en-US"/>
          </a:p>
        </p:txBody>
      </p:sp>
      <p:pic>
        <p:nvPicPr>
          <p:cNvPr id="14341" name="Picture 5" descr="fig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492375"/>
            <a:ext cx="208597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 descr="fig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2708275"/>
            <a:ext cx="208597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5" name="Picture 9" descr="fig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7388">
            <a:off x="6084888" y="2420938"/>
            <a:ext cx="24479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7" name="Picture 11" descr="fig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652963"/>
            <a:ext cx="2232025" cy="165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9" name="Picture 13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508500"/>
            <a:ext cx="2147888" cy="208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1" name="Picture 15" descr="fig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97425"/>
            <a:ext cx="2592388" cy="167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 Body Parts</a:t>
            </a:r>
            <a:endParaRPr lang="en-US" b="1" u="sng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Ants are insects. They have 3 body parts…..</a:t>
            </a:r>
          </a:p>
          <a:p>
            <a:pPr>
              <a:buFontTx/>
              <a:buNone/>
            </a:pPr>
            <a:r>
              <a:rPr lang="en-GB"/>
              <a:t>Head</a:t>
            </a:r>
          </a:p>
          <a:p>
            <a:pPr>
              <a:buFontTx/>
              <a:buNone/>
            </a:pPr>
            <a:r>
              <a:rPr lang="en-GB"/>
              <a:t>Thorax</a:t>
            </a:r>
          </a:p>
          <a:p>
            <a:pPr>
              <a:buFontTx/>
              <a:buNone/>
            </a:pPr>
            <a:r>
              <a:rPr lang="en-GB"/>
              <a:t>Abdomen</a:t>
            </a:r>
            <a:endParaRPr lang="en-US"/>
          </a:p>
        </p:txBody>
      </p:sp>
      <p:pic>
        <p:nvPicPr>
          <p:cNvPr id="5128" name="Picture 8" descr="fi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141663"/>
            <a:ext cx="5057775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fig3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765175"/>
            <a:ext cx="6207125" cy="530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 Stomachs</a:t>
            </a:r>
            <a:endParaRPr lang="en-US" b="1" u="sng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An ant has two stomachs.</a:t>
            </a:r>
          </a:p>
          <a:p>
            <a:pPr>
              <a:buFontTx/>
              <a:buNone/>
            </a:pPr>
            <a:r>
              <a:rPr lang="en-GB"/>
              <a:t>One is for food for himself. The other is for food that he will share with the other ants.</a:t>
            </a:r>
            <a:endParaRPr lang="en-US"/>
          </a:p>
        </p:txBody>
      </p:sp>
      <p:pic>
        <p:nvPicPr>
          <p:cNvPr id="12292" name="Picture 4" descr="EQanim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573463"/>
            <a:ext cx="3744912" cy="278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 Legs</a:t>
            </a:r>
            <a:endParaRPr lang="en-US" b="1" u="sng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Ants have 6 legs which are covered in tiny</a:t>
            </a:r>
          </a:p>
          <a:p>
            <a:pPr>
              <a:buFontTx/>
              <a:buNone/>
            </a:pPr>
            <a:r>
              <a:rPr lang="en-GB"/>
              <a:t>hairs.</a:t>
            </a:r>
          </a:p>
          <a:p>
            <a:pPr>
              <a:buFontTx/>
              <a:buNone/>
            </a:pPr>
            <a:r>
              <a:rPr lang="en-GB"/>
              <a:t>There is a sharp claw at the </a:t>
            </a:r>
          </a:p>
          <a:p>
            <a:pPr>
              <a:buFontTx/>
              <a:buNone/>
            </a:pPr>
            <a:r>
              <a:rPr lang="en-GB"/>
              <a:t>end of each leg, which is why </a:t>
            </a:r>
          </a:p>
          <a:p>
            <a:pPr>
              <a:buFontTx/>
              <a:buNone/>
            </a:pPr>
            <a:r>
              <a:rPr lang="en-GB"/>
              <a:t>the ant does not fall off when</a:t>
            </a:r>
          </a:p>
          <a:p>
            <a:pPr>
              <a:buFontTx/>
              <a:buNone/>
            </a:pPr>
            <a:r>
              <a:rPr lang="en-GB"/>
              <a:t>hanging upside down! </a:t>
            </a:r>
            <a:endParaRPr lang="en-US"/>
          </a:p>
        </p:txBody>
      </p:sp>
      <p:pic>
        <p:nvPicPr>
          <p:cNvPr id="8197" name="Picture 5" descr="ashi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565400"/>
            <a:ext cx="2589213" cy="319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Antennae</a:t>
            </a:r>
            <a:endParaRPr lang="en-US" b="1" u="sng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Ants have 2 antennae. They use them for</a:t>
            </a:r>
          </a:p>
          <a:p>
            <a:pPr>
              <a:buFontTx/>
              <a:buNone/>
            </a:pPr>
            <a:r>
              <a:rPr lang="en-GB"/>
              <a:t>touching, smelling and hearing. Their eyes </a:t>
            </a:r>
          </a:p>
          <a:p>
            <a:pPr>
              <a:buFontTx/>
              <a:buNone/>
            </a:pPr>
            <a:r>
              <a:rPr lang="en-GB"/>
              <a:t>don’t work very well.</a:t>
            </a:r>
            <a:endParaRPr lang="en-US"/>
          </a:p>
        </p:txBody>
      </p:sp>
      <p:pic>
        <p:nvPicPr>
          <p:cNvPr id="9221" name="Picture 5" descr="A group of Lasius niger work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500438"/>
            <a:ext cx="4464050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 Nests</a:t>
            </a:r>
            <a:endParaRPr lang="en-US" b="1" u="sng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Ants live in a nest. It has lots of chambers </a:t>
            </a:r>
          </a:p>
          <a:p>
            <a:pPr>
              <a:buFontTx/>
              <a:buNone/>
            </a:pPr>
            <a:r>
              <a:rPr lang="en-GB"/>
              <a:t>for different things…rubbish, food, larvae </a:t>
            </a:r>
          </a:p>
          <a:p>
            <a:pPr>
              <a:buFontTx/>
              <a:buNone/>
            </a:pPr>
            <a:r>
              <a:rPr lang="en-GB"/>
              <a:t>and babies.</a:t>
            </a:r>
            <a:endParaRPr lang="en-US"/>
          </a:p>
        </p:txBody>
      </p:sp>
      <p:pic>
        <p:nvPicPr>
          <p:cNvPr id="10245" name="Picture 5" descr="antsn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068638"/>
            <a:ext cx="5434013" cy="316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fig3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908050"/>
            <a:ext cx="6913562" cy="527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Ant Family</a:t>
            </a:r>
            <a:endParaRPr lang="en-US" b="1" u="sng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Most ants in a nest are workers. They make </a:t>
            </a:r>
          </a:p>
          <a:p>
            <a:pPr>
              <a:buFontTx/>
              <a:buNone/>
            </a:pPr>
            <a:r>
              <a:rPr lang="en-GB"/>
              <a:t>the nest bigger, fight enemies and carry </a:t>
            </a:r>
          </a:p>
          <a:p>
            <a:pPr>
              <a:buFontTx/>
              <a:buNone/>
            </a:pPr>
            <a:r>
              <a:rPr lang="en-GB"/>
              <a:t>food. At night, the worker ants carry the </a:t>
            </a:r>
          </a:p>
          <a:p>
            <a:pPr>
              <a:buFontTx/>
              <a:buNone/>
            </a:pPr>
            <a:r>
              <a:rPr lang="en-GB"/>
              <a:t>eggs and larvae deep into the ground to</a:t>
            </a:r>
          </a:p>
          <a:p>
            <a:pPr>
              <a:buFontTx/>
              <a:buNone/>
            </a:pPr>
            <a:r>
              <a:rPr lang="en-GB"/>
              <a:t>keep them warm.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278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Ants</vt:lpstr>
      <vt:lpstr>Ant Body Parts</vt:lpstr>
      <vt:lpstr>PowerPoint Presentation</vt:lpstr>
      <vt:lpstr>Ant Stomachs</vt:lpstr>
      <vt:lpstr>Ant Legs</vt:lpstr>
      <vt:lpstr>Antennae</vt:lpstr>
      <vt:lpstr>Ant Nests</vt:lpstr>
      <vt:lpstr>PowerPoint Presentation</vt:lpstr>
      <vt:lpstr>Ant Family</vt:lpstr>
      <vt:lpstr>The Queen Ant</vt:lpstr>
      <vt:lpstr>Ant Life Cycle</vt:lpstr>
      <vt:lpstr>PowerPoint Presentation</vt:lpstr>
      <vt:lpstr>Ant Food</vt:lpstr>
    </vt:vector>
  </TitlesOfParts>
  <Company>CCC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Ants</dc:title>
  <dc:creator>fdavis</dc:creator>
  <cp:lastModifiedBy>Teacher E-Solutions</cp:lastModifiedBy>
  <cp:revision>8</cp:revision>
  <dcterms:created xsi:type="dcterms:W3CDTF">2005-06-17T23:47:13Z</dcterms:created>
  <dcterms:modified xsi:type="dcterms:W3CDTF">2019-01-18T17:14:56Z</dcterms:modified>
</cp:coreProperties>
</file>