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23" autoAdjust="0"/>
    <p:restoredTop sz="90929"/>
  </p:normalViewPr>
  <p:slideViewPr>
    <p:cSldViewPr>
      <p:cViewPr varScale="1">
        <p:scale>
          <a:sx n="41" d="100"/>
          <a:sy n="41" d="100"/>
        </p:scale>
        <p:origin x="-88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10F42-BBFC-488E-9E0F-647E3A0978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30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F72DB-1908-44AE-95E0-C7E8604EF6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33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2221A-56DF-4E09-B33F-9467DA920B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27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0E03C-1B16-4BAB-B3BC-C76D8D2423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94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AB983-C3CB-4A40-871A-BEA6C4EE4A8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32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38398-9678-47DD-A976-EBA3530E5A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79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36495-482D-405A-AD2B-A12CE9FA1F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1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A9476-30F5-4CFD-A39F-B73504AA7C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59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BDC3A-9232-4FC1-9C01-ED8E19B207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3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FF0DD-D0B6-4493-A072-363E0C2A19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24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FD56D-89DB-4E59-968F-6AD447472BE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1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78F88E-8840-4AF3-B32B-D4D79FBA074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7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.gif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685800" y="1905000"/>
            <a:ext cx="7696200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Three Apostrophes!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819400" y="3962400"/>
            <a:ext cx="4572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4419600" y="3962400"/>
            <a:ext cx="4572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6096000" y="3962400"/>
            <a:ext cx="4572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4" grpId="0" animBg="1"/>
      <p:bldP spid="2055" grpId="0" animBg="1"/>
      <p:bldP spid="20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2057400" y="1066800"/>
            <a:ext cx="4648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Contraction!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1371600" y="3143250"/>
            <a:ext cx="64008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When two words join together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362200" y="4495800"/>
            <a:ext cx="4144963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Don't   Can't   Shouldn't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2895600" y="4419600"/>
            <a:ext cx="381000" cy="381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4038600" y="4419600"/>
            <a:ext cx="381000" cy="381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6096000" y="4343400"/>
            <a:ext cx="381000" cy="381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animBg="1"/>
      <p:bldP spid="3076" grpId="0" animBg="1"/>
      <p:bldP spid="3078" grpId="0" animBg="1"/>
      <p:bldP spid="3079" grpId="0" animBg="1"/>
      <p:bldP spid="30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14400" y="914400"/>
            <a:ext cx="61722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Don't   Can't   Shouldn't</a:t>
            </a: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1752600" y="533400"/>
            <a:ext cx="568325" cy="762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3581400" y="609600"/>
            <a:ext cx="568325" cy="762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6553200" y="685800"/>
            <a:ext cx="568325" cy="762000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flipH="1">
            <a:off x="1295400" y="1905000"/>
            <a:ext cx="990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3962400" y="19812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324600" y="2057400"/>
            <a:ext cx="5334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685800" y="3962400"/>
            <a:ext cx="11811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Do not</a:t>
            </a:r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3352800" y="4343400"/>
            <a:ext cx="14097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Can not</a:t>
            </a:r>
          </a:p>
        </p:txBody>
      </p:sp>
      <p:sp>
        <p:nvSpPr>
          <p:cNvPr id="4108" name="WordArt 12"/>
          <p:cNvSpPr>
            <a:spLocks noChangeArrowheads="1" noChangeShapeType="1" noTextEdit="1"/>
          </p:cNvSpPr>
          <p:nvPr/>
        </p:nvSpPr>
        <p:spPr bwMode="auto">
          <a:xfrm>
            <a:off x="6096000" y="4191000"/>
            <a:ext cx="199707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Should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3" grpId="0" animBg="1"/>
      <p:bldP spid="4104" grpId="0" animBg="1"/>
      <p:bldP spid="4105" grpId="0" animBg="1"/>
      <p:bldP spid="4106" grpId="0" animBg="1"/>
      <p:bldP spid="41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057400" y="990600"/>
            <a:ext cx="48768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Possessive!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2819400" y="2667000"/>
            <a:ext cx="3573463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To show ownership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514600" y="3733800"/>
            <a:ext cx="463232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dog s bone was tasty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6931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2057400" y="1295400"/>
            <a:ext cx="463232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dog s bone was tasty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3505200" y="1219200"/>
            <a:ext cx="2286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6931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  <p:pic>
        <p:nvPicPr>
          <p:cNvPr id="6149" name="Picture 5" descr="Click To Downloa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1242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2057400" y="1295400"/>
            <a:ext cx="463232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dogs bone was tasty</a:t>
            </a:r>
          </a:p>
        </p:txBody>
      </p:sp>
      <p:pic>
        <p:nvPicPr>
          <p:cNvPr id="7171" name="Picture 3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242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1462088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7244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146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6670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8768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 descr="Click To Downloa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0" name="WordArt 12"/>
          <p:cNvSpPr>
            <a:spLocks noChangeArrowheads="1" noChangeShapeType="1" noTextEdit="1"/>
          </p:cNvSpPr>
          <p:nvPr/>
        </p:nvSpPr>
        <p:spPr bwMode="auto">
          <a:xfrm>
            <a:off x="3635375" y="1219200"/>
            <a:ext cx="2286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6931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676400" y="1676400"/>
            <a:ext cx="56769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cars' mirrors were broken.</a:t>
            </a:r>
          </a:p>
        </p:txBody>
      </p:sp>
      <p:pic>
        <p:nvPicPr>
          <p:cNvPr id="8196" name="Picture 4" descr="Click To Downloa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lick To Downloa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209800" y="1600200"/>
            <a:ext cx="5592763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The cars mirrors were broken.</a:t>
            </a:r>
          </a:p>
        </p:txBody>
      </p:sp>
      <p:pic>
        <p:nvPicPr>
          <p:cNvPr id="9219" name="Picture 3" descr="Click To Downloa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956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429000" y="1524000"/>
            <a:ext cx="2286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6931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2743200" y="990600"/>
            <a:ext cx="32766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Pointless!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1905000" y="2438400"/>
            <a:ext cx="5029200" cy="3048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Pointles's'</a:t>
            </a:r>
          </a:p>
          <a:p>
            <a:pPr algn="ctr"/>
            <a:r>
              <a:rPr lang="en-US" sz="18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apo'strophe appear's</a:t>
            </a:r>
          </a:p>
          <a:p>
            <a:pPr algn="ctr"/>
            <a:r>
              <a:rPr lang="en-US" sz="18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wherever's you 'see's</a:t>
            </a:r>
          </a:p>
          <a:p>
            <a:pPr algn="ctr"/>
            <a:r>
              <a:rPr lang="en-US" sz="18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an 's.  That's right</a:t>
            </a:r>
          </a:p>
          <a:p>
            <a:pPr algn="ctr"/>
            <a:r>
              <a:rPr lang="en-US" sz="18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Tube's use them for every's s''s'''s's'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90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Arbuckle</dc:creator>
  <cp:lastModifiedBy>Teacher E-Solutions</cp:lastModifiedBy>
  <cp:revision>3</cp:revision>
  <dcterms:created xsi:type="dcterms:W3CDTF">2003-06-29T20:38:13Z</dcterms:created>
  <dcterms:modified xsi:type="dcterms:W3CDTF">2019-01-18T16:50:18Z</dcterms:modified>
</cp:coreProperties>
</file>