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57" r:id="rId4"/>
    <p:sldId id="265" r:id="rId5"/>
    <p:sldId id="259" r:id="rId6"/>
    <p:sldId id="279" r:id="rId7"/>
    <p:sldId id="266" r:id="rId8"/>
    <p:sldId id="258" r:id="rId9"/>
    <p:sldId id="260" r:id="rId10"/>
    <p:sldId id="261" r:id="rId11"/>
    <p:sldId id="267" r:id="rId12"/>
    <p:sldId id="270" r:id="rId13"/>
    <p:sldId id="262" r:id="rId14"/>
    <p:sldId id="268" r:id="rId15"/>
    <p:sldId id="269" r:id="rId16"/>
    <p:sldId id="275" r:id="rId17"/>
    <p:sldId id="272" r:id="rId18"/>
    <p:sldId id="281" r:id="rId19"/>
    <p:sldId id="283" r:id="rId20"/>
    <p:sldId id="273" r:id="rId21"/>
    <p:sldId id="276" r:id="rId22"/>
    <p:sldId id="282" r:id="rId23"/>
    <p:sldId id="280" r:id="rId24"/>
    <p:sldId id="274" r:id="rId25"/>
    <p:sldId id="277" r:id="rId2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F3F4"/>
    <a:srgbClr val="00D269"/>
    <a:srgbClr val="0DFF86"/>
    <a:srgbClr val="DDFFEE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94" autoAdjust="0"/>
    <p:restoredTop sz="94660"/>
  </p:normalViewPr>
  <p:slideViewPr>
    <p:cSldViewPr>
      <p:cViewPr varScale="1">
        <p:scale>
          <a:sx n="41" d="100"/>
          <a:sy n="41" d="100"/>
        </p:scale>
        <p:origin x="-67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F40B1-901F-47BF-9DE6-DF8E656821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996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A4F67-D9C9-4A1D-8379-E91269B107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252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3B6C6-34AF-442C-80F4-767089F09A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310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5FD04A-5DEC-4282-8252-BA28177A64E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989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0A968-5328-47AE-8EDC-D170533DDD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017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C7337-DDD7-4527-BE24-2157EBB098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54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21245-D634-49CA-BF2D-36F4F42DE97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822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EF266F-5D52-4D03-B953-C944D18027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678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89305-5AB6-472A-849A-9CE740CA40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613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BB427-23EA-4811-9E8B-7CEF096961F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087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A41A8-254F-40AB-A76A-96F4871B1A8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101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F3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150B30F-D0E7-4FD5-B020-31F42F53000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image" Target="../media/image12.wmf"/><Relationship Id="rId3" Type="http://schemas.openxmlformats.org/officeDocument/2006/relationships/image" Target="../media/image23.wmf"/><Relationship Id="rId7" Type="http://schemas.openxmlformats.org/officeDocument/2006/relationships/image" Target="../media/image19.wmf"/><Relationship Id="rId12" Type="http://schemas.openxmlformats.org/officeDocument/2006/relationships/image" Target="../media/image13.wmf"/><Relationship Id="rId17" Type="http://schemas.openxmlformats.org/officeDocument/2006/relationships/image" Target="../media/image10.wmf"/><Relationship Id="rId2" Type="http://schemas.openxmlformats.org/officeDocument/2006/relationships/image" Target="../media/image25.wmf"/><Relationship Id="rId16" Type="http://schemas.openxmlformats.org/officeDocument/2006/relationships/image" Target="../media/image6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wmf"/><Relationship Id="rId11" Type="http://schemas.openxmlformats.org/officeDocument/2006/relationships/image" Target="../media/image14.wmf"/><Relationship Id="rId5" Type="http://schemas.openxmlformats.org/officeDocument/2006/relationships/image" Target="../media/image21.wmf"/><Relationship Id="rId15" Type="http://schemas.openxmlformats.org/officeDocument/2006/relationships/image" Target="../media/image7.wmf"/><Relationship Id="rId10" Type="http://schemas.openxmlformats.org/officeDocument/2006/relationships/image" Target="../media/image15.wmf"/><Relationship Id="rId4" Type="http://schemas.openxmlformats.org/officeDocument/2006/relationships/image" Target="../media/image22.wmf"/><Relationship Id="rId9" Type="http://schemas.openxmlformats.org/officeDocument/2006/relationships/image" Target="../media/image16.wmf"/><Relationship Id="rId1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1" descr="j021646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413" y="0"/>
            <a:ext cx="9577388" cy="693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1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0" y="2708275"/>
            <a:ext cx="9144000" cy="1470025"/>
          </a:xfrm>
          <a:noFill/>
        </p:spPr>
        <p:txBody>
          <a:bodyPr/>
          <a:lstStyle/>
          <a:p>
            <a:pPr eaLnBrk="1" hangingPunct="1"/>
            <a:r>
              <a:rPr lang="en-GB" sz="17700" b="1" smtClean="0">
                <a:solidFill>
                  <a:schemeClr val="accent2"/>
                </a:solidFill>
                <a:latin typeface="Berlin Sans FB Demi" pitchFamily="34" charset="0"/>
              </a:rPr>
              <a:t>At the Seaside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0713"/>
            <a:ext cx="9144000" cy="1470025"/>
          </a:xfrm>
        </p:spPr>
        <p:txBody>
          <a:bodyPr/>
          <a:lstStyle/>
          <a:p>
            <a:pPr eaLnBrk="1" hangingPunct="1"/>
            <a:r>
              <a:rPr lang="en-GB" sz="10600" smtClean="0">
                <a:solidFill>
                  <a:schemeClr val="accent2"/>
                </a:solidFill>
                <a:latin typeface="Berlin Sans FB Demi" pitchFamily="34" charset="0"/>
              </a:rPr>
              <a:t>speed boat</a:t>
            </a:r>
          </a:p>
        </p:txBody>
      </p:sp>
      <p:pic>
        <p:nvPicPr>
          <p:cNvPr id="7174" name="Picture 6" descr="CG3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5300663"/>
            <a:ext cx="182562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7" descr="j035209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2565400"/>
            <a:ext cx="5870575" cy="314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0713"/>
            <a:ext cx="9144000" cy="1470025"/>
          </a:xfrm>
        </p:spPr>
        <p:txBody>
          <a:bodyPr/>
          <a:lstStyle/>
          <a:p>
            <a:pPr eaLnBrk="1" hangingPunct="1"/>
            <a:r>
              <a:rPr lang="en-GB" sz="10600" smtClean="0">
                <a:solidFill>
                  <a:schemeClr val="accent2"/>
                </a:solidFill>
                <a:latin typeface="Berlin Sans FB Demi" pitchFamily="34" charset="0"/>
              </a:rPr>
              <a:t>parasol</a:t>
            </a:r>
          </a:p>
        </p:txBody>
      </p:sp>
      <p:pic>
        <p:nvPicPr>
          <p:cNvPr id="13320" name="Picture 8" descr="CG3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5300663"/>
            <a:ext cx="182562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9" descr="hh01292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205038"/>
            <a:ext cx="4187825" cy="402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0713"/>
            <a:ext cx="9144000" cy="1470025"/>
          </a:xfrm>
        </p:spPr>
        <p:txBody>
          <a:bodyPr/>
          <a:lstStyle/>
          <a:p>
            <a:pPr eaLnBrk="1" hangingPunct="1"/>
            <a:r>
              <a:rPr lang="en-GB" sz="10600" smtClean="0">
                <a:solidFill>
                  <a:schemeClr val="accent2"/>
                </a:solidFill>
                <a:latin typeface="Berlin Sans FB Demi" pitchFamily="34" charset="0"/>
              </a:rPr>
              <a:t>rabbit</a:t>
            </a:r>
          </a:p>
        </p:txBody>
      </p:sp>
      <p:pic>
        <p:nvPicPr>
          <p:cNvPr id="17411" name="Picture 3" descr="CG3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5273675"/>
            <a:ext cx="1452563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5" descr="an00648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4575" y="2370138"/>
            <a:ext cx="4514850" cy="343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0713"/>
            <a:ext cx="9144000" cy="1470025"/>
          </a:xfrm>
        </p:spPr>
        <p:txBody>
          <a:bodyPr/>
          <a:lstStyle/>
          <a:p>
            <a:pPr eaLnBrk="1" hangingPunct="1"/>
            <a:r>
              <a:rPr lang="en-GB" sz="10600" smtClean="0">
                <a:solidFill>
                  <a:schemeClr val="accent2"/>
                </a:solidFill>
                <a:latin typeface="Berlin Sans FB Demi" pitchFamily="34" charset="0"/>
              </a:rPr>
              <a:t>deck chair</a:t>
            </a:r>
          </a:p>
        </p:txBody>
      </p:sp>
      <p:pic>
        <p:nvPicPr>
          <p:cNvPr id="8197" name="Picture 5" descr="CG3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5300663"/>
            <a:ext cx="182562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10" descr="j035116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2276475"/>
            <a:ext cx="3575050" cy="385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0713"/>
            <a:ext cx="9144000" cy="1470025"/>
          </a:xfrm>
        </p:spPr>
        <p:txBody>
          <a:bodyPr/>
          <a:lstStyle/>
          <a:p>
            <a:pPr eaLnBrk="1" hangingPunct="1"/>
            <a:r>
              <a:rPr lang="en-GB" sz="10600" smtClean="0">
                <a:solidFill>
                  <a:schemeClr val="accent2"/>
                </a:solidFill>
                <a:latin typeface="Berlin Sans FB Demi" pitchFamily="34" charset="0"/>
              </a:rPr>
              <a:t>sea</a:t>
            </a:r>
          </a:p>
        </p:txBody>
      </p:sp>
      <p:pic>
        <p:nvPicPr>
          <p:cNvPr id="14340" name="Picture 4" descr="CG3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5300663"/>
            <a:ext cx="182562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8" descr="na00378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13" y="1916113"/>
            <a:ext cx="7762875" cy="324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0713"/>
            <a:ext cx="9144000" cy="1470025"/>
          </a:xfrm>
        </p:spPr>
        <p:txBody>
          <a:bodyPr/>
          <a:lstStyle/>
          <a:p>
            <a:pPr eaLnBrk="1" hangingPunct="1"/>
            <a:r>
              <a:rPr lang="en-GB" sz="10600" smtClean="0">
                <a:solidFill>
                  <a:schemeClr val="accent2"/>
                </a:solidFill>
                <a:latin typeface="Berlin Sans FB Demi" pitchFamily="34" charset="0"/>
              </a:rPr>
              <a:t>shell</a:t>
            </a:r>
          </a:p>
        </p:txBody>
      </p:sp>
      <p:pic>
        <p:nvPicPr>
          <p:cNvPr id="15371" name="Picture 11" descr="CG3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5300663"/>
            <a:ext cx="182562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12" descr="j035066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2565400"/>
            <a:ext cx="3416300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0713"/>
            <a:ext cx="9144000" cy="1470025"/>
          </a:xfrm>
        </p:spPr>
        <p:txBody>
          <a:bodyPr/>
          <a:lstStyle/>
          <a:p>
            <a:pPr eaLnBrk="1" hangingPunct="1"/>
            <a:r>
              <a:rPr lang="en-GB" sz="10600" smtClean="0">
                <a:solidFill>
                  <a:schemeClr val="accent2"/>
                </a:solidFill>
                <a:latin typeface="Berlin Sans FB Demi" pitchFamily="34" charset="0"/>
              </a:rPr>
              <a:t>tractor</a:t>
            </a:r>
          </a:p>
        </p:txBody>
      </p:sp>
      <p:pic>
        <p:nvPicPr>
          <p:cNvPr id="22531" name="Picture 3" descr="CG3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5273675"/>
            <a:ext cx="1452563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7" descr="in00692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408238"/>
            <a:ext cx="4113213" cy="346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0713"/>
            <a:ext cx="9144000" cy="1470025"/>
          </a:xfrm>
        </p:spPr>
        <p:txBody>
          <a:bodyPr/>
          <a:lstStyle/>
          <a:p>
            <a:pPr eaLnBrk="1" hangingPunct="1"/>
            <a:r>
              <a:rPr lang="en-GB" sz="10600" smtClean="0">
                <a:solidFill>
                  <a:schemeClr val="accent2"/>
                </a:solidFill>
                <a:latin typeface="Berlin Sans FB Demi" pitchFamily="34" charset="0"/>
              </a:rPr>
              <a:t>dinghy</a:t>
            </a:r>
          </a:p>
        </p:txBody>
      </p:sp>
      <p:pic>
        <p:nvPicPr>
          <p:cNvPr id="19459" name="Picture 3" descr="CG3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5300663"/>
            <a:ext cx="182562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6" descr="j035493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2406650"/>
            <a:ext cx="5957887" cy="260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0713"/>
            <a:ext cx="9144000" cy="1470025"/>
          </a:xfrm>
        </p:spPr>
        <p:txBody>
          <a:bodyPr/>
          <a:lstStyle/>
          <a:p>
            <a:pPr eaLnBrk="1" hangingPunct="1"/>
            <a:r>
              <a:rPr lang="en-GB" sz="10600" smtClean="0">
                <a:solidFill>
                  <a:schemeClr val="accent2"/>
                </a:solidFill>
                <a:latin typeface="Berlin Sans FB Demi" pitchFamily="34" charset="0"/>
              </a:rPr>
              <a:t>sun cream</a:t>
            </a:r>
          </a:p>
        </p:txBody>
      </p:sp>
      <p:pic>
        <p:nvPicPr>
          <p:cNvPr id="28675" name="Picture 3" descr="CG3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5300663"/>
            <a:ext cx="182562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5" descr="j035645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2276475"/>
            <a:ext cx="3244850" cy="378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0713"/>
            <a:ext cx="9144000" cy="1470025"/>
          </a:xfrm>
        </p:spPr>
        <p:txBody>
          <a:bodyPr/>
          <a:lstStyle/>
          <a:p>
            <a:pPr eaLnBrk="1" hangingPunct="1"/>
            <a:r>
              <a:rPr lang="en-GB" sz="10600" smtClean="0">
                <a:solidFill>
                  <a:schemeClr val="accent2"/>
                </a:solidFill>
                <a:latin typeface="Berlin Sans FB Demi" pitchFamily="34" charset="0"/>
              </a:rPr>
              <a:t>crab</a:t>
            </a:r>
          </a:p>
        </p:txBody>
      </p:sp>
      <p:pic>
        <p:nvPicPr>
          <p:cNvPr id="30723" name="Picture 3" descr="CG3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5300663"/>
            <a:ext cx="182562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5" descr="an01838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2420938"/>
            <a:ext cx="4471987" cy="346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3076" name="Picture 4" descr="j021646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413" y="0"/>
            <a:ext cx="9577388" cy="693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2535238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GB" sz="10600">
                <a:solidFill>
                  <a:schemeClr val="accent2"/>
                </a:solidFill>
                <a:latin typeface="Berlin Sans FB Demi" pitchFamily="34" charset="0"/>
              </a:rPr>
              <a:t>Which things would you see at the seaside?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0713"/>
            <a:ext cx="9144000" cy="1470025"/>
          </a:xfrm>
        </p:spPr>
        <p:txBody>
          <a:bodyPr/>
          <a:lstStyle/>
          <a:p>
            <a:pPr eaLnBrk="1" hangingPunct="1"/>
            <a:r>
              <a:rPr lang="en-GB" sz="10600" smtClean="0">
                <a:solidFill>
                  <a:schemeClr val="accent2"/>
                </a:solidFill>
                <a:latin typeface="Berlin Sans FB Demi" pitchFamily="34" charset="0"/>
              </a:rPr>
              <a:t>beach ball</a:t>
            </a:r>
          </a:p>
        </p:txBody>
      </p:sp>
      <p:pic>
        <p:nvPicPr>
          <p:cNvPr id="20483" name="Picture 3" descr="CG3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5300663"/>
            <a:ext cx="182562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6" descr="j041255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2565400"/>
            <a:ext cx="3222625" cy="319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0713"/>
            <a:ext cx="9144000" cy="1470025"/>
          </a:xfrm>
        </p:spPr>
        <p:txBody>
          <a:bodyPr/>
          <a:lstStyle/>
          <a:p>
            <a:pPr eaLnBrk="1" hangingPunct="1"/>
            <a:r>
              <a:rPr lang="en-GB" sz="10600" smtClean="0">
                <a:solidFill>
                  <a:schemeClr val="accent2"/>
                </a:solidFill>
                <a:latin typeface="Berlin Sans FB Demi" pitchFamily="34" charset="0"/>
              </a:rPr>
              <a:t>elephant</a:t>
            </a:r>
          </a:p>
        </p:txBody>
      </p:sp>
      <p:pic>
        <p:nvPicPr>
          <p:cNvPr id="23555" name="Picture 3" descr="CG3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5273675"/>
            <a:ext cx="1452563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2" name="Picture 6" descr="an0215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2636838"/>
            <a:ext cx="5386388" cy="324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0713"/>
            <a:ext cx="9144000" cy="1470025"/>
          </a:xfrm>
        </p:spPr>
        <p:txBody>
          <a:bodyPr/>
          <a:lstStyle/>
          <a:p>
            <a:pPr eaLnBrk="1" hangingPunct="1"/>
            <a:r>
              <a:rPr lang="en-GB" sz="10600" smtClean="0">
                <a:solidFill>
                  <a:schemeClr val="accent2"/>
                </a:solidFill>
                <a:latin typeface="Berlin Sans FB Demi" pitchFamily="34" charset="0"/>
              </a:rPr>
              <a:t>sunglasses</a:t>
            </a:r>
          </a:p>
        </p:txBody>
      </p:sp>
      <p:pic>
        <p:nvPicPr>
          <p:cNvPr id="29699" name="Picture 3" descr="CG3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5300663"/>
            <a:ext cx="182562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6" name="Picture 5" descr="j019897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2492375"/>
            <a:ext cx="6683375" cy="322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0713"/>
            <a:ext cx="9144000" cy="1470025"/>
          </a:xfrm>
        </p:spPr>
        <p:txBody>
          <a:bodyPr/>
          <a:lstStyle/>
          <a:p>
            <a:pPr eaLnBrk="1" hangingPunct="1"/>
            <a:r>
              <a:rPr lang="en-GB" sz="10600" smtClean="0">
                <a:solidFill>
                  <a:schemeClr val="accent2"/>
                </a:solidFill>
                <a:latin typeface="Berlin Sans FB Demi" pitchFamily="34" charset="0"/>
              </a:rPr>
              <a:t>wellies</a:t>
            </a:r>
          </a:p>
        </p:txBody>
      </p:sp>
      <p:pic>
        <p:nvPicPr>
          <p:cNvPr id="27651" name="Picture 3" descr="CG3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5273675"/>
            <a:ext cx="1452563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0" name="Picture 5" descr="j035488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2349500"/>
            <a:ext cx="3035300" cy="345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0713"/>
            <a:ext cx="9144000" cy="1470025"/>
          </a:xfrm>
        </p:spPr>
        <p:txBody>
          <a:bodyPr/>
          <a:lstStyle/>
          <a:p>
            <a:pPr eaLnBrk="1" hangingPunct="1"/>
            <a:r>
              <a:rPr lang="en-GB" sz="10600" smtClean="0">
                <a:solidFill>
                  <a:schemeClr val="accent2"/>
                </a:solidFill>
                <a:latin typeface="Berlin Sans FB Demi" pitchFamily="34" charset="0"/>
              </a:rPr>
              <a:t>bikini</a:t>
            </a:r>
          </a:p>
        </p:txBody>
      </p:sp>
      <p:pic>
        <p:nvPicPr>
          <p:cNvPr id="21507" name="Picture 3" descr="CG3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5300663"/>
            <a:ext cx="182562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4" name="Picture 6" descr="j03521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2420938"/>
            <a:ext cx="3375025" cy="349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4356100" cy="1470025"/>
          </a:xfrm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accent2"/>
                </a:solidFill>
                <a:latin typeface="Berlin Sans FB Demi" pitchFamily="34" charset="0"/>
              </a:rPr>
              <a:t>What would you see at the seaside?</a:t>
            </a:r>
          </a:p>
        </p:txBody>
      </p:sp>
      <p:pic>
        <p:nvPicPr>
          <p:cNvPr id="24600" name="Picture 24" descr="j03521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9950" y="1484313"/>
            <a:ext cx="1568450" cy="162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602" name="Picture 26" descr="j019897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93675"/>
            <a:ext cx="1930400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603" name="Picture 27" descr="an0215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88913"/>
            <a:ext cx="1857375" cy="111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604" name="Picture 28" descr="j041255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1700213"/>
            <a:ext cx="1350962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605" name="Picture 29" descr="an01838_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1404938"/>
            <a:ext cx="2016125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606" name="Picture 30" descr="j035645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27938" y="1557338"/>
            <a:ext cx="1481137" cy="172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608" name="Picture 32" descr="in00692_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888" y="3284538"/>
            <a:ext cx="1736725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609" name="Picture 33" descr="j035066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8313" y="3429000"/>
            <a:ext cx="1328737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610" name="Picture 34" descr="na00378_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3284538"/>
            <a:ext cx="2879725" cy="120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611" name="Picture 35" descr="j0351169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5267325"/>
            <a:ext cx="1370013" cy="147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612" name="Picture 36" descr="an00648_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5025" y="5084763"/>
            <a:ext cx="2041525" cy="15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613" name="Picture 37" descr="hh01292_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341438"/>
            <a:ext cx="1917700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614" name="Picture 38" descr="na02120_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5229225"/>
            <a:ext cx="2233613" cy="135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615" name="Picture 39" descr="j0356445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84763"/>
            <a:ext cx="1728788" cy="172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616" name="Picture 40" descr="j0358133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4652963"/>
            <a:ext cx="1873250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617" name="Picture 41" descr="j0356441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357563"/>
            <a:ext cx="1944688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6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4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4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4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4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4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4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4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4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4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4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4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4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4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0713"/>
            <a:ext cx="9144000" cy="1470025"/>
          </a:xfrm>
        </p:spPr>
        <p:txBody>
          <a:bodyPr/>
          <a:lstStyle/>
          <a:p>
            <a:pPr eaLnBrk="1" hangingPunct="1"/>
            <a:r>
              <a:rPr lang="en-GB" sz="10600" smtClean="0">
                <a:solidFill>
                  <a:schemeClr val="accent2"/>
                </a:solidFill>
                <a:latin typeface="Berlin Sans FB Demi" pitchFamily="34" charset="0"/>
              </a:rPr>
              <a:t>sand</a:t>
            </a:r>
          </a:p>
        </p:txBody>
      </p:sp>
      <p:pic>
        <p:nvPicPr>
          <p:cNvPr id="3082" name="Picture 10" descr="CG3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5300663"/>
            <a:ext cx="182562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1" descr="na02120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2420938"/>
            <a:ext cx="4824413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0713"/>
            <a:ext cx="9144000" cy="1470025"/>
          </a:xfrm>
        </p:spPr>
        <p:txBody>
          <a:bodyPr/>
          <a:lstStyle/>
          <a:p>
            <a:pPr eaLnBrk="1" hangingPunct="1"/>
            <a:r>
              <a:rPr lang="en-GB" sz="10600" smtClean="0">
                <a:solidFill>
                  <a:schemeClr val="accent2"/>
                </a:solidFill>
                <a:latin typeface="Berlin Sans FB Demi" pitchFamily="34" charset="0"/>
              </a:rPr>
              <a:t>bed</a:t>
            </a:r>
          </a:p>
        </p:txBody>
      </p:sp>
      <p:pic>
        <p:nvPicPr>
          <p:cNvPr id="11269" name="Picture 5" descr="CG3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5273675"/>
            <a:ext cx="1452563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11" descr="j035237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2205038"/>
            <a:ext cx="4275137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0713"/>
            <a:ext cx="9144000" cy="1470025"/>
          </a:xfrm>
        </p:spPr>
        <p:txBody>
          <a:bodyPr/>
          <a:lstStyle/>
          <a:p>
            <a:pPr eaLnBrk="1" hangingPunct="1"/>
            <a:r>
              <a:rPr lang="en-GB" sz="10600" smtClean="0">
                <a:solidFill>
                  <a:schemeClr val="accent2"/>
                </a:solidFill>
                <a:latin typeface="Berlin Sans FB Demi" pitchFamily="34" charset="0"/>
              </a:rPr>
              <a:t>starfish</a:t>
            </a:r>
          </a:p>
        </p:txBody>
      </p:sp>
      <p:pic>
        <p:nvPicPr>
          <p:cNvPr id="6147" name="Picture 4" descr="j03581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2349500"/>
            <a:ext cx="3816350" cy="334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8" descr="CG3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5300663"/>
            <a:ext cx="182562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950913"/>
            <a:ext cx="9144000" cy="1470025"/>
          </a:xfrm>
        </p:spPr>
        <p:txBody>
          <a:bodyPr/>
          <a:lstStyle/>
          <a:p>
            <a:pPr eaLnBrk="1" hangingPunct="1"/>
            <a:r>
              <a:rPr lang="en-GB" sz="10600" smtClean="0">
                <a:solidFill>
                  <a:schemeClr val="accent2"/>
                </a:solidFill>
                <a:latin typeface="Berlin Sans FB Demi" pitchFamily="34" charset="0"/>
              </a:rPr>
              <a:t>bucket and spade</a:t>
            </a:r>
          </a:p>
        </p:txBody>
      </p:sp>
      <p:pic>
        <p:nvPicPr>
          <p:cNvPr id="26628" name="Picture 4" descr="CG3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5300663"/>
            <a:ext cx="182562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5" descr="j035644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3527425"/>
            <a:ext cx="3960812" cy="314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0713"/>
            <a:ext cx="9144000" cy="1470025"/>
          </a:xfrm>
        </p:spPr>
        <p:txBody>
          <a:bodyPr/>
          <a:lstStyle/>
          <a:p>
            <a:pPr eaLnBrk="1" hangingPunct="1"/>
            <a:r>
              <a:rPr lang="en-GB" sz="10600" smtClean="0">
                <a:solidFill>
                  <a:schemeClr val="accent2"/>
                </a:solidFill>
                <a:latin typeface="Berlin Sans FB Demi" pitchFamily="34" charset="0"/>
              </a:rPr>
              <a:t>television</a:t>
            </a:r>
          </a:p>
        </p:txBody>
      </p:sp>
      <p:pic>
        <p:nvPicPr>
          <p:cNvPr id="12293" name="Picture 5" descr="CG3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5273675"/>
            <a:ext cx="1452563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7" descr="j035124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863" y="2527300"/>
            <a:ext cx="3136900" cy="342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0713"/>
            <a:ext cx="9144000" cy="1470025"/>
          </a:xfrm>
        </p:spPr>
        <p:txBody>
          <a:bodyPr/>
          <a:lstStyle/>
          <a:p>
            <a:pPr eaLnBrk="1" hangingPunct="1"/>
            <a:r>
              <a:rPr lang="en-GB" sz="10600" smtClean="0">
                <a:solidFill>
                  <a:schemeClr val="accent2"/>
                </a:solidFill>
                <a:latin typeface="Berlin Sans FB Demi" pitchFamily="34" charset="0"/>
              </a:rPr>
              <a:t>fish</a:t>
            </a:r>
          </a:p>
        </p:txBody>
      </p:sp>
      <p:pic>
        <p:nvPicPr>
          <p:cNvPr id="9219" name="Picture 5" descr="j035817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2349500"/>
            <a:ext cx="3673475" cy="350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9" descr="CG3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5300663"/>
            <a:ext cx="182562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0713"/>
            <a:ext cx="9144000" cy="1470025"/>
          </a:xfrm>
        </p:spPr>
        <p:txBody>
          <a:bodyPr/>
          <a:lstStyle/>
          <a:p>
            <a:pPr eaLnBrk="1" hangingPunct="1"/>
            <a:r>
              <a:rPr lang="en-GB" sz="10600" smtClean="0">
                <a:solidFill>
                  <a:schemeClr val="accent2"/>
                </a:solidFill>
                <a:latin typeface="Berlin Sans FB Demi" pitchFamily="34" charset="0"/>
              </a:rPr>
              <a:t>sandcastle</a:t>
            </a:r>
          </a:p>
        </p:txBody>
      </p:sp>
      <p:pic>
        <p:nvPicPr>
          <p:cNvPr id="6151" name="Picture 7" descr="CG3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5300663"/>
            <a:ext cx="182562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8" descr="j03564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2133600"/>
            <a:ext cx="42894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48</Words>
  <Application>Microsoft Office PowerPoint</Application>
  <PresentationFormat>On-screen Show (4:3)</PresentationFormat>
  <Paragraphs>25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Berlin Sans FB Demi</vt:lpstr>
      <vt:lpstr>Default Design</vt:lpstr>
      <vt:lpstr>At the Seaside</vt:lpstr>
      <vt:lpstr>PowerPoint Presentation</vt:lpstr>
      <vt:lpstr>sand</vt:lpstr>
      <vt:lpstr>bed</vt:lpstr>
      <vt:lpstr>starfish</vt:lpstr>
      <vt:lpstr>bucket and spade</vt:lpstr>
      <vt:lpstr>television</vt:lpstr>
      <vt:lpstr>fish</vt:lpstr>
      <vt:lpstr>sandcastle</vt:lpstr>
      <vt:lpstr>speed boat</vt:lpstr>
      <vt:lpstr>parasol</vt:lpstr>
      <vt:lpstr>rabbit</vt:lpstr>
      <vt:lpstr>deck chair</vt:lpstr>
      <vt:lpstr>sea</vt:lpstr>
      <vt:lpstr>shell</vt:lpstr>
      <vt:lpstr>tractor</vt:lpstr>
      <vt:lpstr>dinghy</vt:lpstr>
      <vt:lpstr>sun cream</vt:lpstr>
      <vt:lpstr>crab</vt:lpstr>
      <vt:lpstr>beach ball</vt:lpstr>
      <vt:lpstr>elephant</vt:lpstr>
      <vt:lpstr>sunglasses</vt:lpstr>
      <vt:lpstr>wellies</vt:lpstr>
      <vt:lpstr>bikini</vt:lpstr>
      <vt:lpstr>What would you see at the seaside?</vt:lpstr>
    </vt:vector>
  </TitlesOfParts>
  <Company>RM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Animals that live in Water</dc:title>
  <dc:creator>kleeds</dc:creator>
  <cp:lastModifiedBy>Teacher E-Solutions</cp:lastModifiedBy>
  <cp:revision>9</cp:revision>
  <dcterms:created xsi:type="dcterms:W3CDTF">2007-03-22T15:44:00Z</dcterms:created>
  <dcterms:modified xsi:type="dcterms:W3CDTF">2019-01-18T17:27:33Z</dcterms:modified>
</cp:coreProperties>
</file>