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8" r:id="rId3"/>
    <p:sldId id="257" r:id="rId4"/>
    <p:sldId id="265" r:id="rId5"/>
    <p:sldId id="259" r:id="rId6"/>
    <p:sldId id="279" r:id="rId7"/>
    <p:sldId id="266" r:id="rId8"/>
    <p:sldId id="258" r:id="rId9"/>
    <p:sldId id="260" r:id="rId10"/>
    <p:sldId id="261" r:id="rId11"/>
    <p:sldId id="267" r:id="rId12"/>
    <p:sldId id="270" r:id="rId13"/>
    <p:sldId id="262" r:id="rId14"/>
    <p:sldId id="268" r:id="rId15"/>
    <p:sldId id="269" r:id="rId16"/>
    <p:sldId id="275" r:id="rId17"/>
    <p:sldId id="272" r:id="rId18"/>
    <p:sldId id="281" r:id="rId19"/>
    <p:sldId id="283" r:id="rId20"/>
    <p:sldId id="273" r:id="rId21"/>
    <p:sldId id="276" r:id="rId22"/>
    <p:sldId id="282" r:id="rId23"/>
    <p:sldId id="280" r:id="rId24"/>
    <p:sldId id="274" r:id="rId25"/>
    <p:sldId id="277" r:id="rId26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4F3F4"/>
    <a:srgbClr val="00D269"/>
    <a:srgbClr val="0DFF86"/>
    <a:srgbClr val="DDFFEE"/>
    <a:srgbClr val="99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94" autoAdjust="0"/>
    <p:restoredTop sz="94660"/>
  </p:normalViewPr>
  <p:slideViewPr>
    <p:cSldViewPr>
      <p:cViewPr varScale="1">
        <p:scale>
          <a:sx n="41" d="100"/>
          <a:sy n="41" d="100"/>
        </p:scale>
        <p:origin x="-677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5F40B1-901F-47BF-9DE6-DF8E6568218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09962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3A4F67-D9C9-4A1D-8379-E91269B107C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92524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23B6C6-34AF-442C-80F4-767089F09AA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83106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5FD04A-5DEC-4282-8252-BA28177A64E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59896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00A968-5328-47AE-8EDC-D170533DDD8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10175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CC7337-DDD7-4527-BE24-2157EBB098C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85495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C21245-D634-49CA-BF2D-36F4F42DE97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98226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EF266F-5D52-4D03-B953-C944D180279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56788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189305-5AB6-472A-849A-9CE740CA402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6132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EBB427-23EA-4811-9E8B-7CEF096961F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10877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0A41A8-254F-40AB-A76A-96F4871B1A8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61010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4F3F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E150B30F-D0E7-4FD5-B020-31F42F53000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wmf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wmf"/><Relationship Id="rId13" Type="http://schemas.openxmlformats.org/officeDocument/2006/relationships/image" Target="../media/image12.wmf"/><Relationship Id="rId3" Type="http://schemas.openxmlformats.org/officeDocument/2006/relationships/image" Target="../media/image23.wmf"/><Relationship Id="rId7" Type="http://schemas.openxmlformats.org/officeDocument/2006/relationships/image" Target="../media/image19.wmf"/><Relationship Id="rId12" Type="http://schemas.openxmlformats.org/officeDocument/2006/relationships/image" Target="../media/image13.wmf"/><Relationship Id="rId17" Type="http://schemas.openxmlformats.org/officeDocument/2006/relationships/image" Target="../media/image10.wmf"/><Relationship Id="rId2" Type="http://schemas.openxmlformats.org/officeDocument/2006/relationships/image" Target="../media/image25.wmf"/><Relationship Id="rId16" Type="http://schemas.openxmlformats.org/officeDocument/2006/relationships/image" Target="../media/image6.w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0.wmf"/><Relationship Id="rId11" Type="http://schemas.openxmlformats.org/officeDocument/2006/relationships/image" Target="../media/image14.wmf"/><Relationship Id="rId5" Type="http://schemas.openxmlformats.org/officeDocument/2006/relationships/image" Target="../media/image21.wmf"/><Relationship Id="rId15" Type="http://schemas.openxmlformats.org/officeDocument/2006/relationships/image" Target="../media/image7.wmf"/><Relationship Id="rId10" Type="http://schemas.openxmlformats.org/officeDocument/2006/relationships/image" Target="../media/image15.wmf"/><Relationship Id="rId4" Type="http://schemas.openxmlformats.org/officeDocument/2006/relationships/image" Target="../media/image22.wmf"/><Relationship Id="rId9" Type="http://schemas.openxmlformats.org/officeDocument/2006/relationships/image" Target="../media/image16.wmf"/><Relationship Id="rId14" Type="http://schemas.openxmlformats.org/officeDocument/2006/relationships/image" Target="../media/image3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11" descr="j021646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52413" y="0"/>
            <a:ext cx="9577388" cy="6937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61" name="Rectangle 13"/>
          <p:cNvSpPr>
            <a:spLocks noGrp="1" noChangeArrowheads="1"/>
          </p:cNvSpPr>
          <p:nvPr>
            <p:ph type="ctrTitle"/>
          </p:nvPr>
        </p:nvSpPr>
        <p:spPr>
          <a:xfrm>
            <a:off x="0" y="2708275"/>
            <a:ext cx="9144000" cy="1470025"/>
          </a:xfrm>
          <a:noFill/>
        </p:spPr>
        <p:txBody>
          <a:bodyPr/>
          <a:lstStyle/>
          <a:p>
            <a:pPr eaLnBrk="1" hangingPunct="1"/>
            <a:r>
              <a:rPr lang="en-GB" sz="17700" b="1" smtClean="0">
                <a:solidFill>
                  <a:schemeClr val="accent2"/>
                </a:solidFill>
                <a:latin typeface="Berlin Sans FB Demi" pitchFamily="34" charset="0"/>
              </a:rPr>
              <a:t>At the Seaside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0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61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620713"/>
            <a:ext cx="9144000" cy="1470025"/>
          </a:xfrm>
        </p:spPr>
        <p:txBody>
          <a:bodyPr/>
          <a:lstStyle/>
          <a:p>
            <a:pPr eaLnBrk="1" hangingPunct="1"/>
            <a:r>
              <a:rPr lang="en-GB" sz="10600" smtClean="0">
                <a:solidFill>
                  <a:schemeClr val="accent2"/>
                </a:solidFill>
                <a:latin typeface="Berlin Sans FB Demi" pitchFamily="34" charset="0"/>
              </a:rPr>
              <a:t>speed boat</a:t>
            </a:r>
          </a:p>
        </p:txBody>
      </p:sp>
      <p:pic>
        <p:nvPicPr>
          <p:cNvPr id="7174" name="Picture 6" descr="CG3B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950" y="5300663"/>
            <a:ext cx="1825625" cy="1336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68" name="Picture 7" descr="j035209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713" y="2565400"/>
            <a:ext cx="5870575" cy="3144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620713"/>
            <a:ext cx="9144000" cy="1470025"/>
          </a:xfrm>
        </p:spPr>
        <p:txBody>
          <a:bodyPr/>
          <a:lstStyle/>
          <a:p>
            <a:pPr eaLnBrk="1" hangingPunct="1"/>
            <a:r>
              <a:rPr lang="en-GB" sz="10600" smtClean="0">
                <a:solidFill>
                  <a:schemeClr val="accent2"/>
                </a:solidFill>
                <a:latin typeface="Berlin Sans FB Demi" pitchFamily="34" charset="0"/>
              </a:rPr>
              <a:t>parasol</a:t>
            </a:r>
          </a:p>
        </p:txBody>
      </p:sp>
      <p:pic>
        <p:nvPicPr>
          <p:cNvPr id="13320" name="Picture 8" descr="CG3B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950" y="5300663"/>
            <a:ext cx="1825625" cy="1336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2" name="Picture 9" descr="hh01292_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413" y="2205038"/>
            <a:ext cx="4187825" cy="402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3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33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620713"/>
            <a:ext cx="9144000" cy="1470025"/>
          </a:xfrm>
        </p:spPr>
        <p:txBody>
          <a:bodyPr/>
          <a:lstStyle/>
          <a:p>
            <a:pPr eaLnBrk="1" hangingPunct="1"/>
            <a:r>
              <a:rPr lang="en-GB" sz="10600" smtClean="0">
                <a:solidFill>
                  <a:schemeClr val="accent2"/>
                </a:solidFill>
                <a:latin typeface="Berlin Sans FB Demi" pitchFamily="34" charset="0"/>
              </a:rPr>
              <a:t>rabbit</a:t>
            </a:r>
          </a:p>
        </p:txBody>
      </p:sp>
      <p:pic>
        <p:nvPicPr>
          <p:cNvPr id="17411" name="Picture 3" descr="CG3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1725" y="5273675"/>
            <a:ext cx="1452563" cy="1339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6" name="Picture 5" descr="an00648_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4575" y="2370138"/>
            <a:ext cx="4514850" cy="343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7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7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620713"/>
            <a:ext cx="9144000" cy="1470025"/>
          </a:xfrm>
        </p:spPr>
        <p:txBody>
          <a:bodyPr/>
          <a:lstStyle/>
          <a:p>
            <a:pPr eaLnBrk="1" hangingPunct="1"/>
            <a:r>
              <a:rPr lang="en-GB" sz="10600" smtClean="0">
                <a:solidFill>
                  <a:schemeClr val="accent2"/>
                </a:solidFill>
                <a:latin typeface="Berlin Sans FB Demi" pitchFamily="34" charset="0"/>
              </a:rPr>
              <a:t>deck chair</a:t>
            </a:r>
          </a:p>
        </p:txBody>
      </p:sp>
      <p:pic>
        <p:nvPicPr>
          <p:cNvPr id="8197" name="Picture 5" descr="CG3B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950" y="5300663"/>
            <a:ext cx="1825625" cy="1336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0" name="Picture 10" descr="j035116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213" y="2276475"/>
            <a:ext cx="3575050" cy="385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8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620713"/>
            <a:ext cx="9144000" cy="1470025"/>
          </a:xfrm>
        </p:spPr>
        <p:txBody>
          <a:bodyPr/>
          <a:lstStyle/>
          <a:p>
            <a:pPr eaLnBrk="1" hangingPunct="1"/>
            <a:r>
              <a:rPr lang="en-GB" sz="10600" smtClean="0">
                <a:solidFill>
                  <a:schemeClr val="accent2"/>
                </a:solidFill>
                <a:latin typeface="Berlin Sans FB Demi" pitchFamily="34" charset="0"/>
              </a:rPr>
              <a:t>sea</a:t>
            </a:r>
          </a:p>
        </p:txBody>
      </p:sp>
      <p:pic>
        <p:nvPicPr>
          <p:cNvPr id="14340" name="Picture 4" descr="CG3B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950" y="5300663"/>
            <a:ext cx="1825625" cy="1336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4" name="Picture 8" descr="na00378_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6913" y="1916113"/>
            <a:ext cx="7762875" cy="3240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4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4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620713"/>
            <a:ext cx="9144000" cy="1470025"/>
          </a:xfrm>
        </p:spPr>
        <p:txBody>
          <a:bodyPr/>
          <a:lstStyle/>
          <a:p>
            <a:pPr eaLnBrk="1" hangingPunct="1"/>
            <a:r>
              <a:rPr lang="en-GB" sz="10600" smtClean="0">
                <a:solidFill>
                  <a:schemeClr val="accent2"/>
                </a:solidFill>
                <a:latin typeface="Berlin Sans FB Demi" pitchFamily="34" charset="0"/>
              </a:rPr>
              <a:t>shell</a:t>
            </a:r>
          </a:p>
        </p:txBody>
      </p:sp>
      <p:pic>
        <p:nvPicPr>
          <p:cNvPr id="15371" name="Picture 11" descr="CG3B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950" y="5300663"/>
            <a:ext cx="1825625" cy="1336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88" name="Picture 12" descr="j035066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6238" y="2565400"/>
            <a:ext cx="3416300" cy="3143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5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5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620713"/>
            <a:ext cx="9144000" cy="1470025"/>
          </a:xfrm>
        </p:spPr>
        <p:txBody>
          <a:bodyPr/>
          <a:lstStyle/>
          <a:p>
            <a:pPr eaLnBrk="1" hangingPunct="1"/>
            <a:r>
              <a:rPr lang="en-GB" sz="10600" smtClean="0">
                <a:solidFill>
                  <a:schemeClr val="accent2"/>
                </a:solidFill>
                <a:latin typeface="Berlin Sans FB Demi" pitchFamily="34" charset="0"/>
              </a:rPr>
              <a:t>tractor</a:t>
            </a:r>
          </a:p>
        </p:txBody>
      </p:sp>
      <p:pic>
        <p:nvPicPr>
          <p:cNvPr id="22531" name="Picture 3" descr="CG3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1725" y="5273675"/>
            <a:ext cx="1452563" cy="1339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2" name="Picture 7" descr="in00692_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875" y="2408238"/>
            <a:ext cx="4113213" cy="3468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25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25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0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620713"/>
            <a:ext cx="9144000" cy="1470025"/>
          </a:xfrm>
        </p:spPr>
        <p:txBody>
          <a:bodyPr/>
          <a:lstStyle/>
          <a:p>
            <a:pPr eaLnBrk="1" hangingPunct="1"/>
            <a:r>
              <a:rPr lang="en-GB" sz="10600" smtClean="0">
                <a:solidFill>
                  <a:schemeClr val="accent2"/>
                </a:solidFill>
                <a:latin typeface="Berlin Sans FB Demi" pitchFamily="34" charset="0"/>
              </a:rPr>
              <a:t>dinghy</a:t>
            </a:r>
          </a:p>
        </p:txBody>
      </p:sp>
      <p:pic>
        <p:nvPicPr>
          <p:cNvPr id="19459" name="Picture 3" descr="CG3B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950" y="5300663"/>
            <a:ext cx="1825625" cy="1336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36" name="Picture 6" descr="j035493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813" y="2406650"/>
            <a:ext cx="5957887" cy="2606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9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94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8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620713"/>
            <a:ext cx="9144000" cy="1470025"/>
          </a:xfrm>
        </p:spPr>
        <p:txBody>
          <a:bodyPr/>
          <a:lstStyle/>
          <a:p>
            <a:pPr eaLnBrk="1" hangingPunct="1"/>
            <a:r>
              <a:rPr lang="en-GB" sz="10600" smtClean="0">
                <a:solidFill>
                  <a:schemeClr val="accent2"/>
                </a:solidFill>
                <a:latin typeface="Berlin Sans FB Demi" pitchFamily="34" charset="0"/>
              </a:rPr>
              <a:t>sun cream</a:t>
            </a:r>
          </a:p>
        </p:txBody>
      </p:sp>
      <p:pic>
        <p:nvPicPr>
          <p:cNvPr id="28675" name="Picture 3" descr="CG3B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950" y="5300663"/>
            <a:ext cx="1825625" cy="1336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60" name="Picture 5" descr="j035645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6238" y="2276475"/>
            <a:ext cx="3244850" cy="3787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86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86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4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620713"/>
            <a:ext cx="9144000" cy="1470025"/>
          </a:xfrm>
        </p:spPr>
        <p:txBody>
          <a:bodyPr/>
          <a:lstStyle/>
          <a:p>
            <a:pPr eaLnBrk="1" hangingPunct="1"/>
            <a:r>
              <a:rPr lang="en-GB" sz="10600" smtClean="0">
                <a:solidFill>
                  <a:schemeClr val="accent2"/>
                </a:solidFill>
                <a:latin typeface="Berlin Sans FB Demi" pitchFamily="34" charset="0"/>
              </a:rPr>
              <a:t>crab</a:t>
            </a:r>
          </a:p>
        </p:txBody>
      </p:sp>
      <p:pic>
        <p:nvPicPr>
          <p:cNvPr id="30723" name="Picture 3" descr="CG3B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950" y="5300663"/>
            <a:ext cx="1825625" cy="1336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84" name="Picture 5" descr="an01838_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4438" y="2420938"/>
            <a:ext cx="4471987" cy="3468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07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07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pic>
        <p:nvPicPr>
          <p:cNvPr id="3076" name="Picture 4" descr="j021646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52413" y="0"/>
            <a:ext cx="9577388" cy="6937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605" name="Rectangle 5"/>
          <p:cNvSpPr>
            <a:spLocks noChangeArrowheads="1"/>
          </p:cNvSpPr>
          <p:nvPr/>
        </p:nvSpPr>
        <p:spPr bwMode="auto">
          <a:xfrm>
            <a:off x="0" y="2535238"/>
            <a:ext cx="91440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/>
            <a:r>
              <a:rPr lang="en-GB" sz="10600">
                <a:solidFill>
                  <a:schemeClr val="accent2"/>
                </a:solidFill>
                <a:latin typeface="Berlin Sans FB Demi" pitchFamily="34" charset="0"/>
              </a:rPr>
              <a:t>Which things would you see at the seaside?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56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5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620713"/>
            <a:ext cx="9144000" cy="1470025"/>
          </a:xfrm>
        </p:spPr>
        <p:txBody>
          <a:bodyPr/>
          <a:lstStyle/>
          <a:p>
            <a:pPr eaLnBrk="1" hangingPunct="1"/>
            <a:r>
              <a:rPr lang="en-GB" sz="10600" smtClean="0">
                <a:solidFill>
                  <a:schemeClr val="accent2"/>
                </a:solidFill>
                <a:latin typeface="Berlin Sans FB Demi" pitchFamily="34" charset="0"/>
              </a:rPr>
              <a:t>beach ball</a:t>
            </a:r>
          </a:p>
        </p:txBody>
      </p:sp>
      <p:pic>
        <p:nvPicPr>
          <p:cNvPr id="20483" name="Picture 3" descr="CG3B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950" y="5300663"/>
            <a:ext cx="1825625" cy="1336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08" name="Picture 6" descr="j041255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675" y="2565400"/>
            <a:ext cx="3222625" cy="3197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0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04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2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620713"/>
            <a:ext cx="9144000" cy="1470025"/>
          </a:xfrm>
        </p:spPr>
        <p:txBody>
          <a:bodyPr/>
          <a:lstStyle/>
          <a:p>
            <a:pPr eaLnBrk="1" hangingPunct="1"/>
            <a:r>
              <a:rPr lang="en-GB" sz="10600" smtClean="0">
                <a:solidFill>
                  <a:schemeClr val="accent2"/>
                </a:solidFill>
                <a:latin typeface="Berlin Sans FB Demi" pitchFamily="34" charset="0"/>
              </a:rPr>
              <a:t>elephant</a:t>
            </a:r>
          </a:p>
        </p:txBody>
      </p:sp>
      <p:pic>
        <p:nvPicPr>
          <p:cNvPr id="23555" name="Picture 3" descr="CG3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1725" y="5273675"/>
            <a:ext cx="1452563" cy="1339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32" name="Picture 6" descr="an02155_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8175" y="2636838"/>
            <a:ext cx="5386388" cy="3243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35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35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4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620713"/>
            <a:ext cx="9144000" cy="1470025"/>
          </a:xfrm>
        </p:spPr>
        <p:txBody>
          <a:bodyPr/>
          <a:lstStyle/>
          <a:p>
            <a:pPr eaLnBrk="1" hangingPunct="1"/>
            <a:r>
              <a:rPr lang="en-GB" sz="10600" smtClean="0">
                <a:solidFill>
                  <a:schemeClr val="accent2"/>
                </a:solidFill>
                <a:latin typeface="Berlin Sans FB Demi" pitchFamily="34" charset="0"/>
              </a:rPr>
              <a:t>sunglasses</a:t>
            </a:r>
          </a:p>
        </p:txBody>
      </p:sp>
      <p:pic>
        <p:nvPicPr>
          <p:cNvPr id="29699" name="Picture 3" descr="CG3B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950" y="5300663"/>
            <a:ext cx="1825625" cy="1336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556" name="Picture 5" descr="j019897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450" y="2492375"/>
            <a:ext cx="6683375" cy="322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96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96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8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620713"/>
            <a:ext cx="9144000" cy="1470025"/>
          </a:xfrm>
        </p:spPr>
        <p:txBody>
          <a:bodyPr/>
          <a:lstStyle/>
          <a:p>
            <a:pPr eaLnBrk="1" hangingPunct="1"/>
            <a:r>
              <a:rPr lang="en-GB" sz="10600" smtClean="0">
                <a:solidFill>
                  <a:schemeClr val="accent2"/>
                </a:solidFill>
                <a:latin typeface="Berlin Sans FB Demi" pitchFamily="34" charset="0"/>
              </a:rPr>
              <a:t>wellies</a:t>
            </a:r>
          </a:p>
        </p:txBody>
      </p:sp>
      <p:pic>
        <p:nvPicPr>
          <p:cNvPr id="27651" name="Picture 3" descr="CG3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1725" y="5273675"/>
            <a:ext cx="1452563" cy="1339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580" name="Picture 5" descr="j035488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2138" y="2349500"/>
            <a:ext cx="3035300" cy="345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76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76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0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620713"/>
            <a:ext cx="9144000" cy="1470025"/>
          </a:xfrm>
        </p:spPr>
        <p:txBody>
          <a:bodyPr/>
          <a:lstStyle/>
          <a:p>
            <a:pPr eaLnBrk="1" hangingPunct="1"/>
            <a:r>
              <a:rPr lang="en-GB" sz="10600" smtClean="0">
                <a:solidFill>
                  <a:schemeClr val="accent2"/>
                </a:solidFill>
                <a:latin typeface="Berlin Sans FB Demi" pitchFamily="34" charset="0"/>
              </a:rPr>
              <a:t>bikini</a:t>
            </a:r>
          </a:p>
        </p:txBody>
      </p:sp>
      <p:pic>
        <p:nvPicPr>
          <p:cNvPr id="21507" name="Picture 3" descr="CG3B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950" y="5300663"/>
            <a:ext cx="1825625" cy="1336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04" name="Picture 6" descr="j035212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6238" y="2420938"/>
            <a:ext cx="3375025" cy="3495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15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15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6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0"/>
            <a:ext cx="4356100" cy="1470025"/>
          </a:xfrm>
        </p:spPr>
        <p:txBody>
          <a:bodyPr/>
          <a:lstStyle/>
          <a:p>
            <a:pPr eaLnBrk="1" hangingPunct="1"/>
            <a:r>
              <a:rPr lang="en-GB" sz="4000" smtClean="0">
                <a:solidFill>
                  <a:schemeClr val="accent2"/>
                </a:solidFill>
                <a:latin typeface="Berlin Sans FB Demi" pitchFamily="34" charset="0"/>
              </a:rPr>
              <a:t>What would you see at the seaside?</a:t>
            </a:r>
          </a:p>
        </p:txBody>
      </p:sp>
      <p:pic>
        <p:nvPicPr>
          <p:cNvPr id="24600" name="Picture 24" descr="j035212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9950" y="1484313"/>
            <a:ext cx="1568450" cy="1624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602" name="Picture 26" descr="j019897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93675"/>
            <a:ext cx="1930400" cy="931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603" name="Picture 27" descr="an02155_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7900" y="188913"/>
            <a:ext cx="1857375" cy="1119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604" name="Picture 28" descr="j041255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5738" y="1700213"/>
            <a:ext cx="1350962" cy="1339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605" name="Picture 29" descr="an01838_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4525" y="1404938"/>
            <a:ext cx="2016125" cy="156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606" name="Picture 30" descr="j0356453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7627938" y="1557338"/>
            <a:ext cx="1481137" cy="172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608" name="Picture 32" descr="in00692_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27888" y="3284538"/>
            <a:ext cx="1736725" cy="1465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609" name="Picture 33" descr="j0350663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48313" y="3429000"/>
            <a:ext cx="1328737" cy="1222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610" name="Picture 34" descr="na00378_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413" y="3284538"/>
            <a:ext cx="2879725" cy="1203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611" name="Picture 35" descr="j0351169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7625" y="5267325"/>
            <a:ext cx="1370013" cy="1474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612" name="Picture 36" descr="an00648_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15025" y="5084763"/>
            <a:ext cx="2041525" cy="1554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613" name="Picture 37" descr="hh01292_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1341438"/>
            <a:ext cx="1917700" cy="2232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614" name="Picture 38" descr="na02120_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050" y="5229225"/>
            <a:ext cx="2233613" cy="1354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615" name="Picture 39" descr="j0356445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084763"/>
            <a:ext cx="1728788" cy="172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616" name="Picture 40" descr="j0358133"/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1638" y="4652963"/>
            <a:ext cx="1873250" cy="1643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617" name="Picture 41" descr="j0356441"/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3357563"/>
            <a:ext cx="1944688" cy="1643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45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46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46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46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46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46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46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46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46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46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46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46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46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46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46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46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46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246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46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246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46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246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46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246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46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246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246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246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246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 nodeType="clickPar">
                      <p:stCondLst>
                        <p:cond delay="indefinite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246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246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246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246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620713"/>
            <a:ext cx="9144000" cy="1470025"/>
          </a:xfrm>
        </p:spPr>
        <p:txBody>
          <a:bodyPr/>
          <a:lstStyle/>
          <a:p>
            <a:pPr eaLnBrk="1" hangingPunct="1"/>
            <a:r>
              <a:rPr lang="en-GB" sz="10600" smtClean="0">
                <a:solidFill>
                  <a:schemeClr val="accent2"/>
                </a:solidFill>
                <a:latin typeface="Berlin Sans FB Demi" pitchFamily="34" charset="0"/>
              </a:rPr>
              <a:t>sand</a:t>
            </a:r>
          </a:p>
        </p:txBody>
      </p:sp>
      <p:pic>
        <p:nvPicPr>
          <p:cNvPr id="3082" name="Picture 10" descr="CG3B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950" y="5300663"/>
            <a:ext cx="1825625" cy="1336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0" name="Picture 11" descr="na02120_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4075" y="2420938"/>
            <a:ext cx="4824413" cy="266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620713"/>
            <a:ext cx="9144000" cy="1470025"/>
          </a:xfrm>
        </p:spPr>
        <p:txBody>
          <a:bodyPr/>
          <a:lstStyle/>
          <a:p>
            <a:pPr eaLnBrk="1" hangingPunct="1"/>
            <a:r>
              <a:rPr lang="en-GB" sz="10600" smtClean="0">
                <a:solidFill>
                  <a:schemeClr val="accent2"/>
                </a:solidFill>
                <a:latin typeface="Berlin Sans FB Demi" pitchFamily="34" charset="0"/>
              </a:rPr>
              <a:t>bed</a:t>
            </a:r>
          </a:p>
        </p:txBody>
      </p:sp>
      <p:pic>
        <p:nvPicPr>
          <p:cNvPr id="11269" name="Picture 5" descr="CG3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1725" y="5273675"/>
            <a:ext cx="1452563" cy="1339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4" name="Picture 11" descr="j035237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4438" y="2205038"/>
            <a:ext cx="4275137" cy="3475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1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1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620713"/>
            <a:ext cx="9144000" cy="1470025"/>
          </a:xfrm>
        </p:spPr>
        <p:txBody>
          <a:bodyPr/>
          <a:lstStyle/>
          <a:p>
            <a:pPr eaLnBrk="1" hangingPunct="1"/>
            <a:r>
              <a:rPr lang="en-GB" sz="10600" smtClean="0">
                <a:solidFill>
                  <a:schemeClr val="accent2"/>
                </a:solidFill>
                <a:latin typeface="Berlin Sans FB Demi" pitchFamily="34" charset="0"/>
              </a:rPr>
              <a:t>starfish</a:t>
            </a:r>
          </a:p>
        </p:txBody>
      </p:sp>
      <p:pic>
        <p:nvPicPr>
          <p:cNvPr id="6147" name="Picture 4" descr="j035813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00338" y="2349500"/>
            <a:ext cx="3816350" cy="3346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8" name="Picture 8" descr="CG3B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950" y="5300663"/>
            <a:ext cx="1825625" cy="1336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950913"/>
            <a:ext cx="9144000" cy="1470025"/>
          </a:xfrm>
        </p:spPr>
        <p:txBody>
          <a:bodyPr/>
          <a:lstStyle/>
          <a:p>
            <a:pPr eaLnBrk="1" hangingPunct="1"/>
            <a:r>
              <a:rPr lang="en-GB" sz="10600" smtClean="0">
                <a:solidFill>
                  <a:schemeClr val="accent2"/>
                </a:solidFill>
                <a:latin typeface="Berlin Sans FB Demi" pitchFamily="34" charset="0"/>
              </a:rPr>
              <a:t>bucket and spade</a:t>
            </a:r>
          </a:p>
        </p:txBody>
      </p:sp>
      <p:pic>
        <p:nvPicPr>
          <p:cNvPr id="26628" name="Picture 4" descr="CG3B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950" y="5300663"/>
            <a:ext cx="1825625" cy="1336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2" name="Picture 5" descr="j035644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313" y="3527425"/>
            <a:ext cx="3960812" cy="314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66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66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620713"/>
            <a:ext cx="9144000" cy="1470025"/>
          </a:xfrm>
        </p:spPr>
        <p:txBody>
          <a:bodyPr/>
          <a:lstStyle/>
          <a:p>
            <a:pPr eaLnBrk="1" hangingPunct="1"/>
            <a:r>
              <a:rPr lang="en-GB" sz="10600" smtClean="0">
                <a:solidFill>
                  <a:schemeClr val="accent2"/>
                </a:solidFill>
                <a:latin typeface="Berlin Sans FB Demi" pitchFamily="34" charset="0"/>
              </a:rPr>
              <a:t>television</a:t>
            </a:r>
          </a:p>
        </p:txBody>
      </p:sp>
      <p:pic>
        <p:nvPicPr>
          <p:cNvPr id="12293" name="Picture 5" descr="CG3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1725" y="5273675"/>
            <a:ext cx="1452563" cy="1339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6" name="Picture 7" descr="j035124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90863" y="2527300"/>
            <a:ext cx="3136900" cy="3422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2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2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620713"/>
            <a:ext cx="9144000" cy="1470025"/>
          </a:xfrm>
        </p:spPr>
        <p:txBody>
          <a:bodyPr/>
          <a:lstStyle/>
          <a:p>
            <a:pPr eaLnBrk="1" hangingPunct="1"/>
            <a:r>
              <a:rPr lang="en-GB" sz="10600" smtClean="0">
                <a:solidFill>
                  <a:schemeClr val="accent2"/>
                </a:solidFill>
                <a:latin typeface="Berlin Sans FB Demi" pitchFamily="34" charset="0"/>
              </a:rPr>
              <a:t>fish</a:t>
            </a:r>
          </a:p>
        </p:txBody>
      </p:sp>
      <p:pic>
        <p:nvPicPr>
          <p:cNvPr id="9219" name="Picture 5" descr="j035817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00338" y="2349500"/>
            <a:ext cx="3673475" cy="3503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5" name="Picture 9" descr="CG3B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950" y="5300663"/>
            <a:ext cx="1825625" cy="1336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620713"/>
            <a:ext cx="9144000" cy="1470025"/>
          </a:xfrm>
        </p:spPr>
        <p:txBody>
          <a:bodyPr/>
          <a:lstStyle/>
          <a:p>
            <a:pPr eaLnBrk="1" hangingPunct="1"/>
            <a:r>
              <a:rPr lang="en-GB" sz="10600" smtClean="0">
                <a:solidFill>
                  <a:schemeClr val="accent2"/>
                </a:solidFill>
                <a:latin typeface="Berlin Sans FB Demi" pitchFamily="34" charset="0"/>
              </a:rPr>
              <a:t>sandcastle</a:t>
            </a:r>
          </a:p>
        </p:txBody>
      </p:sp>
      <p:pic>
        <p:nvPicPr>
          <p:cNvPr id="6151" name="Picture 7" descr="CG3B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950" y="5300663"/>
            <a:ext cx="1825625" cy="1336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4" name="Picture 8" descr="j035644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4438" y="2133600"/>
            <a:ext cx="4289425" cy="3625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6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</TotalTime>
  <Words>48</Words>
  <Application>Microsoft Office PowerPoint</Application>
  <PresentationFormat>On-screen Show (4:3)</PresentationFormat>
  <Paragraphs>25</Paragraphs>
  <Slides>25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9" baseType="lpstr">
      <vt:lpstr>Arial</vt:lpstr>
      <vt:lpstr>Calibri</vt:lpstr>
      <vt:lpstr>Berlin Sans FB Demi</vt:lpstr>
      <vt:lpstr>Default Design</vt:lpstr>
      <vt:lpstr>At the Seaside</vt:lpstr>
      <vt:lpstr>PowerPoint Presentation</vt:lpstr>
      <vt:lpstr>sand</vt:lpstr>
      <vt:lpstr>bed</vt:lpstr>
      <vt:lpstr>starfish</vt:lpstr>
      <vt:lpstr>bucket and spade</vt:lpstr>
      <vt:lpstr>television</vt:lpstr>
      <vt:lpstr>fish</vt:lpstr>
      <vt:lpstr>sandcastle</vt:lpstr>
      <vt:lpstr>speed boat</vt:lpstr>
      <vt:lpstr>parasol</vt:lpstr>
      <vt:lpstr>rabbit</vt:lpstr>
      <vt:lpstr>deck chair</vt:lpstr>
      <vt:lpstr>sea</vt:lpstr>
      <vt:lpstr>shell</vt:lpstr>
      <vt:lpstr>tractor</vt:lpstr>
      <vt:lpstr>dinghy</vt:lpstr>
      <vt:lpstr>sun cream</vt:lpstr>
      <vt:lpstr>crab</vt:lpstr>
      <vt:lpstr>beach ball</vt:lpstr>
      <vt:lpstr>elephant</vt:lpstr>
      <vt:lpstr>sunglasses</vt:lpstr>
      <vt:lpstr>wellies</vt:lpstr>
      <vt:lpstr>bikini</vt:lpstr>
      <vt:lpstr>What would you see at the seaside?</vt:lpstr>
    </vt:vector>
  </TitlesOfParts>
  <Company>RM plc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Animals that live in Water</dc:title>
  <dc:creator>kleeds</dc:creator>
  <cp:lastModifiedBy>Teacher E-Solutions</cp:lastModifiedBy>
  <cp:revision>9</cp:revision>
  <dcterms:created xsi:type="dcterms:W3CDTF">2007-03-22T15:44:00Z</dcterms:created>
  <dcterms:modified xsi:type="dcterms:W3CDTF">2019-01-18T17:27:33Z</dcterms:modified>
</cp:coreProperties>
</file>