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3C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18156-221C-478B-8AD6-9B56E75F7F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640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B512F-A5E1-4A14-ADED-FDD62EF919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881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38A3A-312C-4CBB-84FD-B269D96D4D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9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884BA-C487-4A17-9082-E830584A0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943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2C858-1953-4C36-B47B-9266B487B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95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D7BDE-D79F-4589-9D75-5BFEEB9E6E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051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5891F-6380-41E7-8AA9-FE1DF439E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6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702BE-906A-4C15-84C3-0D1E537CF4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6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3E134-0569-429D-ACE7-56CC0A1770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586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CD1D2-8692-4F89-971F-528A23CE7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299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95A09-E7A3-4019-BAD6-FD7BA03628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700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EAD9F79-2F96-473F-808E-91AA4C0D1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WALT – Describe what an auxiliary verb is and give some examples of auxiliary verbs</a:t>
            </a:r>
            <a:endParaRPr lang="en-US" sz="400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WILF – Read this presentation and explain it to the rest of the class at the end of the lesson</a:t>
            </a:r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What is an auxiliary verb?</a:t>
            </a:r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An auxiliary verb is also called a helper verb</a:t>
            </a:r>
          </a:p>
          <a:p>
            <a:pPr eaLnBrk="1" hangingPunct="1"/>
            <a:r>
              <a:rPr lang="en-GB" smtClean="0"/>
              <a:t>It comes before some verbs</a:t>
            </a:r>
          </a:p>
          <a:p>
            <a:pPr eaLnBrk="1" hangingPunct="1"/>
            <a:r>
              <a:rPr lang="en-GB" smtClean="0"/>
              <a:t>Not all sentences have an auxiliary</a:t>
            </a: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Sentences with no auxiliary verb	</a:t>
            </a:r>
            <a:endParaRPr lang="en-US" sz="40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 played football last night</a:t>
            </a:r>
          </a:p>
          <a:p>
            <a:pPr eaLnBrk="1" hangingPunct="1"/>
            <a:r>
              <a:rPr lang="en-GB" smtClean="0"/>
              <a:t>I walk this way to school every day</a:t>
            </a:r>
          </a:p>
          <a:p>
            <a:pPr eaLnBrk="1" hangingPunct="1"/>
            <a:r>
              <a:rPr lang="en-GB" smtClean="0"/>
              <a:t>I like chocolate</a:t>
            </a:r>
          </a:p>
          <a:p>
            <a:pPr eaLnBrk="1" hangingPunct="1">
              <a:buFontTx/>
              <a:buNone/>
            </a:pPr>
            <a:endParaRPr lang="en-GB" smtClean="0"/>
          </a:p>
          <a:p>
            <a:pPr eaLnBrk="1" hangingPunct="1">
              <a:buFontTx/>
              <a:buNone/>
            </a:pPr>
            <a:endParaRPr lang="en-GB" smtClean="0"/>
          </a:p>
          <a:p>
            <a:pPr eaLnBrk="1" hangingPunct="1">
              <a:buFontTx/>
              <a:buNone/>
            </a:pPr>
            <a:r>
              <a:rPr lang="en-GB" smtClean="0"/>
              <a:t>Can you identify the verbs in these sentences?</a:t>
            </a:r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Here are some sentences with missing auxiliary verbs – can you suggest replacements?</a:t>
            </a:r>
            <a:endParaRPr lang="en-US" sz="40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4137025"/>
          </a:xfrm>
        </p:spPr>
        <p:txBody>
          <a:bodyPr/>
          <a:lstStyle/>
          <a:p>
            <a:pPr eaLnBrk="1" hangingPunct="1"/>
            <a:r>
              <a:rPr lang="en-GB" smtClean="0"/>
              <a:t>I _____ walking along the dusty road.</a:t>
            </a:r>
          </a:p>
          <a:p>
            <a:pPr eaLnBrk="1" hangingPunct="1"/>
            <a:r>
              <a:rPr lang="en-GB" smtClean="0"/>
              <a:t>Tomorrow I ___ swim for my school.</a:t>
            </a:r>
          </a:p>
          <a:p>
            <a:pPr eaLnBrk="1" hangingPunct="1"/>
            <a:r>
              <a:rPr lang="en-GB" smtClean="0"/>
              <a:t>I __ very good at maths.</a:t>
            </a:r>
          </a:p>
          <a:p>
            <a:pPr eaLnBrk="1" hangingPunct="1"/>
            <a:r>
              <a:rPr lang="en-GB" smtClean="0"/>
              <a:t>Dad _____ the dishes because mum cooks the tea.</a:t>
            </a:r>
          </a:p>
          <a:p>
            <a:pPr eaLnBrk="1" hangingPunct="1"/>
            <a:r>
              <a:rPr lang="en-GB" smtClean="0"/>
              <a:t>I ___ spell all of the words on my list.</a:t>
            </a:r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To do</a:t>
            </a:r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do, does, did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These are followed by the base form of a verb</a:t>
            </a:r>
          </a:p>
          <a:p>
            <a:pPr eaLnBrk="1" hangingPunct="1">
              <a:lnSpc>
                <a:spcPct val="90000"/>
              </a:lnSpc>
            </a:pPr>
            <a:endParaRPr lang="en-GB" sz="2800" smtClean="0"/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e.g. I do work very hard.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Johnny does try his best.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They did win the game last week.</a:t>
            </a:r>
          </a:p>
          <a:p>
            <a:pPr eaLnBrk="1" hangingPunct="1">
              <a:lnSpc>
                <a:spcPct val="90000"/>
              </a:lnSpc>
            </a:pPr>
            <a:endParaRPr lang="en-GB" sz="2800" smtClean="0"/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Put each of these auxiliaries into a sentence of your own</a:t>
            </a:r>
            <a:endParaRPr lang="en-US" sz="28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To have</a:t>
            </a:r>
            <a:endParaRPr lang="en-US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smtClean="0"/>
              <a:t>Have, has, had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These are followed by the past participle of the next verb</a:t>
            </a:r>
          </a:p>
          <a:p>
            <a:pPr eaLnBrk="1" hangingPunct="1">
              <a:lnSpc>
                <a:spcPct val="90000"/>
              </a:lnSpc>
            </a:pPr>
            <a:endParaRPr lang="en-GB" smtClean="0"/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e.g. 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I have eaten all of my food.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John has climbed Ben Nevis. 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Debbie had hidden all of Paul’s pencils.</a:t>
            </a:r>
            <a:endParaRPr 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To be</a:t>
            </a:r>
            <a:endParaRPr lang="en-US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Am, is, are, was, were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Is followed by the present or past participle in the sentence</a:t>
            </a:r>
          </a:p>
          <a:p>
            <a:pPr eaLnBrk="1" hangingPunct="1">
              <a:lnSpc>
                <a:spcPct val="80000"/>
              </a:lnSpc>
            </a:pPr>
            <a:endParaRPr lang="en-GB" sz="2800" smtClean="0"/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e.g. I am going to the park. </a:t>
            </a:r>
            <a:r>
              <a:rPr lang="en-GB" sz="2800" smtClean="0">
                <a:solidFill>
                  <a:srgbClr val="F83C3C"/>
                </a:solidFill>
              </a:rPr>
              <a:t>(going = present)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Kylie is singing at Wembley stadium.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Fish is usually eaten with chips. </a:t>
            </a:r>
            <a:r>
              <a:rPr lang="en-GB" sz="2800" smtClean="0">
                <a:solidFill>
                  <a:srgbClr val="F83C3C"/>
                </a:solidFill>
              </a:rPr>
              <a:t>(eaten = past participle)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I was beaten by a better player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They were running past the gates when they saw a dog.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Modals</a:t>
            </a:r>
            <a:endParaRPr 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altLang="zh-CN" smtClean="0">
                <a:ea typeface="宋体" charset="-122"/>
              </a:rPr>
              <a:t>can, will, shall, could, would, should,</a:t>
            </a:r>
            <a:r>
              <a:rPr lang="en-US" altLang="zh-CN" smtClean="0">
                <a:ea typeface="宋体" charset="-122"/>
              </a:rPr>
              <a:t> </a:t>
            </a:r>
            <a:r>
              <a:rPr lang="en-GB" altLang="zh-CN" smtClean="0">
                <a:ea typeface="宋体" charset="-122"/>
              </a:rPr>
              <a:t>may, might, must</a:t>
            </a:r>
            <a:r>
              <a:rPr lang="en-US" altLang="zh-CN" smtClean="0">
                <a:ea typeface="宋体" charset="-122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These are followed by the base form of a verb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Use each of these in a sentence of your own:-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solidFill>
                  <a:srgbClr val="F83C3C"/>
                </a:solidFill>
              </a:rPr>
              <a:t>Can walk</a:t>
            </a:r>
            <a:r>
              <a:rPr lang="en-GB" smtClean="0"/>
              <a:t>; will try; </a:t>
            </a:r>
            <a:r>
              <a:rPr lang="en-GB" smtClean="0">
                <a:solidFill>
                  <a:srgbClr val="F83C3C"/>
                </a:solidFill>
              </a:rPr>
              <a:t>shall play</a:t>
            </a:r>
            <a:r>
              <a:rPr lang="en-GB" smtClean="0"/>
              <a:t>; could tidy; </a:t>
            </a:r>
            <a:r>
              <a:rPr lang="en-GB" smtClean="0">
                <a:solidFill>
                  <a:srgbClr val="F83C3C"/>
                </a:solidFill>
              </a:rPr>
              <a:t>would like</a:t>
            </a:r>
            <a:r>
              <a:rPr lang="en-GB" smtClean="0"/>
              <a:t>; should work; </a:t>
            </a:r>
            <a:r>
              <a:rPr lang="en-GB" smtClean="0">
                <a:solidFill>
                  <a:srgbClr val="F83C3C"/>
                </a:solidFill>
              </a:rPr>
              <a:t>may eat</a:t>
            </a:r>
            <a:r>
              <a:rPr lang="en-GB" smtClean="0"/>
              <a:t>; might choose; </a:t>
            </a:r>
            <a:r>
              <a:rPr lang="en-GB" smtClean="0">
                <a:solidFill>
                  <a:srgbClr val="F83C3C"/>
                </a:solidFill>
              </a:rPr>
              <a:t>must breathe</a:t>
            </a:r>
            <a:endParaRPr lang="en-US" smtClean="0">
              <a:solidFill>
                <a:srgbClr val="F83C3C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6">
      <a:dk1>
        <a:srgbClr val="005A58"/>
      </a:dk1>
      <a:lt1>
        <a:srgbClr val="FFFFFF"/>
      </a:lt1>
      <a:dk2>
        <a:srgbClr val="008080"/>
      </a:dk2>
      <a:lt2>
        <a:srgbClr val="FFFF99"/>
      </a:lt2>
      <a:accent1>
        <a:srgbClr val="006462"/>
      </a:accent1>
      <a:accent2>
        <a:srgbClr val="6D6FC7"/>
      </a:accent2>
      <a:accent3>
        <a:srgbClr val="AAC0C0"/>
      </a:accent3>
      <a:accent4>
        <a:srgbClr val="DADADA"/>
      </a:accent4>
      <a:accent5>
        <a:srgbClr val="AAB8B7"/>
      </a:accent5>
      <a:accent6>
        <a:srgbClr val="6264B4"/>
      </a:accent6>
      <a:hlink>
        <a:srgbClr val="00FFFF"/>
      </a:hlink>
      <a:folHlink>
        <a:srgbClr val="00FF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381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宋体</vt:lpstr>
      <vt:lpstr>Default Design</vt:lpstr>
      <vt:lpstr>WALT – Describe what an auxiliary verb is and give some examples of auxiliary verbs</vt:lpstr>
      <vt:lpstr>What is an auxiliary verb?</vt:lpstr>
      <vt:lpstr>Sentences with no auxiliary verb </vt:lpstr>
      <vt:lpstr>Here are some sentences with missing auxiliary verbs – can you suggest replacements?</vt:lpstr>
      <vt:lpstr>To do</vt:lpstr>
      <vt:lpstr>To have</vt:lpstr>
      <vt:lpstr>To be</vt:lpstr>
      <vt:lpstr>Modals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WALT – Describe what an auxiliary verb is and give some examples of auxiliary verbs</dc:title>
  <dc:creator>Fiona</dc:creator>
  <cp:lastModifiedBy>Teacher E-Solutions</cp:lastModifiedBy>
  <cp:revision>2</cp:revision>
  <dcterms:created xsi:type="dcterms:W3CDTF">2007-08-20T18:20:01Z</dcterms:created>
  <dcterms:modified xsi:type="dcterms:W3CDTF">2019-01-18T16:50:22Z</dcterms:modified>
</cp:coreProperties>
</file>