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ducatcarhou"/>
          <p:cNvPicPr>
            <a:picLocks noChangeAspect="1" noChangeArrowheads="1"/>
          </p:cNvPicPr>
          <p:nvPr/>
        </p:nvPicPr>
        <p:blipFill>
          <a:blip r:embed="rId2">
            <a:lum bright="-24000" contrast="-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0" y="1905000"/>
            <a:ext cx="7772400" cy="1143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971800"/>
            <a:ext cx="77724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5334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2971800" y="6248400"/>
            <a:ext cx="2895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400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90D7CA9F-0E86-4EBA-B70A-88A014FE9C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6DBB6-77C4-4B1C-88D5-A488A7B860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378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4ADA4-7C7C-4A45-B880-5B4A60F9A9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591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92CD2-5513-400C-ACD8-75F4A26FA4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92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A4F320-73CE-4F97-BAFA-9966E695F4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726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3F5A6-8BEC-4F08-B3BE-BA29DECCD4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72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0AD6D-C6DC-4598-8393-50ECFA9CBB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60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3183A3-0CBA-40A2-B855-5412EBA9F4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9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AFE97-F90F-493C-B7A8-CD3D69117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8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D1586-B685-431A-B5E8-C203E48F98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5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07DE8-0696-4D35-BB2B-B13E325509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46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68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ducatcarhou"/>
          <p:cNvPicPr>
            <a:picLocks noChangeAspect="1" noChangeArrowheads="1"/>
          </p:cNvPicPr>
          <p:nvPr/>
        </p:nvPicPr>
        <p:blipFill>
          <a:blip r:embed="rId13">
            <a:lum bright="-24000" contrast="-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381000"/>
            <a:ext cx="6400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j-lt"/>
              </a:defRPr>
            </a:lvl1pPr>
          </a:lstStyle>
          <a:p>
            <a:fld id="{D2CD436E-29E4-40D9-A9F3-D517C9082DB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Monotype Sort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Ban boring sentences!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219200"/>
            <a:ext cx="7467600" cy="3962400"/>
          </a:xfrm>
        </p:spPr>
        <p:txBody>
          <a:bodyPr/>
          <a:lstStyle/>
          <a:p>
            <a:r>
              <a:rPr lang="en-US"/>
              <a:t>There are a few ways to stop your sentences putting everyone to sleep.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7772400" cy="106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 </a:t>
            </a:r>
            <a:r>
              <a:rPr lang="en-US">
                <a:solidFill>
                  <a:srgbClr val="FF3300"/>
                </a:solidFill>
              </a:rPr>
              <a:t>Add words in.</a:t>
            </a:r>
            <a:r>
              <a:rPr lang="en-US"/>
              <a:t>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  </a:t>
            </a:r>
          </a:p>
        </p:txBody>
      </p:sp>
      <p:pic>
        <p:nvPicPr>
          <p:cNvPr id="8196" name="Picture 4" descr="an00030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313" y="457200"/>
            <a:ext cx="1973262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990600" y="3200400"/>
            <a:ext cx="7772400" cy="185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The mouse ate cheese.</a:t>
            </a:r>
          </a:p>
          <a:p>
            <a:endParaRPr kumimoji="1" lang="en-US" sz="40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990600" y="4114800"/>
            <a:ext cx="73152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The 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greedy</a:t>
            </a:r>
            <a:r>
              <a:rPr kumimoji="1" lang="en-US" sz="4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mouse 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quickly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ate the 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hard 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cheese.</a:t>
            </a:r>
          </a:p>
          <a:p>
            <a:pPr>
              <a:spcBef>
                <a:spcPct val="50000"/>
              </a:spcBef>
            </a:pPr>
            <a:endParaRPr lang="en-US" sz="40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5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1" uiExpand="1" build="p"/>
      <p:bldP spid="8197" grpId="0"/>
      <p:bldP spid="8198" grpId="0"/>
      <p:bldP spid="819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7772400" cy="106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 </a:t>
            </a:r>
            <a:r>
              <a:rPr lang="en-US">
                <a:solidFill>
                  <a:srgbClr val="FF3300"/>
                </a:solidFill>
              </a:rPr>
              <a:t>Let’s look at another.</a:t>
            </a:r>
            <a:r>
              <a:rPr lang="en-US"/>
              <a:t>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  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90600" y="3200400"/>
            <a:ext cx="7772400" cy="185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The man got in the car.</a:t>
            </a:r>
          </a:p>
          <a:p>
            <a:endParaRPr kumimoji="1" lang="en-US" sz="40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990600" y="4114800"/>
            <a:ext cx="73152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The 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serious 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man 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carefully 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got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in the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sporty 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car.</a:t>
            </a:r>
          </a:p>
          <a:p>
            <a:pPr>
              <a:spcBef>
                <a:spcPct val="50000"/>
              </a:spcBef>
            </a:pPr>
            <a:endParaRPr lang="en-US" sz="4000">
              <a:latin typeface="Tahoma" pitchFamily="34" charset="0"/>
            </a:endParaRPr>
          </a:p>
        </p:txBody>
      </p:sp>
      <p:pic>
        <p:nvPicPr>
          <p:cNvPr id="10246" name="Picture 6" descr="MCj030383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676400"/>
            <a:ext cx="1800225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6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/>
      <p:bldP spid="10244" grpId="0"/>
      <p:bldP spid="10245" grpId="0"/>
      <p:bldP spid="1024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7772400" cy="106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 </a:t>
            </a:r>
            <a:r>
              <a:rPr lang="en-US">
                <a:solidFill>
                  <a:srgbClr val="FF3300"/>
                </a:solidFill>
              </a:rPr>
              <a:t>You could also change words!</a:t>
            </a:r>
            <a:r>
              <a:rPr lang="en-US"/>
              <a:t>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  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990600" y="3200400"/>
            <a:ext cx="7772400" cy="185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The man got in the car.</a:t>
            </a:r>
          </a:p>
          <a:p>
            <a:endParaRPr kumimoji="1" lang="en-US" sz="40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990600" y="4114800"/>
            <a:ext cx="7315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The 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gentleman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climbed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into the 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Ferrari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.</a:t>
            </a:r>
            <a:endParaRPr lang="en-US" sz="4000">
              <a:latin typeface="Tahoma" pitchFamily="34" charset="0"/>
            </a:endParaRPr>
          </a:p>
        </p:txBody>
      </p:sp>
      <p:pic>
        <p:nvPicPr>
          <p:cNvPr id="11270" name="Picture 6" descr="j02168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286000"/>
            <a:ext cx="1827213" cy="83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6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/>
      <p:bldP spid="11268" grpId="0"/>
      <p:bldP spid="11269" grpId="0"/>
      <p:bldP spid="1126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7772400" cy="106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 </a:t>
            </a:r>
            <a:r>
              <a:rPr lang="en-US">
                <a:solidFill>
                  <a:srgbClr val="FF3300"/>
                </a:solidFill>
              </a:rPr>
              <a:t>Let’s try one more.</a:t>
            </a:r>
            <a:r>
              <a:rPr lang="en-US"/>
              <a:t>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  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990600" y="3200400"/>
            <a:ext cx="7772400" cy="185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The monkey ate some fruit.</a:t>
            </a:r>
          </a:p>
          <a:p>
            <a:endParaRPr kumimoji="1" lang="en-US" sz="40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990600" y="4114800"/>
            <a:ext cx="7315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King Kong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gobbled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plenty of</a:t>
            </a:r>
            <a:r>
              <a:rPr kumimoji="1" lang="en-US" sz="4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kumimoji="1"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bananas.</a:t>
            </a:r>
            <a:endParaRPr lang="en-US" sz="4000">
              <a:solidFill>
                <a:srgbClr val="FF3300"/>
              </a:solidFill>
              <a:latin typeface="Tahoma" pitchFamily="34" charset="0"/>
            </a:endParaRPr>
          </a:p>
        </p:txBody>
      </p:sp>
      <p:pic>
        <p:nvPicPr>
          <p:cNvPr id="12294" name="Picture 6" descr="MCj011075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838200"/>
            <a:ext cx="1671638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36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/>
      <p:bldP spid="12292" grpId="0"/>
      <p:bldP spid="12293" grpId="0"/>
      <p:bldP spid="1229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So to improve your sentences you need to…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743200"/>
            <a:ext cx="7315200" cy="1066800"/>
          </a:xfrm>
        </p:spPr>
        <p:txBody>
          <a:bodyPr/>
          <a:lstStyle/>
          <a:p>
            <a:r>
              <a:rPr lang="en-US"/>
              <a:t>Add new words.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219200" y="44958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 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752600" y="3810000"/>
            <a:ext cx="739140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</a:pPr>
            <a:r>
              <a:rPr kumimoji="1"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kumimoji="1"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Change some of the words.</a:t>
            </a:r>
          </a:p>
          <a:p>
            <a:pPr>
              <a:spcBef>
                <a:spcPct val="50000"/>
              </a:spcBef>
            </a:pPr>
            <a:endParaRPr lang="en-US" sz="4400">
              <a:latin typeface="Tahoma" pitchFamily="34" charset="0"/>
            </a:endParaRPr>
          </a:p>
        </p:txBody>
      </p:sp>
      <p:pic>
        <p:nvPicPr>
          <p:cNvPr id="13319" name="Picture 7" descr="MCj039830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343400"/>
            <a:ext cx="1827213" cy="182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914400" y="5638800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Go on give it a try, I bet you CAN do it!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33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5" grpId="1" build="p"/>
      <p:bldP spid="13318" grpId="0"/>
      <p:bldP spid="13318" grpId="1"/>
    </p:bldLst>
  </p:timing>
</p:sld>
</file>

<file path=ppt/theme/theme1.xml><?xml version="1.0" encoding="utf-8"?>
<a:theme xmlns:a="http://schemas.openxmlformats.org/drawingml/2006/main" name="Childrens drawings on blue design template">
  <a:themeElements>
    <a:clrScheme name="Childrens drawings on blue design template 1">
      <a:dk1>
        <a:srgbClr val="000066"/>
      </a:dk1>
      <a:lt1>
        <a:srgbClr val="FFFFFF"/>
      </a:lt1>
      <a:dk2>
        <a:srgbClr val="4A8AC4"/>
      </a:dk2>
      <a:lt2>
        <a:srgbClr val="F7CC17"/>
      </a:lt2>
      <a:accent1>
        <a:srgbClr val="CDCD1F"/>
      </a:accent1>
      <a:accent2>
        <a:srgbClr val="368D2D"/>
      </a:accent2>
      <a:accent3>
        <a:srgbClr val="B1C4DE"/>
      </a:accent3>
      <a:accent4>
        <a:srgbClr val="DADADA"/>
      </a:accent4>
      <a:accent5>
        <a:srgbClr val="E3E3AB"/>
      </a:accent5>
      <a:accent6>
        <a:srgbClr val="307F28"/>
      </a:accent6>
      <a:hlink>
        <a:srgbClr val="0066FF"/>
      </a:hlink>
      <a:folHlink>
        <a:srgbClr val="FF9900"/>
      </a:folHlink>
    </a:clrScheme>
    <a:fontScheme name="Childrens drawings on blue design templat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ildrens drawings on blue design template 1">
        <a:dk1>
          <a:srgbClr val="000066"/>
        </a:dk1>
        <a:lt1>
          <a:srgbClr val="FFFFFF"/>
        </a:lt1>
        <a:dk2>
          <a:srgbClr val="4A8AC4"/>
        </a:dk2>
        <a:lt2>
          <a:srgbClr val="F7CC17"/>
        </a:lt2>
        <a:accent1>
          <a:srgbClr val="CDCD1F"/>
        </a:accent1>
        <a:accent2>
          <a:srgbClr val="368D2D"/>
        </a:accent2>
        <a:accent3>
          <a:srgbClr val="B1C4DE"/>
        </a:accent3>
        <a:accent4>
          <a:srgbClr val="DADADA"/>
        </a:accent4>
        <a:accent5>
          <a:srgbClr val="E3E3AB"/>
        </a:accent5>
        <a:accent6>
          <a:srgbClr val="307F28"/>
        </a:accent6>
        <a:hlink>
          <a:srgbClr val="0066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Childrens drawings on blue design template</Template>
  <TotalTime>35</TotalTime>
  <Words>139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Tahoma</vt:lpstr>
      <vt:lpstr>Monotype Sorts</vt:lpstr>
      <vt:lpstr>Childrens drawings on blue design template</vt:lpstr>
      <vt:lpstr>Ban boring sentences!</vt:lpstr>
      <vt:lpstr>There are a few ways to stop your sentences putting everyone to sleep.</vt:lpstr>
      <vt:lpstr>PowerPoint Presentation</vt:lpstr>
      <vt:lpstr>PowerPoint Presentation</vt:lpstr>
      <vt:lpstr>PowerPoint Presentation</vt:lpstr>
      <vt:lpstr>PowerPoint Presentation</vt:lpstr>
      <vt:lpstr>So to improve your sentences you need to…</vt:lpstr>
    </vt:vector>
  </TitlesOfParts>
  <Company>John Gilchrist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 boring sentences!</dc:title>
  <dc:creator>John Gilchrist</dc:creator>
  <cp:lastModifiedBy>Teacher E-Solutions</cp:lastModifiedBy>
  <cp:revision>5</cp:revision>
  <dcterms:created xsi:type="dcterms:W3CDTF">2006-09-16T05:27:30Z</dcterms:created>
  <dcterms:modified xsi:type="dcterms:W3CDTF">2019-01-18T16:50:24Z</dcterms:modified>
</cp:coreProperties>
</file>