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sldIdLst>
    <p:sldId id="256" r:id="rId3"/>
    <p:sldId id="263" r:id="rId4"/>
    <p:sldId id="258" r:id="rId5"/>
    <p:sldId id="257" r:id="rId6"/>
    <p:sldId id="259" r:id="rId7"/>
    <p:sldId id="260" r:id="rId8"/>
    <p:sldId id="261" r:id="rId9"/>
    <p:sldId id="262" r:id="rId10"/>
    <p:sldId id="264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9933"/>
    <a:srgbClr val="CC00FF"/>
    <a:srgbClr val="FF6600"/>
    <a:srgbClr val="CC00CC"/>
    <a:srgbClr val="9900CC"/>
    <a:srgbClr val="990099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390D1-C340-4C3E-B7A5-DB1047A255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174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A5DF42-7C21-47FB-8DB8-4E0CAB00C5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283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0AF91-141B-4033-B341-B19F174F8F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50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E01157-A8F2-4618-9BAC-47F55BFA7BE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97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7D20D2-42CD-4F29-B86E-093A3DCD657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5435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240CE8-A429-4877-B0F5-B48BC325C7C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79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20766-72A2-441C-9702-F9CB491459D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968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19A5C0-1A3C-4495-AB78-6E778C4ECCC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2881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F8CF55-956D-4315-8252-F8ADB57CC83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9717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8AA5D7-6EE5-41C9-AF46-4F172AE0C9B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012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3A3F80-84AC-4FE8-812E-4E137CBE87B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357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7E1E9-C299-4980-B875-47B5A5053E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973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ECEDF-1470-4C98-9A8E-96F8A3BD012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1352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53A7CE-20DB-4720-BBEC-F65F357F8E4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20953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36713D-C2F3-4457-9744-1FED4A342BF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71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EF03AD-80C0-47A4-A451-9B3B314ABD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317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782A57-422B-4EAB-9A33-4F2C0744C4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483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B041EE-AD18-4F73-A664-3FD71D4DA0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798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88E64D-AF3A-4448-862F-403E072215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20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EC0781-F3B5-4E37-8FA1-6B9FD8F5A9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249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DDE74F-C34D-4873-903E-87187D39F8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774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408F97-E5AB-4030-B2CF-19CFA22070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37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427A21B2-7207-4C6E-B64B-87F3773A3C0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9BC984A9-1FA2-4F7C-B300-464B2D5138AC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4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4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4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4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4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wmf"/><Relationship Id="rId5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5.wmf"/><Relationship Id="rId7" Type="http://schemas.openxmlformats.org/officeDocument/2006/relationships/image" Target="../media/image18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audio" Target="../media/audio1.wav"/><Relationship Id="rId9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620713"/>
            <a:ext cx="7772400" cy="1470025"/>
          </a:xfrm>
        </p:spPr>
        <p:txBody>
          <a:bodyPr/>
          <a:lstStyle/>
          <a:p>
            <a:r>
              <a:rPr lang="en-US" sz="9600">
                <a:solidFill>
                  <a:srgbClr val="FFFF00"/>
                </a:solidFill>
                <a:latin typeface="Ravie" pitchFamily="82" charset="0"/>
              </a:rPr>
              <a:t>Science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2060575"/>
            <a:ext cx="6400800" cy="1752600"/>
          </a:xfrm>
        </p:spPr>
        <p:txBody>
          <a:bodyPr/>
          <a:lstStyle/>
          <a:p>
            <a:r>
              <a:rPr lang="en-GB"/>
              <a:t>WILF: </a:t>
            </a:r>
            <a:r>
              <a:rPr lang="en-GB" sz="2400"/>
              <a:t>To know about appliances that use batteries.</a:t>
            </a:r>
            <a:endParaRPr lang="en-US" sz="2400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2232025" y="3357563"/>
            <a:ext cx="6372225" cy="1655762"/>
          </a:xfrm>
          <a:prstGeom prst="wedgeRoundRectCallout">
            <a:avLst>
              <a:gd name="adj1" fmla="val -59366"/>
              <a:gd name="adj2" fmla="val 3888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GB" sz="2000"/>
          </a:p>
          <a:p>
            <a:pPr algn="ctr"/>
            <a:r>
              <a:rPr lang="en-GB" sz="2400"/>
              <a:t>I know that some appliances need batteries and they need to be inserted correctly for the appliance to work.</a:t>
            </a:r>
            <a:endParaRPr lang="en-US" sz="2800"/>
          </a:p>
        </p:txBody>
      </p:sp>
      <p:pic>
        <p:nvPicPr>
          <p:cNvPr id="2053" name="Picture 5" descr="MCj0397464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508500"/>
            <a:ext cx="1381125" cy="182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>
                <a:solidFill>
                  <a:srgbClr val="9900CC"/>
                </a:solidFill>
              </a:rPr>
              <a:t>What are batteries?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8662988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sz="2800">
                <a:solidFill>
                  <a:srgbClr val="9900CC"/>
                </a:solidFill>
              </a:rPr>
              <a:t>Batteries store electricity for appliances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800">
                <a:solidFill>
                  <a:srgbClr val="9900CC"/>
                </a:solidFill>
              </a:rPr>
              <a:t>that you can not or do not want to plug in.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2000">
              <a:solidFill>
                <a:srgbClr val="9900CC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sz="2800">
                <a:solidFill>
                  <a:srgbClr val="9900CC"/>
                </a:solidFill>
              </a:rPr>
              <a:t>Batteries can be put in and taken out of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800">
                <a:solidFill>
                  <a:srgbClr val="9900CC"/>
                </a:solidFill>
              </a:rPr>
              <a:t>appliances.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2000">
              <a:solidFill>
                <a:srgbClr val="9900CC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sz="2800">
                <a:solidFill>
                  <a:srgbClr val="9900CC"/>
                </a:solidFill>
              </a:rPr>
              <a:t>Batteries can “run out” of electricity.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2000">
              <a:solidFill>
                <a:srgbClr val="9900CC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sz="2800">
                <a:solidFill>
                  <a:srgbClr val="9900CC"/>
                </a:solidFill>
              </a:rPr>
              <a:t>Some batteries can be recharged (refilled) with electricity.</a:t>
            </a:r>
          </a:p>
        </p:txBody>
      </p:sp>
      <p:pic>
        <p:nvPicPr>
          <p:cNvPr id="47108" name="Picture 4" descr="j03078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549275"/>
            <a:ext cx="1800225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en-GB">
                <a:solidFill>
                  <a:srgbClr val="9900CC"/>
                </a:solidFill>
              </a:rPr>
              <a:t>Batteries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4176712"/>
          </a:xfrm>
        </p:spPr>
        <p:txBody>
          <a:bodyPr/>
          <a:lstStyle/>
          <a:p>
            <a:pPr>
              <a:buFontTx/>
              <a:buNone/>
            </a:pPr>
            <a:r>
              <a:rPr lang="en-GB">
                <a:solidFill>
                  <a:srgbClr val="9900CC"/>
                </a:solidFill>
              </a:rPr>
              <a:t>	Batteries can come in different colours, shapes and sizes …</a:t>
            </a:r>
          </a:p>
        </p:txBody>
      </p:sp>
      <p:pic>
        <p:nvPicPr>
          <p:cNvPr id="39940" name="Picture 4" descr="j02327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133600"/>
            <a:ext cx="1390650" cy="154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41" name="Picture 5" descr="j038945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2060575"/>
            <a:ext cx="1816100" cy="1411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42" name="Picture 6" descr="j02961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844675"/>
            <a:ext cx="2317750" cy="200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43" name="Picture 7" descr="j030786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3644900"/>
            <a:ext cx="1827213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44" name="Picture 8" descr="j040401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3716338"/>
            <a:ext cx="1584325" cy="151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755650" y="5805488"/>
            <a:ext cx="79200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olidFill>
                  <a:srgbClr val="CC00CC"/>
                </a:solidFill>
              </a:rPr>
              <a:t>Each appliance has to have the correct battery to work properly.</a:t>
            </a:r>
            <a:endParaRPr lang="en-US" sz="2000">
              <a:solidFill>
                <a:srgbClr val="CC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2800">
                <a:solidFill>
                  <a:srgbClr val="9900CC"/>
                </a:solidFill>
              </a:rPr>
              <a:t>What appliances can you think of that use batteries?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GB"/>
          </a:p>
        </p:txBody>
      </p:sp>
      <p:pic>
        <p:nvPicPr>
          <p:cNvPr id="38917" name="Picture 5" descr="j02510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349500"/>
            <a:ext cx="2136775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8" name="Picture 6" descr="j023785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2205038"/>
            <a:ext cx="2117725" cy="1163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9" name="Picture 7" descr="j040403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1628775"/>
            <a:ext cx="1841500" cy="97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20" name="Picture 8" descr="j039714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724400"/>
            <a:ext cx="898525" cy="93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21" name="Picture 9" descr="j02809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4005263"/>
            <a:ext cx="2332037" cy="149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22" name="Picture 10" descr="j039717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4437063"/>
            <a:ext cx="898525" cy="93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23" name="Picture 11" descr="j030791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3141663"/>
            <a:ext cx="1704975" cy="1830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+ and -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/>
              <a:t>The + and – signs help you to know which way the battery should be inserted. </a:t>
            </a:r>
          </a:p>
        </p:txBody>
      </p:sp>
      <p:pic>
        <p:nvPicPr>
          <p:cNvPr id="40964" name="Picture 4" descr="j03078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924175"/>
            <a:ext cx="3167062" cy="280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4716463" y="3141663"/>
            <a:ext cx="338455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solidFill>
                  <a:srgbClr val="9900CC"/>
                </a:solidFill>
              </a:rPr>
              <a:t>If a battery is not put in correctly then the appliance will not work!!!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r>
              <a:rPr lang="en-GB" sz="2400"/>
              <a:t>Can you put the batteries in the torch properly? How will you know if the batteries have been inserted the right way?</a:t>
            </a:r>
          </a:p>
        </p:txBody>
      </p:sp>
      <p:pic>
        <p:nvPicPr>
          <p:cNvPr id="41988" name="Picture 4" descr="j04040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844675"/>
            <a:ext cx="5256213" cy="295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989" name="Picture 5" descr="j030786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3789363"/>
            <a:ext cx="3167063" cy="201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2400">
                <a:solidFill>
                  <a:srgbClr val="FF6600"/>
                </a:solidFill>
              </a:rPr>
              <a:t>metal		light		bulb		two	batteries </a:t>
            </a:r>
            <a:br>
              <a:rPr lang="en-GB" sz="2400">
                <a:solidFill>
                  <a:srgbClr val="FF6600"/>
                </a:solidFill>
              </a:rPr>
            </a:br>
            <a:r>
              <a:rPr lang="en-GB" sz="2400">
                <a:solidFill>
                  <a:srgbClr val="FF6600"/>
                </a:solidFill>
              </a:rPr>
              <a:t/>
            </a:r>
            <a:br>
              <a:rPr lang="en-GB" sz="2400">
                <a:solidFill>
                  <a:srgbClr val="FF6600"/>
                </a:solidFill>
              </a:rPr>
            </a:br>
            <a:r>
              <a:rPr lang="en-GB" sz="2400">
                <a:solidFill>
                  <a:srgbClr val="FF6600"/>
                </a:solidFill>
              </a:rPr>
              <a:t>electricity 		light		batteries  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sz="2800">
                <a:solidFill>
                  <a:srgbClr val="9900CC"/>
                </a:solidFill>
              </a:rPr>
              <a:t>A torch is a useful kind of _____________ . It uses </a:t>
            </a:r>
          </a:p>
          <a:p>
            <a:pPr>
              <a:buFontTx/>
              <a:buNone/>
            </a:pPr>
            <a:r>
              <a:rPr lang="en-GB" sz="2800">
                <a:solidFill>
                  <a:srgbClr val="9900CC"/>
                </a:solidFill>
              </a:rPr>
              <a:t>______________ to make light. A torch gets its</a:t>
            </a:r>
          </a:p>
          <a:p>
            <a:pPr>
              <a:buFontTx/>
              <a:buNone/>
            </a:pPr>
            <a:r>
              <a:rPr lang="en-GB" sz="2800">
                <a:solidFill>
                  <a:srgbClr val="9900CC"/>
                </a:solidFill>
              </a:rPr>
              <a:t>electricity from _____________ . Most torches</a:t>
            </a:r>
          </a:p>
          <a:p>
            <a:pPr>
              <a:buFontTx/>
              <a:buNone/>
            </a:pPr>
            <a:r>
              <a:rPr lang="en-GB" sz="2800">
                <a:solidFill>
                  <a:srgbClr val="9900CC"/>
                </a:solidFill>
              </a:rPr>
              <a:t>have _____________batteries. All torches have a</a:t>
            </a:r>
          </a:p>
          <a:p>
            <a:pPr>
              <a:buFontTx/>
              <a:buNone/>
            </a:pPr>
            <a:r>
              <a:rPr lang="en-GB" sz="2800">
                <a:solidFill>
                  <a:srgbClr val="9900CC"/>
                </a:solidFill>
              </a:rPr>
              <a:t>small ________________ and a switch. When you</a:t>
            </a:r>
          </a:p>
          <a:p>
            <a:pPr>
              <a:buFontTx/>
              <a:buNone/>
            </a:pPr>
            <a:r>
              <a:rPr lang="en-GB" sz="2800">
                <a:solidFill>
                  <a:srgbClr val="9900CC"/>
                </a:solidFill>
              </a:rPr>
              <a:t>press the switch of a torch electricity flows from the</a:t>
            </a:r>
          </a:p>
          <a:p>
            <a:pPr>
              <a:buFontTx/>
              <a:buNone/>
            </a:pPr>
            <a:r>
              <a:rPr lang="en-GB" sz="2800">
                <a:solidFill>
                  <a:srgbClr val="9900CC"/>
                </a:solidFill>
              </a:rPr>
              <a:t>__________________ . The electricity flows</a:t>
            </a:r>
          </a:p>
          <a:p>
            <a:pPr>
              <a:buFontTx/>
              <a:buNone/>
            </a:pPr>
            <a:r>
              <a:rPr lang="en-GB" sz="2800">
                <a:solidFill>
                  <a:srgbClr val="9900CC"/>
                </a:solidFill>
              </a:rPr>
              <a:t>along thin strips of _____________ to the bulb. It</a:t>
            </a:r>
          </a:p>
          <a:p>
            <a:pPr>
              <a:buFontTx/>
              <a:buNone/>
            </a:pPr>
            <a:r>
              <a:rPr lang="en-GB" sz="2800">
                <a:solidFill>
                  <a:srgbClr val="9900CC"/>
                </a:solidFill>
              </a:rPr>
              <a:t>Makes the bulb ______________ up. Then the</a:t>
            </a:r>
          </a:p>
          <a:p>
            <a:pPr>
              <a:buFontTx/>
              <a:buNone/>
            </a:pPr>
            <a:r>
              <a:rPr lang="en-GB" sz="2800">
                <a:solidFill>
                  <a:srgbClr val="9900CC"/>
                </a:solidFill>
              </a:rPr>
              <a:t>electricity goes back into the ________________ .</a:t>
            </a:r>
          </a:p>
        </p:txBody>
      </p:sp>
      <p:pic>
        <p:nvPicPr>
          <p:cNvPr id="43012" name="Picture 4" descr="j04040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765175"/>
            <a:ext cx="1368425" cy="57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2400">
                <a:solidFill>
                  <a:srgbClr val="CC00CC"/>
                </a:solidFill>
              </a:rPr>
              <a:t>Which of these appliances</a:t>
            </a:r>
            <a:r>
              <a:rPr lang="en-GB" sz="4000">
                <a:solidFill>
                  <a:srgbClr val="CC00CC"/>
                </a:solidFill>
              </a:rPr>
              <a:t> </a:t>
            </a:r>
            <a:r>
              <a:rPr lang="en-GB" sz="2400">
                <a:solidFill>
                  <a:srgbClr val="CC00CC"/>
                </a:solidFill>
              </a:rPr>
              <a:t>do you think need batteries to work?</a:t>
            </a:r>
          </a:p>
        </p:txBody>
      </p:sp>
      <p:pic>
        <p:nvPicPr>
          <p:cNvPr id="45060" name="Picture 4" descr="j02803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700213"/>
            <a:ext cx="1800225" cy="151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061" name="Picture 5" descr="j035124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700213"/>
            <a:ext cx="1651000" cy="1801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062" name="Picture 6" descr="j0398465">
            <a:hlinkClick r:id="" action="ppaction://noaction">
              <a:snd r:embed="rId4" name="applause.wav"/>
            </a:hlinkClick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2133600"/>
            <a:ext cx="1825625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063" name="Picture 7" descr="hh01861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860800"/>
            <a:ext cx="989013" cy="178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064" name="Picture 8" descr="j039694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3573463"/>
            <a:ext cx="1406525" cy="158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065" name="Picture 9" descr="j0234131">
            <a:hlinkClick r:id="" action="ppaction://noaction">
              <a:snd r:embed="rId4" name="applause.wav"/>
            </a:hlinkClick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4005263"/>
            <a:ext cx="1952625" cy="143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066" name="Picture 10" descr="j0280915">
            <a:hlinkClick r:id="" action="ppaction://noaction">
              <a:snd r:embed="rId4" name="applause.wav"/>
            </a:hlinkClick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463" y="4437063"/>
            <a:ext cx="1944687" cy="149225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620713"/>
            <a:ext cx="7772400" cy="1470025"/>
          </a:xfrm>
        </p:spPr>
        <p:txBody>
          <a:bodyPr/>
          <a:lstStyle/>
          <a:p>
            <a:r>
              <a:rPr lang="en-US" sz="9600">
                <a:solidFill>
                  <a:srgbClr val="FFFF00"/>
                </a:solidFill>
                <a:latin typeface="Ravie" pitchFamily="82" charset="0"/>
              </a:rPr>
              <a:t>Science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2060575"/>
            <a:ext cx="6400800" cy="1752600"/>
          </a:xfrm>
        </p:spPr>
        <p:txBody>
          <a:bodyPr/>
          <a:lstStyle/>
          <a:p>
            <a:r>
              <a:rPr lang="en-GB"/>
              <a:t>WILF: </a:t>
            </a:r>
            <a:r>
              <a:rPr lang="en-GB" sz="2400"/>
              <a:t>To know about appliances that use batteries.</a:t>
            </a:r>
            <a:endParaRPr lang="en-US" sz="2400"/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auto">
          <a:xfrm>
            <a:off x="2232025" y="3357563"/>
            <a:ext cx="6372225" cy="1655762"/>
          </a:xfrm>
          <a:prstGeom prst="wedgeRoundRectCallout">
            <a:avLst>
              <a:gd name="adj1" fmla="val -59366"/>
              <a:gd name="adj2" fmla="val 3888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GB" sz="2000"/>
          </a:p>
          <a:p>
            <a:pPr algn="ctr"/>
            <a:r>
              <a:rPr lang="en-GB" sz="2400"/>
              <a:t>I know that some appliances need batteries and they need to be inserted correctly for the appliance to work.</a:t>
            </a:r>
            <a:endParaRPr lang="en-US" sz="2800"/>
          </a:p>
        </p:txBody>
      </p:sp>
      <p:pic>
        <p:nvPicPr>
          <p:cNvPr id="48133" name="Picture 5" descr="MCj0397464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508500"/>
            <a:ext cx="1381125" cy="182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 animBg="1"/>
      <p:bldP spid="48132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291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Ravie</vt:lpstr>
      <vt:lpstr>Comic Sans MS</vt:lpstr>
      <vt:lpstr>Default Design</vt:lpstr>
      <vt:lpstr>1_Default Design</vt:lpstr>
      <vt:lpstr>Science</vt:lpstr>
      <vt:lpstr>What are batteries? </vt:lpstr>
      <vt:lpstr>Batteries</vt:lpstr>
      <vt:lpstr>What appliances can you think of that use batteries?</vt:lpstr>
      <vt:lpstr>+ and -</vt:lpstr>
      <vt:lpstr>PowerPoint Presentation</vt:lpstr>
      <vt:lpstr>metal  light  bulb  two batteries   electricity   light  batteries  </vt:lpstr>
      <vt:lpstr>Which of these appliances do you think need batteries to work?</vt:lpstr>
      <vt:lpstr>Science</vt:lpstr>
    </vt:vector>
  </TitlesOfParts>
  <Company>LBH - HGfL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HELLO!</dc:title>
  <dc:creator>kchedzey</dc:creator>
  <cp:lastModifiedBy>Teacher E-Solutions</cp:lastModifiedBy>
  <cp:revision>21</cp:revision>
  <dcterms:created xsi:type="dcterms:W3CDTF">2006-11-09T16:16:22Z</dcterms:created>
  <dcterms:modified xsi:type="dcterms:W3CDTF">2019-01-18T17:15:01Z</dcterms:modified>
</cp:coreProperties>
</file>