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63" r:id="rId4"/>
    <p:sldId id="265" r:id="rId5"/>
    <p:sldId id="264" r:id="rId6"/>
    <p:sldId id="260" r:id="rId7"/>
    <p:sldId id="261" r:id="rId8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/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grpSp>
          <p:nvGrpSpPr>
            <p:cNvPr id="1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3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4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5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6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sp>
          <p:nvSpPr>
            <p:cNvPr id="11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3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7190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7191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5E5B13A-6FB0-4EE4-8758-6F7EE8B8AC5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6859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F6FB4D-84A0-4526-B573-ABFCF31E7AA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5864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03C1A1-57E2-4EB7-9071-84D408A6E63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4521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8EAE7E-B320-4236-8780-049BF865813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942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6036F2-8FD8-473F-A13C-942BDE25E9E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1326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E00BE5-3181-4BEC-9B4A-6B8723734B9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7652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38B3ED-1647-4177-990A-34C066FDCB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9026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078D09-8D1F-41DC-8DC4-8BB630113AD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5217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067B63-2645-4A83-9AF0-124055126C4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791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786186-BA90-4FAB-81B5-533E0A33BD3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4460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2F322C-8077-44BD-A75E-6987B28D976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6697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6147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6148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6149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/>
          </a:p>
        </p:txBody>
      </p:sp>
      <p:grpSp>
        <p:nvGrpSpPr>
          <p:cNvPr id="1028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6151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grpSp>
          <p:nvGrpSpPr>
            <p:cNvPr id="1042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6153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6154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6155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6156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6157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sp>
          <p:nvSpPr>
            <p:cNvPr id="6158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grpSp>
        <p:nvGrpSpPr>
          <p:cNvPr id="1029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6160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6161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6162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6163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6164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6165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6166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31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6168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69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70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B44CD524-D3BF-4C93-A88E-6501233EBD9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052513"/>
            <a:ext cx="7772400" cy="2547937"/>
          </a:xfrm>
        </p:spPr>
        <p:txBody>
          <a:bodyPr/>
          <a:lstStyle/>
          <a:p>
            <a:pPr eaLnBrk="1" hangingPunct="1">
              <a:defRPr/>
            </a:pPr>
            <a:r>
              <a:rPr lang="en-GB" sz="11800" smtClean="0"/>
              <a:t>The BFG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5400" smtClean="0"/>
              <a:t>What did he say?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9" descr="Book Week Oct 2005 07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965" t="19496" r="7036"/>
          <a:stretch>
            <a:fillRect/>
          </a:stretch>
        </p:blipFill>
        <p:spPr bwMode="auto">
          <a:xfrm>
            <a:off x="2771775" y="692150"/>
            <a:ext cx="3863975" cy="568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94" name="AutoShape 22"/>
          <p:cNvSpPr>
            <a:spLocks noChangeArrowheads="1"/>
          </p:cNvSpPr>
          <p:nvPr/>
        </p:nvSpPr>
        <p:spPr bwMode="auto">
          <a:xfrm>
            <a:off x="5867400" y="188913"/>
            <a:ext cx="3024188" cy="1368425"/>
          </a:xfrm>
          <a:prstGeom prst="wedgeRoundRectCallout">
            <a:avLst>
              <a:gd name="adj1" fmla="val -54986"/>
              <a:gd name="adj2" fmla="val 91185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3095" name="Text Box 23"/>
          <p:cNvSpPr txBox="1">
            <a:spLocks noChangeArrowheads="1"/>
          </p:cNvSpPr>
          <p:nvPr/>
        </p:nvSpPr>
        <p:spPr bwMode="auto">
          <a:xfrm>
            <a:off x="6156325" y="188913"/>
            <a:ext cx="2592388" cy="137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2800">
                <a:latin typeface="Comic Sans MS" pitchFamily="66" charset="0"/>
              </a:rPr>
              <a:t>I is the BFG. What is your name?</a:t>
            </a:r>
          </a:p>
        </p:txBody>
      </p:sp>
      <p:sp>
        <p:nvSpPr>
          <p:cNvPr id="3096" name="AutoShape 24"/>
          <p:cNvSpPr>
            <a:spLocks noChangeArrowheads="1"/>
          </p:cNvSpPr>
          <p:nvPr/>
        </p:nvSpPr>
        <p:spPr bwMode="auto">
          <a:xfrm>
            <a:off x="179388" y="1557338"/>
            <a:ext cx="2447925" cy="1584325"/>
          </a:xfrm>
          <a:prstGeom prst="wedgeRoundRectCallout">
            <a:avLst>
              <a:gd name="adj1" fmla="val 72505"/>
              <a:gd name="adj2" fmla="val -6412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3097" name="Text Box 25"/>
          <p:cNvSpPr txBox="1">
            <a:spLocks noChangeArrowheads="1"/>
          </p:cNvSpPr>
          <p:nvPr/>
        </p:nvSpPr>
        <p:spPr bwMode="auto">
          <a:xfrm>
            <a:off x="179388" y="1916113"/>
            <a:ext cx="2519362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2800">
                <a:latin typeface="Comic Sans MS" pitchFamily="66" charset="0"/>
              </a:rPr>
              <a:t>My name is Sophie!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3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2000"/>
                                        <p:tgtEl>
                                          <p:spTgt spid="3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2000"/>
                                        <p:tgtEl>
                                          <p:spTgt spid="3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2000"/>
                                        <p:tgtEl>
                                          <p:spTgt spid="3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4" grpId="0" animBg="1"/>
      <p:bldP spid="3095" grpId="0"/>
      <p:bldP spid="3096" grpId="0" animBg="1"/>
      <p:bldP spid="309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Book Week Oct 2005 07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965" t="19496" r="7036" b="34636"/>
          <a:stretch>
            <a:fillRect/>
          </a:stretch>
        </p:blipFill>
        <p:spPr bwMode="auto">
          <a:xfrm>
            <a:off x="2771775" y="692150"/>
            <a:ext cx="3863975" cy="324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AutoShape 3"/>
          <p:cNvSpPr>
            <a:spLocks noChangeArrowheads="1"/>
          </p:cNvSpPr>
          <p:nvPr/>
        </p:nvSpPr>
        <p:spPr bwMode="auto">
          <a:xfrm>
            <a:off x="5867400" y="188913"/>
            <a:ext cx="3024188" cy="1368425"/>
          </a:xfrm>
          <a:prstGeom prst="wedgeRoundRectCallout">
            <a:avLst>
              <a:gd name="adj1" fmla="val -54986"/>
              <a:gd name="adj2" fmla="val 91185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6156325" y="188913"/>
            <a:ext cx="2592388" cy="137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2800">
                <a:latin typeface="Comic Sans MS" pitchFamily="66" charset="0"/>
              </a:rPr>
              <a:t>I is the BFG. What is your name?</a:t>
            </a:r>
          </a:p>
        </p:txBody>
      </p:sp>
      <p:sp>
        <p:nvSpPr>
          <p:cNvPr id="5125" name="AutoShape 5"/>
          <p:cNvSpPr>
            <a:spLocks noChangeArrowheads="1"/>
          </p:cNvSpPr>
          <p:nvPr/>
        </p:nvSpPr>
        <p:spPr bwMode="auto">
          <a:xfrm>
            <a:off x="179388" y="1557338"/>
            <a:ext cx="2447925" cy="1584325"/>
          </a:xfrm>
          <a:prstGeom prst="wedgeRoundRectCallout">
            <a:avLst>
              <a:gd name="adj1" fmla="val 72505"/>
              <a:gd name="adj2" fmla="val -6412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179388" y="1916113"/>
            <a:ext cx="2519362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2800">
                <a:latin typeface="Comic Sans MS" pitchFamily="66" charset="0"/>
              </a:rPr>
              <a:t>My name is Sophie!</a:t>
            </a: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358775" y="4076700"/>
            <a:ext cx="878522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sz="3200">
                <a:solidFill>
                  <a:srgbClr val="FFFF00"/>
                </a:solidFill>
                <a:latin typeface="Comic Sans MS" pitchFamily="66" charset="0"/>
              </a:rPr>
              <a:t>The giant said</a:t>
            </a:r>
            <a:r>
              <a:rPr lang="en-GB" sz="32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,</a:t>
            </a:r>
            <a:r>
              <a:rPr lang="en-GB" sz="32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n-GB" sz="32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“</a:t>
            </a:r>
            <a:r>
              <a:rPr lang="en-GB" sz="3200">
                <a:latin typeface="Comic Sans MS" pitchFamily="66" charset="0"/>
              </a:rPr>
              <a:t>I is the BFG. What is your name?</a:t>
            </a:r>
            <a:r>
              <a:rPr lang="en-GB" sz="32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”</a:t>
            </a:r>
          </a:p>
          <a:p>
            <a:pPr>
              <a:spcBef>
                <a:spcPct val="50000"/>
              </a:spcBef>
              <a:defRPr/>
            </a:pPr>
            <a:r>
              <a:rPr lang="en-GB" sz="3200">
                <a:solidFill>
                  <a:srgbClr val="FFFF00"/>
                </a:solidFill>
                <a:latin typeface="Comic Sans MS" pitchFamily="66" charset="0"/>
              </a:rPr>
              <a:t>Sophie said</a:t>
            </a:r>
            <a:r>
              <a:rPr lang="en-GB" sz="32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,</a:t>
            </a:r>
            <a:r>
              <a:rPr lang="en-GB" sz="32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n-GB" sz="32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“</a:t>
            </a:r>
            <a:r>
              <a:rPr lang="en-GB" sz="3200">
                <a:latin typeface="Comic Sans MS" pitchFamily="66" charset="0"/>
              </a:rPr>
              <a:t>My name is Sophie!</a:t>
            </a:r>
            <a:r>
              <a:rPr lang="en-GB" sz="32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163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2000"/>
                                        <p:tgtEl>
                                          <p:spTgt spid="163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Book Week Oct 2005 07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965" t="19496" r="7036" b="6131"/>
          <a:stretch>
            <a:fillRect/>
          </a:stretch>
        </p:blipFill>
        <p:spPr bwMode="auto">
          <a:xfrm>
            <a:off x="2987675" y="1125538"/>
            <a:ext cx="3457575" cy="525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AutoShape 3"/>
          <p:cNvSpPr>
            <a:spLocks noChangeArrowheads="1"/>
          </p:cNvSpPr>
          <p:nvPr/>
        </p:nvSpPr>
        <p:spPr bwMode="auto">
          <a:xfrm>
            <a:off x="250825" y="260350"/>
            <a:ext cx="2881313" cy="1584325"/>
          </a:xfrm>
          <a:prstGeom prst="wedgeRoundRectCallout">
            <a:avLst>
              <a:gd name="adj1" fmla="val 52977"/>
              <a:gd name="adj2" fmla="val 102306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 sz="2800">
                <a:latin typeface="Comic Sans MS" pitchFamily="66" charset="0"/>
              </a:rPr>
              <a:t>What sort of human beings do you eat?</a:t>
            </a:r>
          </a:p>
          <a:p>
            <a:pPr algn="ctr"/>
            <a:endParaRPr lang="en-GB" sz="2800">
              <a:latin typeface="Comic Sans MS" pitchFamily="66" charset="0"/>
            </a:endParaRPr>
          </a:p>
        </p:txBody>
      </p:sp>
      <p:sp>
        <p:nvSpPr>
          <p:cNvPr id="18436" name="AutoShape 4"/>
          <p:cNvSpPr>
            <a:spLocks noChangeArrowheads="1"/>
          </p:cNvSpPr>
          <p:nvPr/>
        </p:nvSpPr>
        <p:spPr bwMode="auto">
          <a:xfrm>
            <a:off x="5472113" y="549275"/>
            <a:ext cx="3671887" cy="1655763"/>
          </a:xfrm>
          <a:prstGeom prst="wedgeRoundRectCallout">
            <a:avLst>
              <a:gd name="adj1" fmla="val -54412"/>
              <a:gd name="adj2" fmla="val 85380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 sz="2800">
                <a:latin typeface="Comic Sans MS" pitchFamily="66" charset="0"/>
              </a:rPr>
              <a:t>I is never guzzling human beans! I is a friendly giant.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20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animBg="1"/>
      <p:bldP spid="1843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Book Week Oct 2005 07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965" t="19496" r="7036" b="34636"/>
          <a:stretch>
            <a:fillRect/>
          </a:stretch>
        </p:blipFill>
        <p:spPr bwMode="auto">
          <a:xfrm>
            <a:off x="2987675" y="1125538"/>
            <a:ext cx="3457575" cy="324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AutoShape 5"/>
          <p:cNvSpPr>
            <a:spLocks noChangeArrowheads="1"/>
          </p:cNvSpPr>
          <p:nvPr/>
        </p:nvSpPr>
        <p:spPr bwMode="auto">
          <a:xfrm>
            <a:off x="250825" y="260350"/>
            <a:ext cx="2881313" cy="1584325"/>
          </a:xfrm>
          <a:prstGeom prst="wedgeRoundRectCallout">
            <a:avLst>
              <a:gd name="adj1" fmla="val 52977"/>
              <a:gd name="adj2" fmla="val 102306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 sz="2800">
                <a:latin typeface="Comic Sans MS" pitchFamily="66" charset="0"/>
              </a:rPr>
              <a:t>What sort of human beings do you eat?</a:t>
            </a:r>
          </a:p>
          <a:p>
            <a:pPr algn="ctr"/>
            <a:endParaRPr lang="en-GB" sz="2800">
              <a:latin typeface="Comic Sans MS" pitchFamily="66" charset="0"/>
            </a:endParaRPr>
          </a:p>
        </p:txBody>
      </p:sp>
      <p:sp>
        <p:nvSpPr>
          <p:cNvPr id="7172" name="AutoShape 8"/>
          <p:cNvSpPr>
            <a:spLocks noChangeArrowheads="1"/>
          </p:cNvSpPr>
          <p:nvPr/>
        </p:nvSpPr>
        <p:spPr bwMode="auto">
          <a:xfrm>
            <a:off x="5472113" y="549275"/>
            <a:ext cx="3671887" cy="1655763"/>
          </a:xfrm>
          <a:prstGeom prst="wedgeRoundRectCallout">
            <a:avLst>
              <a:gd name="adj1" fmla="val -54412"/>
              <a:gd name="adj2" fmla="val 85380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 sz="2800">
                <a:latin typeface="Comic Sans MS" pitchFamily="66" charset="0"/>
              </a:rPr>
              <a:t>I is never guzzling human beans! I is a friendly giant.</a:t>
            </a:r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250825" y="4508500"/>
            <a:ext cx="4105275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sz="2800">
                <a:solidFill>
                  <a:srgbClr val="FFFF00"/>
                </a:solidFill>
                <a:latin typeface="Comic Sans MS" pitchFamily="66" charset="0"/>
              </a:rPr>
              <a:t>Sophie asked</a:t>
            </a:r>
            <a:r>
              <a:rPr lang="en-GB" sz="28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,</a:t>
            </a:r>
            <a:r>
              <a:rPr lang="en-GB" sz="2800">
                <a:latin typeface="Comic Sans MS" pitchFamily="66" charset="0"/>
              </a:rPr>
              <a:t> </a:t>
            </a:r>
            <a:r>
              <a:rPr lang="en-GB" sz="28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“</a:t>
            </a:r>
            <a:r>
              <a:rPr lang="en-GB" sz="2800">
                <a:latin typeface="Comic Sans MS" pitchFamily="66" charset="0"/>
              </a:rPr>
              <a:t>What sort of human beings do you eat?</a:t>
            </a:r>
            <a:r>
              <a:rPr lang="en-GB" sz="28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”</a:t>
            </a:r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5076825" y="4508500"/>
            <a:ext cx="406717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sz="2800">
                <a:solidFill>
                  <a:srgbClr val="FFFF00"/>
                </a:solidFill>
                <a:latin typeface="Comic Sans MS" pitchFamily="66" charset="0"/>
              </a:rPr>
              <a:t>The BFG replied</a:t>
            </a:r>
            <a:r>
              <a:rPr lang="en-GB" sz="28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,</a:t>
            </a:r>
            <a:r>
              <a:rPr lang="en-GB" sz="2800">
                <a:latin typeface="Comic Sans MS" pitchFamily="66" charset="0"/>
              </a:rPr>
              <a:t> </a:t>
            </a:r>
            <a:r>
              <a:rPr lang="en-GB" sz="28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“</a:t>
            </a:r>
            <a:r>
              <a:rPr lang="en-GB" sz="2800">
                <a:latin typeface="Comic Sans MS" pitchFamily="66" charset="0"/>
              </a:rPr>
              <a:t>I is never guzzling human beans! I is a friendly giant.</a:t>
            </a:r>
            <a:r>
              <a:rPr lang="en-GB" sz="28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174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20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7" descr="Book Week Oct 2005 071"/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965" t="19496" r="7036"/>
          <a:stretch>
            <a:fillRect/>
          </a:stretch>
        </p:blipFill>
        <p:spPr>
          <a:xfrm>
            <a:off x="395288" y="260350"/>
            <a:ext cx="3513137" cy="5173663"/>
          </a:xfrm>
          <a:noFill/>
        </p:spPr>
      </p:pic>
      <p:pic>
        <p:nvPicPr>
          <p:cNvPr id="8195" name="Picture 8" descr="Book Week Oct 2005 071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380" t="36484" r="35928" b="44243"/>
          <a:stretch>
            <a:fillRect/>
          </a:stretch>
        </p:blipFill>
        <p:spPr>
          <a:xfrm>
            <a:off x="6694488" y="260350"/>
            <a:ext cx="2449512" cy="3313113"/>
          </a:xfrm>
          <a:noFill/>
        </p:spPr>
      </p:pic>
      <p:sp>
        <p:nvSpPr>
          <p:cNvPr id="12297" name="AutoShape 9"/>
          <p:cNvSpPr>
            <a:spLocks noChangeArrowheads="1"/>
          </p:cNvSpPr>
          <p:nvPr/>
        </p:nvSpPr>
        <p:spPr bwMode="auto">
          <a:xfrm>
            <a:off x="2843213" y="188913"/>
            <a:ext cx="2736850" cy="1584325"/>
          </a:xfrm>
          <a:prstGeom prst="wedgeRoundRectCallout">
            <a:avLst>
              <a:gd name="adj1" fmla="val -65315"/>
              <a:gd name="adj2" fmla="val 53606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 sz="2800">
                <a:latin typeface="Comic Sans MS" pitchFamily="66" charset="0"/>
              </a:rPr>
              <a:t>Is you warm enough in your nightie?</a:t>
            </a:r>
          </a:p>
        </p:txBody>
      </p:sp>
      <p:sp>
        <p:nvSpPr>
          <p:cNvPr id="12298" name="AutoShape 10"/>
          <p:cNvSpPr>
            <a:spLocks noChangeArrowheads="1"/>
          </p:cNvSpPr>
          <p:nvPr/>
        </p:nvSpPr>
        <p:spPr bwMode="auto">
          <a:xfrm>
            <a:off x="5867400" y="1125538"/>
            <a:ext cx="1296988" cy="1944687"/>
          </a:xfrm>
          <a:prstGeom prst="wedgeRoundRectCallout">
            <a:avLst>
              <a:gd name="adj1" fmla="val 74481"/>
              <a:gd name="adj2" fmla="val -53593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 sz="2800">
                <a:latin typeface="Comic Sans MS" pitchFamily="66" charset="0"/>
              </a:rPr>
              <a:t>I’m fine, thank you.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20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7" grpId="0" animBg="1"/>
      <p:bldP spid="1229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Book Week Oct 2005 071"/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965" t="19496" r="7036"/>
          <a:stretch>
            <a:fillRect/>
          </a:stretch>
        </p:blipFill>
        <p:spPr>
          <a:xfrm>
            <a:off x="395288" y="260350"/>
            <a:ext cx="3513137" cy="5173663"/>
          </a:xfrm>
          <a:noFill/>
        </p:spPr>
      </p:pic>
      <p:pic>
        <p:nvPicPr>
          <p:cNvPr id="9219" name="Picture 3" descr="Book Week Oct 2005 071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380" t="36484" r="35928" b="44243"/>
          <a:stretch>
            <a:fillRect/>
          </a:stretch>
        </p:blipFill>
        <p:spPr>
          <a:xfrm>
            <a:off x="6694488" y="260350"/>
            <a:ext cx="2449512" cy="3313113"/>
          </a:xfrm>
          <a:noFill/>
        </p:spPr>
      </p:pic>
      <p:sp>
        <p:nvSpPr>
          <p:cNvPr id="9220" name="AutoShape 4"/>
          <p:cNvSpPr>
            <a:spLocks noChangeArrowheads="1"/>
          </p:cNvSpPr>
          <p:nvPr/>
        </p:nvSpPr>
        <p:spPr bwMode="auto">
          <a:xfrm>
            <a:off x="2843213" y="188913"/>
            <a:ext cx="2736850" cy="1584325"/>
          </a:xfrm>
          <a:prstGeom prst="wedgeRoundRectCallout">
            <a:avLst>
              <a:gd name="adj1" fmla="val -65315"/>
              <a:gd name="adj2" fmla="val 53606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 sz="2800">
                <a:latin typeface="Comic Sans MS" pitchFamily="66" charset="0"/>
              </a:rPr>
              <a:t>Is you warm enough in your nightie?</a:t>
            </a:r>
          </a:p>
        </p:txBody>
      </p:sp>
      <p:sp>
        <p:nvSpPr>
          <p:cNvPr id="9221" name="AutoShape 5"/>
          <p:cNvSpPr>
            <a:spLocks noChangeArrowheads="1"/>
          </p:cNvSpPr>
          <p:nvPr/>
        </p:nvSpPr>
        <p:spPr bwMode="auto">
          <a:xfrm>
            <a:off x="5867400" y="1125538"/>
            <a:ext cx="1296988" cy="1944687"/>
          </a:xfrm>
          <a:prstGeom prst="wedgeRoundRectCallout">
            <a:avLst>
              <a:gd name="adj1" fmla="val 74481"/>
              <a:gd name="adj2" fmla="val -53593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 sz="2800">
                <a:latin typeface="Comic Sans MS" pitchFamily="66" charset="0"/>
              </a:rPr>
              <a:t>I’m fine, thank you.</a:t>
            </a: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4067175" y="3716338"/>
            <a:ext cx="4897438" cy="201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sz="28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“</a:t>
            </a:r>
            <a:r>
              <a:rPr lang="en-GB" sz="2800"/>
              <a:t>Is you warm enough in your nightie?</a:t>
            </a:r>
            <a:r>
              <a:rPr lang="en-GB" sz="28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”</a:t>
            </a:r>
            <a:r>
              <a:rPr lang="en-GB" sz="2800"/>
              <a:t> </a:t>
            </a:r>
            <a:r>
              <a:rPr lang="en-GB" sz="2800">
                <a:solidFill>
                  <a:srgbClr val="FFFF00"/>
                </a:solidFill>
              </a:rPr>
              <a:t>asked the BFG</a:t>
            </a:r>
            <a:r>
              <a:rPr lang="en-GB" sz="2800"/>
              <a:t>.</a:t>
            </a:r>
          </a:p>
          <a:p>
            <a:pPr>
              <a:spcBef>
                <a:spcPct val="50000"/>
              </a:spcBef>
              <a:defRPr/>
            </a:pPr>
            <a:r>
              <a:rPr lang="en-GB" sz="28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“</a:t>
            </a:r>
            <a:r>
              <a:rPr lang="en-GB" sz="2800"/>
              <a:t>I’m fine, thank you,</a:t>
            </a:r>
            <a:r>
              <a:rPr lang="en-GB" sz="28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” </a:t>
            </a:r>
            <a:r>
              <a:rPr lang="en-GB" sz="2800">
                <a:solidFill>
                  <a:srgbClr val="FFFF00"/>
                </a:solidFill>
                <a:latin typeface="Comic Sans MS" pitchFamily="66" charset="0"/>
              </a:rPr>
              <a:t>replied Sophie</a:t>
            </a:r>
            <a:r>
              <a:rPr lang="en-GB" sz="2800">
                <a:latin typeface="Comic Sans MS" pitchFamily="66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14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2000"/>
                                        <p:tgtEl>
                                          <p:spTgt spid="143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untain Top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Mountain Top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Mountain Top</Template>
  <TotalTime>92</TotalTime>
  <Words>187</Words>
  <Application>Microsoft Office PowerPoint</Application>
  <PresentationFormat>On-screen Show (4:3)</PresentationFormat>
  <Paragraphs>20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Wingdings</vt:lpstr>
      <vt:lpstr>Comic Sans MS</vt:lpstr>
      <vt:lpstr>Mountain Top</vt:lpstr>
      <vt:lpstr>The BFG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Laptops for Teachers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BFG</dc:title>
  <dc:creator>Spencer</dc:creator>
  <cp:lastModifiedBy>Teacher E-Solutions</cp:lastModifiedBy>
  <cp:revision>6</cp:revision>
  <dcterms:created xsi:type="dcterms:W3CDTF">2005-10-30T17:00:57Z</dcterms:created>
  <dcterms:modified xsi:type="dcterms:W3CDTF">2019-01-18T16:50:25Z</dcterms:modified>
</cp:coreProperties>
</file>