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3" r:id="rId4"/>
    <p:sldId id="265" r:id="rId5"/>
    <p:sldId id="264" r:id="rId6"/>
    <p:sldId id="260" r:id="rId7"/>
    <p:sldId id="261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719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E5B13A-6FB0-4EE4-8758-6F7EE8B8AC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85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6FB4D-84A0-4526-B573-ABFCF31E7A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6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3C1A1-57E2-4EB7-9071-84D408A6E6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52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EAE7E-B320-4236-8780-049BF86581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4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036F2-8FD8-473F-A13C-942BDE25E9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32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00BE5-3181-4BEC-9B4A-6B8723734B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65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8B3ED-1647-4177-990A-34C066FDCB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02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78D09-8D1F-41DC-8DC4-8BB630113A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21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67B63-2645-4A83-9AF0-124055126C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79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86186-BA90-4FAB-81B5-533E0A33BD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46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F322C-8077-44BD-A75E-6987B28D97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69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614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615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615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5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5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5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15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616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6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44CD524-D3BF-4C93-A88E-6501233EBD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52513"/>
            <a:ext cx="7772400" cy="2547937"/>
          </a:xfrm>
        </p:spPr>
        <p:txBody>
          <a:bodyPr/>
          <a:lstStyle/>
          <a:p>
            <a:pPr eaLnBrk="1" hangingPunct="1">
              <a:defRPr/>
            </a:pPr>
            <a:r>
              <a:rPr lang="en-GB" sz="11800" smtClean="0"/>
              <a:t>The BFG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5400" smtClean="0"/>
              <a:t>What did he say?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9" descr="Book Week Oct 2005 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5" t="19496" r="7036"/>
          <a:stretch>
            <a:fillRect/>
          </a:stretch>
        </p:blipFill>
        <p:spPr bwMode="auto">
          <a:xfrm>
            <a:off x="2771775" y="692150"/>
            <a:ext cx="3863975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5867400" y="188913"/>
            <a:ext cx="3024188" cy="1368425"/>
          </a:xfrm>
          <a:prstGeom prst="wedgeRoundRectCallout">
            <a:avLst>
              <a:gd name="adj1" fmla="val -54986"/>
              <a:gd name="adj2" fmla="val 9118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156325" y="188913"/>
            <a:ext cx="2592388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I is the BFG. What is your name?</a:t>
            </a:r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179388" y="1557338"/>
            <a:ext cx="2447925" cy="1584325"/>
          </a:xfrm>
          <a:prstGeom prst="wedgeRoundRectCallout">
            <a:avLst>
              <a:gd name="adj1" fmla="val 72505"/>
              <a:gd name="adj2" fmla="val -641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179388" y="1916113"/>
            <a:ext cx="25193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My name is Sophie!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 animBg="1"/>
      <p:bldP spid="3095" grpId="0"/>
      <p:bldP spid="3096" grpId="0" animBg="1"/>
      <p:bldP spid="3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ook Week Oct 2005 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5" t="19496" r="7036" b="34636"/>
          <a:stretch>
            <a:fillRect/>
          </a:stretch>
        </p:blipFill>
        <p:spPr bwMode="auto">
          <a:xfrm>
            <a:off x="2771775" y="692150"/>
            <a:ext cx="3863975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867400" y="188913"/>
            <a:ext cx="3024188" cy="1368425"/>
          </a:xfrm>
          <a:prstGeom prst="wedgeRoundRectCallout">
            <a:avLst>
              <a:gd name="adj1" fmla="val -54986"/>
              <a:gd name="adj2" fmla="val 9118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156325" y="188913"/>
            <a:ext cx="2592388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I is the BFG. What is your name?</a:t>
            </a: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179388" y="1557338"/>
            <a:ext cx="2447925" cy="1584325"/>
          </a:xfrm>
          <a:prstGeom prst="wedgeRoundRectCallout">
            <a:avLst>
              <a:gd name="adj1" fmla="val 72505"/>
              <a:gd name="adj2" fmla="val -641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79388" y="1916113"/>
            <a:ext cx="25193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My name is Sophie!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58775" y="4076700"/>
            <a:ext cx="8785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The giant said</a:t>
            </a:r>
            <a:r>
              <a:rPr lang="en-GB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</a:t>
            </a:r>
            <a:r>
              <a:rPr lang="en-GB" sz="32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GB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“</a:t>
            </a:r>
            <a:r>
              <a:rPr lang="en-GB" sz="3200">
                <a:latin typeface="Comic Sans MS" pitchFamily="66" charset="0"/>
              </a:rPr>
              <a:t>I is the BFG. What is your name?</a:t>
            </a:r>
            <a:r>
              <a:rPr lang="en-GB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”</a:t>
            </a:r>
          </a:p>
          <a:p>
            <a:pPr>
              <a:spcBef>
                <a:spcPct val="50000"/>
              </a:spcBef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Sophie said</a:t>
            </a:r>
            <a:r>
              <a:rPr lang="en-GB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</a:t>
            </a:r>
            <a:r>
              <a:rPr lang="en-GB" sz="32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GB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“</a:t>
            </a:r>
            <a:r>
              <a:rPr lang="en-GB" sz="3200">
                <a:latin typeface="Comic Sans MS" pitchFamily="66" charset="0"/>
              </a:rPr>
              <a:t>My name is Sophie!</a:t>
            </a:r>
            <a:r>
              <a:rPr lang="en-GB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6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6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ook Week Oct 2005 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5" t="19496" r="7036" b="6131"/>
          <a:stretch>
            <a:fillRect/>
          </a:stretch>
        </p:blipFill>
        <p:spPr bwMode="auto">
          <a:xfrm>
            <a:off x="2987675" y="1125538"/>
            <a:ext cx="3457575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250825" y="260350"/>
            <a:ext cx="2881313" cy="1584325"/>
          </a:xfrm>
          <a:prstGeom prst="wedgeRoundRectCallout">
            <a:avLst>
              <a:gd name="adj1" fmla="val 52977"/>
              <a:gd name="adj2" fmla="val 1023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What sort of human beings do you eat?</a:t>
            </a:r>
          </a:p>
          <a:p>
            <a:pPr algn="ctr"/>
            <a:endParaRPr lang="en-GB" sz="2800">
              <a:latin typeface="Comic Sans MS" pitchFamily="66" charset="0"/>
            </a:endParaRP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5472113" y="549275"/>
            <a:ext cx="3671887" cy="1655763"/>
          </a:xfrm>
          <a:prstGeom prst="wedgeRoundRectCallout">
            <a:avLst>
              <a:gd name="adj1" fmla="val -54412"/>
              <a:gd name="adj2" fmla="val 853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I is never guzzling human beans! I is a friendly giant.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184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Book Week Oct 2005 0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5" t="19496" r="7036" b="34636"/>
          <a:stretch>
            <a:fillRect/>
          </a:stretch>
        </p:blipFill>
        <p:spPr bwMode="auto">
          <a:xfrm>
            <a:off x="2987675" y="1125538"/>
            <a:ext cx="3457575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AutoShape 5"/>
          <p:cNvSpPr>
            <a:spLocks noChangeArrowheads="1"/>
          </p:cNvSpPr>
          <p:nvPr/>
        </p:nvSpPr>
        <p:spPr bwMode="auto">
          <a:xfrm>
            <a:off x="250825" y="260350"/>
            <a:ext cx="2881313" cy="1584325"/>
          </a:xfrm>
          <a:prstGeom prst="wedgeRoundRectCallout">
            <a:avLst>
              <a:gd name="adj1" fmla="val 52977"/>
              <a:gd name="adj2" fmla="val 1023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What sort of human beings do you eat?</a:t>
            </a:r>
          </a:p>
          <a:p>
            <a:pPr algn="ctr"/>
            <a:endParaRPr lang="en-GB" sz="2800">
              <a:latin typeface="Comic Sans MS" pitchFamily="66" charset="0"/>
            </a:endParaRPr>
          </a:p>
        </p:txBody>
      </p:sp>
      <p:sp>
        <p:nvSpPr>
          <p:cNvPr id="7172" name="AutoShape 8"/>
          <p:cNvSpPr>
            <a:spLocks noChangeArrowheads="1"/>
          </p:cNvSpPr>
          <p:nvPr/>
        </p:nvSpPr>
        <p:spPr bwMode="auto">
          <a:xfrm>
            <a:off x="5472113" y="549275"/>
            <a:ext cx="3671887" cy="1655763"/>
          </a:xfrm>
          <a:prstGeom prst="wedgeRoundRectCallout">
            <a:avLst>
              <a:gd name="adj1" fmla="val -54412"/>
              <a:gd name="adj2" fmla="val 853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I is never guzzling human beans! I is a friendly giant.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50825" y="4508500"/>
            <a:ext cx="41052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Sophie asked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</a:t>
            </a:r>
            <a:r>
              <a:rPr lang="en-GB" sz="2800">
                <a:latin typeface="Comic Sans MS" pitchFamily="66" charset="0"/>
              </a:rPr>
              <a:t> 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“</a:t>
            </a:r>
            <a:r>
              <a:rPr lang="en-GB" sz="2800">
                <a:latin typeface="Comic Sans MS" pitchFamily="66" charset="0"/>
              </a:rPr>
              <a:t>What sort of human beings do you eat?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”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076825" y="4508500"/>
            <a:ext cx="40671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The BFG replied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</a:t>
            </a:r>
            <a:r>
              <a:rPr lang="en-GB" sz="2800">
                <a:latin typeface="Comic Sans MS" pitchFamily="66" charset="0"/>
              </a:rPr>
              <a:t> 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“</a:t>
            </a:r>
            <a:r>
              <a:rPr lang="en-GB" sz="2800">
                <a:latin typeface="Comic Sans MS" pitchFamily="66" charset="0"/>
              </a:rPr>
              <a:t>I is never guzzling human beans! I is a friendly giant.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7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 descr="Book Week Oct 2005 07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5" t="19496" r="7036"/>
          <a:stretch>
            <a:fillRect/>
          </a:stretch>
        </p:blipFill>
        <p:spPr>
          <a:xfrm>
            <a:off x="395288" y="260350"/>
            <a:ext cx="3513137" cy="5173663"/>
          </a:xfrm>
          <a:noFill/>
        </p:spPr>
      </p:pic>
      <p:pic>
        <p:nvPicPr>
          <p:cNvPr id="8195" name="Picture 8" descr="Book Week Oct 2005 07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80" t="36484" r="35928" b="44243"/>
          <a:stretch>
            <a:fillRect/>
          </a:stretch>
        </p:blipFill>
        <p:spPr>
          <a:xfrm>
            <a:off x="6694488" y="260350"/>
            <a:ext cx="2449512" cy="3313113"/>
          </a:xfrm>
          <a:noFill/>
        </p:spPr>
      </p:pic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2843213" y="188913"/>
            <a:ext cx="2736850" cy="1584325"/>
          </a:xfrm>
          <a:prstGeom prst="wedgeRoundRectCallout">
            <a:avLst>
              <a:gd name="adj1" fmla="val -65315"/>
              <a:gd name="adj2" fmla="val 536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Is you warm enough in your nightie?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5867400" y="1125538"/>
            <a:ext cx="1296988" cy="1944687"/>
          </a:xfrm>
          <a:prstGeom prst="wedgeRoundRectCallout">
            <a:avLst>
              <a:gd name="adj1" fmla="val 74481"/>
              <a:gd name="adj2" fmla="val -5359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I’m fine, thank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 animBg="1"/>
      <p:bldP spid="122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ook Week Oct 2005 07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5" t="19496" r="7036"/>
          <a:stretch>
            <a:fillRect/>
          </a:stretch>
        </p:blipFill>
        <p:spPr>
          <a:xfrm>
            <a:off x="395288" y="260350"/>
            <a:ext cx="3513137" cy="5173663"/>
          </a:xfrm>
          <a:noFill/>
        </p:spPr>
      </p:pic>
      <p:pic>
        <p:nvPicPr>
          <p:cNvPr id="9219" name="Picture 3" descr="Book Week Oct 2005 071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80" t="36484" r="35928" b="44243"/>
          <a:stretch>
            <a:fillRect/>
          </a:stretch>
        </p:blipFill>
        <p:spPr>
          <a:xfrm>
            <a:off x="6694488" y="260350"/>
            <a:ext cx="2449512" cy="3313113"/>
          </a:xfrm>
          <a:noFill/>
        </p:spPr>
      </p:pic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2843213" y="188913"/>
            <a:ext cx="2736850" cy="1584325"/>
          </a:xfrm>
          <a:prstGeom prst="wedgeRoundRectCallout">
            <a:avLst>
              <a:gd name="adj1" fmla="val -65315"/>
              <a:gd name="adj2" fmla="val 536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Is you warm enough in your nightie?</a:t>
            </a: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5867400" y="1125538"/>
            <a:ext cx="1296988" cy="1944687"/>
          </a:xfrm>
          <a:prstGeom prst="wedgeRoundRectCallout">
            <a:avLst>
              <a:gd name="adj1" fmla="val 74481"/>
              <a:gd name="adj2" fmla="val -5359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>
                <a:latin typeface="Comic Sans MS" pitchFamily="66" charset="0"/>
              </a:rPr>
              <a:t>I’m fine, thank you.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067175" y="3716338"/>
            <a:ext cx="4897438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en-GB" sz="2800"/>
              <a:t>Is you warm enough in your nightie?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</a:t>
            </a:r>
            <a:r>
              <a:rPr lang="en-GB" sz="2800"/>
              <a:t> </a:t>
            </a:r>
            <a:r>
              <a:rPr lang="en-GB" sz="2800">
                <a:solidFill>
                  <a:srgbClr val="FFFF00"/>
                </a:solidFill>
              </a:rPr>
              <a:t>asked the BFG</a:t>
            </a:r>
            <a:r>
              <a:rPr lang="en-GB" sz="2800"/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“</a:t>
            </a:r>
            <a:r>
              <a:rPr lang="en-GB" sz="2800"/>
              <a:t>I’m fine, thank you,</a:t>
            </a:r>
            <a:r>
              <a:rPr lang="en-GB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” </a:t>
            </a:r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replied Sophie</a:t>
            </a:r>
            <a:r>
              <a:rPr lang="en-GB" sz="280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92</TotalTime>
  <Words>187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Comic Sans MS</vt:lpstr>
      <vt:lpstr>Mountain Top</vt:lpstr>
      <vt:lpstr>The BFG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Laptops for Teachers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BFG</dc:title>
  <dc:creator>Spencer</dc:creator>
  <cp:lastModifiedBy>Teacher E-Solutions</cp:lastModifiedBy>
  <cp:revision>6</cp:revision>
  <dcterms:created xsi:type="dcterms:W3CDTF">2005-10-30T17:00:57Z</dcterms:created>
  <dcterms:modified xsi:type="dcterms:W3CDTF">2019-01-18T16:50:25Z</dcterms:modified>
</cp:coreProperties>
</file>