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sldIdLst>
    <p:sldId id="257" r:id="rId2"/>
    <p:sldId id="270" r:id="rId3"/>
    <p:sldId id="258" r:id="rId4"/>
    <p:sldId id="259" r:id="rId5"/>
    <p:sldId id="264" r:id="rId6"/>
    <p:sldId id="260" r:id="rId7"/>
    <p:sldId id="261" r:id="rId8"/>
    <p:sldId id="263" r:id="rId9"/>
    <p:sldId id="268" r:id="rId10"/>
    <p:sldId id="266" r:id="rId11"/>
    <p:sldId id="262" r:id="rId12"/>
    <p:sldId id="269" r:id="rId13"/>
    <p:sldId id="265" r:id="rId14"/>
    <p:sldId id="271" r:id="rId15"/>
    <p:sldId id="272" r:id="rId16"/>
    <p:sldId id="267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2" r:id="rId27"/>
    <p:sldId id="283" r:id="rId28"/>
    <p:sldId id="287" r:id="rId29"/>
    <p:sldId id="285" r:id="rId30"/>
    <p:sldId id="284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3399"/>
    <a:srgbClr val="00FF00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4" d="100"/>
          <a:sy n="74" d="100"/>
        </p:scale>
        <p:origin x="-58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49E19C-7E03-44C7-8DAE-4524512B61D9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41DBB3-85C4-486B-9639-911607FD6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67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AEA0F49-073A-4FF6-AD94-F918766BA83E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E3AB2-30D6-4206-8AC3-16D874439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611D3-767A-4DC6-B52A-ADB078EFB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3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50C0-55E1-4CE2-BA3D-225243884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6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6A83-0EAF-41C1-8F88-7AA4B34FE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9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DB703-FE27-46FD-A256-7929FF96B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5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06D39-E635-435D-8D83-16087324B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0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F4F73-BD06-43A0-BD04-B27B9242C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56743-6689-4502-8553-F8BDFCB4A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2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6E196-F89A-423E-B0BB-2CE176F10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6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FC226-94CC-404B-89A2-B2990E055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0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9DEC-04E9-40C1-9776-05FE09032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0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5C0A2EE-7728-4FC6-85BC-87962C45D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5400" smtClean="0">
                <a:solidFill>
                  <a:srgbClr val="FF3300"/>
                </a:solidFill>
                <a:latin typeface="Kristen ITC" pitchFamily="66" charset="0"/>
              </a:rPr>
              <a:t>Breed Identification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z="3600" smtClean="0">
              <a:latin typeface="Kristen ITC" pitchFamily="66" charset="0"/>
            </a:endParaRPr>
          </a:p>
          <a:p>
            <a:r>
              <a:rPr lang="en-US" sz="3600" smtClean="0">
                <a:solidFill>
                  <a:srgbClr val="FF3399"/>
                </a:solidFill>
                <a:latin typeface="Kristen ITC" pitchFamily="66" charset="0"/>
              </a:rPr>
              <a:t>Swine</a:t>
            </a:r>
            <a:endParaRPr lang="en-US" sz="3600" smtClean="0">
              <a:latin typeface="Kristen ITC" pitchFamily="66" charset="0"/>
            </a:endParaRPr>
          </a:p>
          <a:p>
            <a:r>
              <a:rPr lang="en-US" sz="3600" smtClean="0">
                <a:solidFill>
                  <a:srgbClr val="6600CC"/>
                </a:solidFill>
                <a:latin typeface="Kristen ITC" pitchFamily="66" charset="0"/>
              </a:rPr>
              <a:t>Sheep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Simmental</a:t>
            </a:r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9888"/>
            <a:ext cx="44196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27200"/>
            <a:ext cx="47244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Limousin</a:t>
            </a:r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32000"/>
            <a:ext cx="48768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44196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Gelbvieh</a:t>
            </a:r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4958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97088"/>
            <a:ext cx="4648200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Shorthorn</a:t>
            </a:r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720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0363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Red Angus</a:t>
            </a:r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733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36195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Tarentaise</a:t>
            </a:r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4196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724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Santa Gertrudis</a:t>
            </a:r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79625"/>
            <a:ext cx="4419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7244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Swine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Landrace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4196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9450"/>
            <a:ext cx="47244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Swine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Chester White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2672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768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Swine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Yorkshire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455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Texas Longhorn</a:t>
            </a:r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5720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5720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Swine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Hampshire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6482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495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Swine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Poland China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5720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Swine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Berkshire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6482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495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Swine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Spot or Spotted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7244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4196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Swine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Duroc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8463"/>
            <a:ext cx="46482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495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Swine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  <a:latin typeface="Kristen ITC" pitchFamily="66" charset="0"/>
              </a:rPr>
              <a:t>Tamworth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663"/>
            <a:ext cx="45720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5720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Sheep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Rambouillet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4267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304800"/>
            <a:ext cx="31591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5814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Sheep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Dorset</a:t>
            </a:r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720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Sheep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Southdown</a:t>
            </a:r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396240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16200"/>
            <a:ext cx="3733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7432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Sheep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Finnsheep</a:t>
            </a:r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4196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72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Angus</a:t>
            </a:r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0863"/>
            <a:ext cx="44958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200"/>
            <a:ext cx="46482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Sheep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Hampshire</a:t>
            </a:r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4475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Sheep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Suffolk</a:t>
            </a:r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27818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894138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Sheep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Cheviot</a:t>
            </a:r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475"/>
            <a:ext cx="4495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6482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Sheep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mtClean="0">
                <a:solidFill>
                  <a:srgbClr val="6600CC"/>
                </a:solidFill>
                <a:latin typeface="Kristen ITC" pitchFamily="66" charset="0"/>
              </a:rPr>
              <a:t>Katahdin</a:t>
            </a: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0386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857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32004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5400" smtClean="0">
                <a:solidFill>
                  <a:srgbClr val="FF3300"/>
                </a:solidFill>
                <a:latin typeface="Kristen ITC" pitchFamily="66" charset="0"/>
              </a:rPr>
              <a:t>Breed Identification</a:t>
            </a:r>
            <a:br>
              <a:rPr lang="en-US" sz="5400" smtClean="0">
                <a:solidFill>
                  <a:srgbClr val="FF3300"/>
                </a:solidFill>
                <a:latin typeface="Kristen ITC" pitchFamily="66" charset="0"/>
              </a:rPr>
            </a:br>
            <a:r>
              <a:rPr lang="en-US" sz="5400" smtClean="0">
                <a:solidFill>
                  <a:srgbClr val="FF3300"/>
                </a:solidFill>
                <a:latin typeface="Kristen ITC" pitchFamily="66" charset="0"/>
              </a:rPr>
              <a:t>QUIZ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z="3600" smtClean="0">
              <a:latin typeface="Kristen ITC" pitchFamily="66" charset="0"/>
            </a:endParaRPr>
          </a:p>
          <a:p>
            <a:r>
              <a:rPr lang="en-US" sz="3600" smtClean="0">
                <a:solidFill>
                  <a:srgbClr val="FF3399"/>
                </a:solidFill>
                <a:latin typeface="Kristen ITC" pitchFamily="66" charset="0"/>
              </a:rPr>
              <a:t>Swine</a:t>
            </a:r>
            <a:endParaRPr lang="en-US" sz="3600" smtClean="0">
              <a:latin typeface="Kristen ITC" pitchFamily="66" charset="0"/>
            </a:endParaRPr>
          </a:p>
          <a:p>
            <a:r>
              <a:rPr lang="en-US" sz="3600" smtClean="0">
                <a:solidFill>
                  <a:srgbClr val="6600CC"/>
                </a:solidFill>
                <a:latin typeface="Kristen ITC" pitchFamily="66" charset="0"/>
              </a:rPr>
              <a:t>Sheep</a:t>
            </a:r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5720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5720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0863"/>
            <a:ext cx="44958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200"/>
            <a:ext cx="46482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838"/>
            <a:ext cx="44958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24025"/>
            <a:ext cx="46482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5814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5814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2971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35052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7244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4196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Brangus</a:t>
            </a:r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838"/>
            <a:ext cx="44958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24025"/>
            <a:ext cx="46482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48768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17663"/>
            <a:ext cx="42672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876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42672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720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9888"/>
            <a:ext cx="44196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27200"/>
            <a:ext cx="47244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32000"/>
            <a:ext cx="48768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44196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4958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97088"/>
            <a:ext cx="4648200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720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0363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733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36195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4196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724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79625"/>
            <a:ext cx="4419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7244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Brahman</a:t>
            </a:r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5814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5814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2971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35052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4196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9450"/>
            <a:ext cx="47244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2672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768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455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6482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495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5720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6482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495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7244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4196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8463"/>
            <a:ext cx="46482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495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663"/>
            <a:ext cx="45720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5720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6600CC"/>
              </a:solidFill>
              <a:latin typeface="Kristen ITC" pitchFamily="66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4267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304800"/>
            <a:ext cx="31591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5814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Charolais</a:t>
            </a:r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7244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4196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720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396240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16200"/>
            <a:ext cx="3733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7432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4196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72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4475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27818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894138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FF3399"/>
              </a:solidFill>
              <a:latin typeface="Kristen ITC" pitchFamily="66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475"/>
            <a:ext cx="4495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6482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 smtClean="0">
              <a:latin typeface="Kristen ITC" pitchFamily="66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endParaRPr lang="en-US" smtClean="0">
              <a:solidFill>
                <a:srgbClr val="6600CC"/>
              </a:solidFill>
              <a:latin typeface="Kristen ITC" pitchFamily="66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0386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857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32004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Chianina</a:t>
            </a:r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48768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17663"/>
            <a:ext cx="42672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Polled Hereford</a:t>
            </a:r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876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42672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  <a:latin typeface="Kristen ITC" pitchFamily="66" charset="0"/>
              </a:rPr>
              <a:t>Beef Cattle</a:t>
            </a:r>
            <a:endParaRPr lang="en-US" smtClean="0">
              <a:latin typeface="Kristen ITC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sz="3600" smtClean="0">
                <a:solidFill>
                  <a:srgbClr val="00FF00"/>
                </a:solidFill>
                <a:latin typeface="Kristen ITC" pitchFamily="66" charset="0"/>
              </a:rPr>
              <a:t>Hereford</a:t>
            </a:r>
            <a:endParaRPr lang="en-US" smtClean="0">
              <a:solidFill>
                <a:srgbClr val="FF3300"/>
              </a:solidFill>
              <a:latin typeface="Kristen ITC" pitchFamily="66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720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100</Words>
  <Application>Microsoft Office PowerPoint</Application>
  <PresentationFormat>On-screen Show (4:3)</PresentationFormat>
  <Paragraphs>73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Times New Roman</vt:lpstr>
      <vt:lpstr>Arial</vt:lpstr>
      <vt:lpstr>Calibri</vt:lpstr>
      <vt:lpstr>Kristen ITC</vt:lpstr>
      <vt:lpstr>Default Design</vt:lpstr>
      <vt:lpstr>Breed Identification</vt:lpstr>
      <vt:lpstr>Beef Cattle</vt:lpstr>
      <vt:lpstr>Beef Cattle</vt:lpstr>
      <vt:lpstr>Beef Cattle</vt:lpstr>
      <vt:lpstr>Beef Cattle</vt:lpstr>
      <vt:lpstr>Beef Cattle</vt:lpstr>
      <vt:lpstr>Beef Cattle</vt:lpstr>
      <vt:lpstr>Beef Cattle</vt:lpstr>
      <vt:lpstr>Beef Cattle</vt:lpstr>
      <vt:lpstr>Beef Cattle</vt:lpstr>
      <vt:lpstr>Beef Cattle</vt:lpstr>
      <vt:lpstr>Beef Cattle</vt:lpstr>
      <vt:lpstr>Beef Cattle</vt:lpstr>
      <vt:lpstr>Beef Cattle</vt:lpstr>
      <vt:lpstr>Beef Cattle</vt:lpstr>
      <vt:lpstr>Beef Cattle</vt:lpstr>
      <vt:lpstr>Swine</vt:lpstr>
      <vt:lpstr>Swine</vt:lpstr>
      <vt:lpstr>Swine</vt:lpstr>
      <vt:lpstr>Swine</vt:lpstr>
      <vt:lpstr>Swine</vt:lpstr>
      <vt:lpstr>Swine</vt:lpstr>
      <vt:lpstr>Swine</vt:lpstr>
      <vt:lpstr>Swine</vt:lpstr>
      <vt:lpstr>Swine</vt:lpstr>
      <vt:lpstr>Sheep</vt:lpstr>
      <vt:lpstr>Sheep</vt:lpstr>
      <vt:lpstr>Sheep</vt:lpstr>
      <vt:lpstr>Sheep</vt:lpstr>
      <vt:lpstr>Sheep</vt:lpstr>
      <vt:lpstr>Sheep</vt:lpstr>
      <vt:lpstr>Sheep</vt:lpstr>
      <vt:lpstr>Sheep</vt:lpstr>
      <vt:lpstr>Breed Identification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Breed Identification</dc:title>
  <dc:creator>Emily Rae Nester</dc:creator>
  <cp:lastModifiedBy>Teacher E-Solutions</cp:lastModifiedBy>
  <cp:revision>52</cp:revision>
  <dcterms:created xsi:type="dcterms:W3CDTF">2006-10-11T16:46:19Z</dcterms:created>
  <dcterms:modified xsi:type="dcterms:W3CDTF">2019-01-15T12:42:45Z</dcterms:modified>
</cp:coreProperties>
</file>