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8"/>
  </p:notesMasterIdLst>
  <p:sldIdLst>
    <p:sldId id="257" r:id="rId2"/>
    <p:sldId id="270" r:id="rId3"/>
    <p:sldId id="258" r:id="rId4"/>
    <p:sldId id="259" r:id="rId5"/>
    <p:sldId id="264" r:id="rId6"/>
    <p:sldId id="260" r:id="rId7"/>
    <p:sldId id="261" r:id="rId8"/>
    <p:sldId id="263" r:id="rId9"/>
    <p:sldId id="268" r:id="rId10"/>
    <p:sldId id="266" r:id="rId11"/>
    <p:sldId id="262" r:id="rId12"/>
    <p:sldId id="269" r:id="rId13"/>
    <p:sldId id="265" r:id="rId14"/>
    <p:sldId id="271" r:id="rId15"/>
    <p:sldId id="272" r:id="rId16"/>
    <p:sldId id="267" r:id="rId17"/>
    <p:sldId id="273" r:id="rId18"/>
    <p:sldId id="274" r:id="rId19"/>
    <p:sldId id="275" r:id="rId20"/>
    <p:sldId id="276" r:id="rId21"/>
    <p:sldId id="277" r:id="rId22"/>
    <p:sldId id="280" r:id="rId23"/>
    <p:sldId id="278" r:id="rId24"/>
    <p:sldId id="279" r:id="rId25"/>
    <p:sldId id="281" r:id="rId26"/>
    <p:sldId id="282" r:id="rId27"/>
    <p:sldId id="283" r:id="rId28"/>
    <p:sldId id="287" r:id="rId29"/>
    <p:sldId id="285" r:id="rId30"/>
    <p:sldId id="284" r:id="rId31"/>
    <p:sldId id="286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CC"/>
    <a:srgbClr val="FF3399"/>
    <a:srgbClr val="00FF00"/>
    <a:srgbClr val="FF33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5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D49E19C-7E03-44C7-8DAE-4524512B61D9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C41DBB3-85C4-486B-9639-911607FD68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3671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DAEA0F49-073A-4FF6-AD94-F918766BA83E}" type="slidenum">
              <a:rPr lang="en-US" sz="1200" smtClean="0"/>
              <a:pPr/>
              <a:t>1</a:t>
            </a:fld>
            <a:endParaRPr lang="en-US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E3AB2-30D6-4206-8AC3-16D874439C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96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611D3-767A-4DC6-B52A-ADB078EFB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33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150C0-55E1-4CE2-BA3D-225243884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762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A6A83-0EAF-41C1-8F88-7AA4B34FEC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79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DB703-FE27-46FD-A256-7929FF96B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54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06D39-E635-435D-8D83-16087324B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0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F4F73-BD06-43A0-BD04-B27B9242C0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22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56743-6689-4502-8553-F8BDFCB4A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21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6E196-F89A-423E-B0BB-2CE176F10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266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FC226-94CC-404B-89A2-B2990E055F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80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99DEC-04E9-40C1-9776-05FE090328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104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5C0A2EE-7728-4FC6-85BC-87962C45D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z="5400" smtClean="0">
                <a:solidFill>
                  <a:srgbClr val="FF3300"/>
                </a:solidFill>
                <a:latin typeface="Kristen ITC" pitchFamily="66" charset="0"/>
              </a:rPr>
              <a:t>Breed Identification</a:t>
            </a:r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z="3600" smtClean="0">
              <a:latin typeface="Kristen ITC" pitchFamily="66" charset="0"/>
            </a:endParaRPr>
          </a:p>
          <a:p>
            <a:r>
              <a:rPr lang="en-US" sz="3600" smtClean="0">
                <a:solidFill>
                  <a:srgbClr val="FF3399"/>
                </a:solidFill>
                <a:latin typeface="Kristen ITC" pitchFamily="66" charset="0"/>
              </a:rPr>
              <a:t>Swine</a:t>
            </a:r>
            <a:endParaRPr lang="en-US" sz="3600" smtClean="0">
              <a:latin typeface="Kristen ITC" pitchFamily="66" charset="0"/>
            </a:endParaRPr>
          </a:p>
          <a:p>
            <a:r>
              <a:rPr lang="en-US" sz="3600" smtClean="0">
                <a:solidFill>
                  <a:srgbClr val="6600CC"/>
                </a:solidFill>
                <a:latin typeface="Kristen ITC" pitchFamily="66" charset="0"/>
              </a:rPr>
              <a:t>Sheep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Simmental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9888"/>
            <a:ext cx="4419600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727200"/>
            <a:ext cx="47244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Limousin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032000"/>
            <a:ext cx="4876800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1363"/>
            <a:ext cx="441960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Gelbvieh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4495800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097088"/>
            <a:ext cx="4648200" cy="303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Shorthorn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572000" cy="353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30363"/>
            <a:ext cx="4572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Red Angus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371600"/>
            <a:ext cx="3200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352800"/>
            <a:ext cx="37338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52800"/>
            <a:ext cx="3619500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Tarentaise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6400"/>
            <a:ext cx="4419600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47244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Santa Gertrudis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79625"/>
            <a:ext cx="44196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4724400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Swine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Landrace</a:t>
            </a: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4419600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9450"/>
            <a:ext cx="472440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Swine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Chester White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4267200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4876800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Swine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Yorkshire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457200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1455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Texas Longhorn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45720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52600"/>
            <a:ext cx="4572000" cy="319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Swine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Hampshire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4648200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09800"/>
            <a:ext cx="4495800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Swine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Poland China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4572000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9800"/>
            <a:ext cx="457200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Swine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Berkshire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464820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4495800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Swine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Spot or Spotted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472440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362200"/>
            <a:ext cx="441960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Swine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Duroc</a:t>
            </a: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8463"/>
            <a:ext cx="4648200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4495800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Swine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FF3399"/>
                </a:solidFill>
                <a:latin typeface="Kristen ITC" pitchFamily="66" charset="0"/>
              </a:rPr>
              <a:t>Tamworth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4663"/>
            <a:ext cx="45720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57400"/>
            <a:ext cx="457200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Sheep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Rambouillet</a:t>
            </a:r>
          </a:p>
        </p:txBody>
      </p:sp>
      <p:pic>
        <p:nvPicPr>
          <p:cNvPr id="2765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667000"/>
            <a:ext cx="42672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75" y="304800"/>
            <a:ext cx="3159125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3581400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Sheep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Dorset</a:t>
            </a:r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1200"/>
            <a:ext cx="4572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572000" cy="391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Sheep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Southdown</a:t>
            </a:r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2970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057400"/>
            <a:ext cx="3962400" cy="36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616200"/>
            <a:ext cx="373380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27432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Sheep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Finnsheep</a:t>
            </a:r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6400"/>
            <a:ext cx="4419600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724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Angus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410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20863"/>
            <a:ext cx="4495800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4200"/>
            <a:ext cx="4648200" cy="305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Sheep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Hampshire</a:t>
            </a:r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572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14475"/>
            <a:ext cx="45720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Sheep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Suffolk</a:t>
            </a:r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3278188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3894138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Sheep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Cheviot</a:t>
            </a:r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5475"/>
            <a:ext cx="44958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648200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Sheep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mtClean="0">
                <a:solidFill>
                  <a:srgbClr val="6600CC"/>
                </a:solidFill>
                <a:latin typeface="Kristen ITC" pitchFamily="66" charset="0"/>
              </a:rPr>
              <a:t>Katahdin</a:t>
            </a:r>
          </a:p>
        </p:txBody>
      </p:sp>
      <p:pic>
        <p:nvPicPr>
          <p:cNvPr id="3482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667000"/>
            <a:ext cx="40386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285750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57200"/>
            <a:ext cx="3200400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z="5400" smtClean="0">
                <a:solidFill>
                  <a:srgbClr val="FF3300"/>
                </a:solidFill>
                <a:latin typeface="Kristen ITC" pitchFamily="66" charset="0"/>
              </a:rPr>
              <a:t>Breed Identification</a:t>
            </a:r>
            <a:br>
              <a:rPr lang="en-US" sz="5400" smtClean="0">
                <a:solidFill>
                  <a:srgbClr val="FF3300"/>
                </a:solidFill>
                <a:latin typeface="Kristen ITC" pitchFamily="66" charset="0"/>
              </a:rPr>
            </a:br>
            <a:r>
              <a:rPr lang="en-US" sz="5400" smtClean="0">
                <a:solidFill>
                  <a:srgbClr val="FF3300"/>
                </a:solidFill>
                <a:latin typeface="Kristen ITC" pitchFamily="66" charset="0"/>
              </a:rPr>
              <a:t>QUIZ</a:t>
            </a:r>
            <a:endParaRPr lang="en-US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z="3600" smtClean="0">
              <a:latin typeface="Kristen ITC" pitchFamily="66" charset="0"/>
            </a:endParaRPr>
          </a:p>
          <a:p>
            <a:r>
              <a:rPr lang="en-US" sz="3600" smtClean="0">
                <a:solidFill>
                  <a:srgbClr val="FF3399"/>
                </a:solidFill>
                <a:latin typeface="Kristen ITC" pitchFamily="66" charset="0"/>
              </a:rPr>
              <a:t>Swine</a:t>
            </a:r>
            <a:endParaRPr lang="en-US" sz="3600" smtClean="0">
              <a:latin typeface="Kristen ITC" pitchFamily="66" charset="0"/>
            </a:endParaRPr>
          </a:p>
          <a:p>
            <a:r>
              <a:rPr lang="en-US" sz="3600" smtClean="0">
                <a:solidFill>
                  <a:srgbClr val="6600CC"/>
                </a:solidFill>
                <a:latin typeface="Kristen ITC" pitchFamily="66" charset="0"/>
              </a:rPr>
              <a:t>Sheep</a:t>
            </a:r>
            <a:endParaRPr lang="en-US" smtClean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4572000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52600"/>
            <a:ext cx="4572000" cy="319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20863"/>
            <a:ext cx="4495800" cy="314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4200"/>
            <a:ext cx="4648200" cy="305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7838"/>
            <a:ext cx="449580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724025"/>
            <a:ext cx="4648200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3581400" cy="241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19200"/>
            <a:ext cx="3581400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81400"/>
            <a:ext cx="29718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81400"/>
            <a:ext cx="3505200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4724400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752600"/>
            <a:ext cx="4419600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Brangus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7838"/>
            <a:ext cx="449580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724025"/>
            <a:ext cx="4648200" cy="313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5450"/>
            <a:ext cx="48768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17663"/>
            <a:ext cx="4267200" cy="37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48768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057400"/>
            <a:ext cx="4267200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4572000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9800"/>
            <a:ext cx="457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9888"/>
            <a:ext cx="4419600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727200"/>
            <a:ext cx="47244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032000"/>
            <a:ext cx="4876800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1363"/>
            <a:ext cx="441960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4495800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097088"/>
            <a:ext cx="4648200" cy="303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572000" cy="353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30363"/>
            <a:ext cx="4572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371600"/>
            <a:ext cx="3200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352800"/>
            <a:ext cx="37338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52800"/>
            <a:ext cx="3619500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501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6400"/>
            <a:ext cx="4419600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47244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79625"/>
            <a:ext cx="44196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4724400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Brahman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219200"/>
            <a:ext cx="3581400" cy="241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19200"/>
            <a:ext cx="3581400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81400"/>
            <a:ext cx="29718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81400"/>
            <a:ext cx="3505200" cy="191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4419600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9450"/>
            <a:ext cx="472440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752600"/>
            <a:ext cx="4267200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4876800" cy="317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457200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1455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4648200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209800"/>
            <a:ext cx="4495800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4572000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9800"/>
            <a:ext cx="457200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464820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4495800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4724400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362200"/>
            <a:ext cx="4419600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8463"/>
            <a:ext cx="4648200" cy="357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4495800" cy="293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4663"/>
            <a:ext cx="45720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57400"/>
            <a:ext cx="4572000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6600CC"/>
              </a:solidFill>
              <a:latin typeface="Kristen ITC" pitchFamily="66" charset="0"/>
            </a:endParaRPr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667000"/>
            <a:ext cx="42672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875" y="304800"/>
            <a:ext cx="3159125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3581400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Charolais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4724400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752600"/>
            <a:ext cx="4419600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1200"/>
            <a:ext cx="4572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572000" cy="391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057400"/>
            <a:ext cx="3962400" cy="36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616200"/>
            <a:ext cx="373380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27432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6400"/>
            <a:ext cx="4419600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724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572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14475"/>
            <a:ext cx="45720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3278188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3894138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FF3399"/>
              </a:solidFill>
              <a:latin typeface="Kristen ITC" pitchFamily="66" charset="0"/>
            </a:endParaRPr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5475"/>
            <a:ext cx="44958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648200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endParaRPr lang="en-US" smtClean="0">
              <a:latin typeface="Kristen ITC" pitchFamily="66" charset="0"/>
            </a:endParaRP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endParaRPr lang="en-US" smtClean="0">
              <a:solidFill>
                <a:srgbClr val="6600CC"/>
              </a:solidFill>
              <a:latin typeface="Kristen ITC" pitchFamily="66" charset="0"/>
            </a:endParaRPr>
          </a:p>
        </p:txBody>
      </p:sp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667000"/>
            <a:ext cx="40386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2857500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57200"/>
            <a:ext cx="3200400" cy="254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Chianina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95450"/>
            <a:ext cx="487680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17663"/>
            <a:ext cx="4267200" cy="37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Polled Hereford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487680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057400"/>
            <a:ext cx="4267200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>
                <a:solidFill>
                  <a:srgbClr val="00FF00"/>
                </a:solidFill>
                <a:latin typeface="Kristen ITC" pitchFamily="66" charset="0"/>
              </a:rPr>
              <a:t>Beef Cattle</a:t>
            </a:r>
            <a:endParaRPr lang="en-US" smtClean="0">
              <a:latin typeface="Kristen ITC" pitchFamily="66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791200"/>
            <a:ext cx="6400800" cy="838200"/>
          </a:xfrm>
        </p:spPr>
        <p:txBody>
          <a:bodyPr/>
          <a:lstStyle/>
          <a:p>
            <a:r>
              <a:rPr lang="en-US" sz="3600" smtClean="0">
                <a:solidFill>
                  <a:srgbClr val="00FF00"/>
                </a:solidFill>
                <a:latin typeface="Kristen ITC" pitchFamily="66" charset="0"/>
              </a:rPr>
              <a:t>Hereford</a:t>
            </a:r>
            <a:endParaRPr lang="en-US" smtClean="0">
              <a:solidFill>
                <a:srgbClr val="FF3300"/>
              </a:solidFill>
              <a:latin typeface="Kristen ITC" pitchFamily="66" charset="0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7400"/>
            <a:ext cx="4572000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9800"/>
            <a:ext cx="457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100</Words>
  <Application>Microsoft Office PowerPoint</Application>
  <PresentationFormat>On-screen Show (4:3)</PresentationFormat>
  <Paragraphs>73</Paragraphs>
  <Slides>66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1" baseType="lpstr">
      <vt:lpstr>Times New Roman</vt:lpstr>
      <vt:lpstr>Arial</vt:lpstr>
      <vt:lpstr>Calibri</vt:lpstr>
      <vt:lpstr>Kristen ITC</vt:lpstr>
      <vt:lpstr>Default Design</vt:lpstr>
      <vt:lpstr>Breed Identification</vt:lpstr>
      <vt:lpstr>Beef Cattle</vt:lpstr>
      <vt:lpstr>Beef Cattle</vt:lpstr>
      <vt:lpstr>Beef Cattle</vt:lpstr>
      <vt:lpstr>Beef Cattle</vt:lpstr>
      <vt:lpstr>Beef Cattle</vt:lpstr>
      <vt:lpstr>Beef Cattle</vt:lpstr>
      <vt:lpstr>Beef Cattle</vt:lpstr>
      <vt:lpstr>Beef Cattle</vt:lpstr>
      <vt:lpstr>Beef Cattle</vt:lpstr>
      <vt:lpstr>Beef Cattle</vt:lpstr>
      <vt:lpstr>Beef Cattle</vt:lpstr>
      <vt:lpstr>Beef Cattle</vt:lpstr>
      <vt:lpstr>Beef Cattle</vt:lpstr>
      <vt:lpstr>Beef Cattle</vt:lpstr>
      <vt:lpstr>Beef Cattle</vt:lpstr>
      <vt:lpstr>Swine</vt:lpstr>
      <vt:lpstr>Swine</vt:lpstr>
      <vt:lpstr>Swine</vt:lpstr>
      <vt:lpstr>Swine</vt:lpstr>
      <vt:lpstr>Swine</vt:lpstr>
      <vt:lpstr>Swine</vt:lpstr>
      <vt:lpstr>Swine</vt:lpstr>
      <vt:lpstr>Swine</vt:lpstr>
      <vt:lpstr>Swine</vt:lpstr>
      <vt:lpstr>Sheep</vt:lpstr>
      <vt:lpstr>Sheep</vt:lpstr>
      <vt:lpstr>Sheep</vt:lpstr>
      <vt:lpstr>Sheep</vt:lpstr>
      <vt:lpstr>Sheep</vt:lpstr>
      <vt:lpstr>Sheep</vt:lpstr>
      <vt:lpstr>Sheep</vt:lpstr>
      <vt:lpstr>Sheep</vt:lpstr>
      <vt:lpstr>Breed Identification QUIZ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Breed Identification</dc:title>
  <dc:creator>Emily Rae Nester</dc:creator>
  <cp:lastModifiedBy>Teacher E-Solutions</cp:lastModifiedBy>
  <cp:revision>52</cp:revision>
  <dcterms:created xsi:type="dcterms:W3CDTF">2006-10-11T16:46:19Z</dcterms:created>
  <dcterms:modified xsi:type="dcterms:W3CDTF">2019-01-15T12:42:45Z</dcterms:modified>
</cp:coreProperties>
</file>