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8" r:id="rId2"/>
    <p:sldId id="259" r:id="rId3"/>
    <p:sldId id="264" r:id="rId4"/>
    <p:sldId id="260" r:id="rId5"/>
    <p:sldId id="261" r:id="rId6"/>
    <p:sldId id="262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7" r:id="rId20"/>
    <p:sldId id="276" r:id="rId21"/>
    <p:sldId id="279" r:id="rId22"/>
    <p:sldId id="280" r:id="rId23"/>
    <p:sldId id="281" r:id="rId24"/>
    <p:sldId id="282" r:id="rId25"/>
    <p:sldId id="283" r:id="rId26"/>
    <p:sldId id="284" r:id="rId27"/>
    <p:sldId id="285" r:id="rId28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2A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78" autoAdjust="0"/>
    <p:restoredTop sz="98831" autoAdjust="0"/>
  </p:normalViewPr>
  <p:slideViewPr>
    <p:cSldViewPr>
      <p:cViewPr>
        <p:scale>
          <a:sx n="60" d="100"/>
          <a:sy n="60" d="100"/>
        </p:scale>
        <p:origin x="-86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CB39918-A996-4456-89CB-DC462F2C453E}" type="datetimeFigureOut">
              <a:rPr lang="en-GB"/>
              <a:pPr>
                <a:defRPr/>
              </a:pPr>
              <a:t>18/01/2019</a:t>
            </a:fld>
            <a:endParaRPr lang="en-GB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67565CC-04EA-4095-B22E-25B4ADDB48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221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47F51F2-B36A-4E37-BA89-796A64712B4A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E14419-C51E-4A10-8D97-F4647E9997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58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22E76A-89EC-4997-916A-ECAEF993984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655EC5-E82D-4CEE-84DD-6CD24AB5C007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FE2C53-7915-4CCE-86C9-D5FDE279B59A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8AD4D1-67B6-4F26-9347-CF313E7A795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3F27A97-D37A-43CE-AD2F-053C4F799CDF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760550-5884-4F9E-AC6D-37DE834DE7FE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F2965-7FB1-4FFD-8428-A356904742C8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A21BC-8034-4BF0-A16D-ECC98A75D7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28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625FB-4613-41D8-97CC-9DDE5D9D9F8A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B4810-3F13-4DE2-9873-E7828AD395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748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683F0-949C-4EDE-AD9E-3C80F5665140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CC7D6-2AD6-42A3-8784-919E9C9E0A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0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22DC4-D550-4361-8AAF-181F2F7E54BA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45158-E115-49E6-9E2E-4382E053664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9002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2A72E-7D3F-4589-B6E7-2673E2C5346E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DC96D-0339-4188-906E-9D0FC8814F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36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97E59-A6DD-460C-8E3D-6334D3D745A7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9AEC-220F-4D11-B308-03DA9E82E1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42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E5925-339F-4649-97A8-B265DEE6CEF5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97A07-1D13-42F2-ADCE-2106166697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656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614DB-DA60-4B38-8A21-F57C323BADE0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C3A68-2F1E-4472-BD4A-0C0E057433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077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90D3D-E95E-4248-9A44-4E6BC2807529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4B80-4638-4C7C-8874-08324D99E80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48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FC5FE-92C4-431E-9DD7-2C7735244F92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09F6A-4CB5-4477-ACDB-D55EB3A6D7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796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1057D-B2C1-41A0-A85A-C3EDD799BCF5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5184C-628E-448C-9171-FA653EC968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838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A02B1CB-342E-4853-BC06-498FEA749EC0}" type="datetimeFigureOut">
              <a:rPr lang="en-US"/>
              <a:pPr>
                <a:defRPr/>
              </a:pPr>
              <a:t>1/18/2019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E62A05-6CFA-4574-A7A0-D6BC87B7DA0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c7parker\Local%20Settings\Temporary%20Internet%20Files\Content.IE5\QV3BMIB7\SN00440_%5b1%5d.mid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4.png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tags" Target="../tags/tag6.xml"/><Relationship Id="rId6" Type="http://schemas.openxmlformats.org/officeDocument/2006/relationships/slide" Target="slide10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" Target="slide15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slide" Target="slide14.xml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tags" Target="../tags/tag7.xml"/><Relationship Id="rId6" Type="http://schemas.openxmlformats.org/officeDocument/2006/relationships/slide" Target="slide16.xml"/><Relationship Id="rId5" Type="http://schemas.openxmlformats.org/officeDocument/2006/relationships/image" Target="../media/image2.emf"/><Relationship Id="rId4" Type="http://schemas.openxmlformats.org/officeDocument/2006/relationships/image" Target="../media/image5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tags" Target="../tags/tag8.xml"/><Relationship Id="rId6" Type="http://schemas.openxmlformats.org/officeDocument/2006/relationships/slide" Target="slide13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4.png"/><Relationship Id="rId3" Type="http://schemas.openxmlformats.org/officeDocument/2006/relationships/slide" Target="slide19.xml"/><Relationship Id="rId7" Type="http://schemas.openxmlformats.org/officeDocument/2006/relationships/image" Target="../media/image26.png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6" Type="http://schemas.openxmlformats.org/officeDocument/2006/relationships/slide" Target="slide18.xml"/><Relationship Id="rId11" Type="http://schemas.openxmlformats.org/officeDocument/2006/relationships/image" Target="../media/image30.wmf"/><Relationship Id="rId5" Type="http://schemas.openxmlformats.org/officeDocument/2006/relationships/slide" Target="slide17.xml"/><Relationship Id="rId10" Type="http://schemas.openxmlformats.org/officeDocument/2006/relationships/image" Target="../media/image29.png"/><Relationship Id="rId4" Type="http://schemas.openxmlformats.org/officeDocument/2006/relationships/slide" Target="slide20.xml"/><Relationship Id="rId9" Type="http://schemas.openxmlformats.org/officeDocument/2006/relationships/image" Target="../media/image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slide" Target="slide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4.png"/><Relationship Id="rId5" Type="http://schemas.openxmlformats.org/officeDocument/2006/relationships/slide" Target="slide16.xml"/><Relationship Id="rId4" Type="http://schemas.openxmlformats.org/officeDocument/2006/relationships/image" Target="../media/image2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4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tags" Target="../tags/tag9.xml"/><Relationship Id="rId6" Type="http://schemas.openxmlformats.org/officeDocument/2006/relationships/slide" Target="slide24.xml"/><Relationship Id="rId5" Type="http://schemas.openxmlformats.org/officeDocument/2006/relationships/image" Target="../media/image12.jpeg"/><Relationship Id="rId4" Type="http://schemas.openxmlformats.org/officeDocument/2006/relationships/image" Target="../media/image3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tags" Target="../tags/tag10.xml"/><Relationship Id="rId6" Type="http://schemas.openxmlformats.org/officeDocument/2006/relationships/slide" Target="slide2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5" Type="http://schemas.openxmlformats.org/officeDocument/2006/relationships/image" Target="../media/image4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1.xml"/><Relationship Id="rId6" Type="http://schemas.openxmlformats.org/officeDocument/2006/relationships/image" Target="../media/image4.png"/><Relationship Id="rId5" Type="http://schemas.openxmlformats.org/officeDocument/2006/relationships/slide" Target="slide27.xml"/><Relationship Id="rId4" Type="http://schemas.openxmlformats.org/officeDocument/2006/relationships/image" Target="../media/image1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tags" Target="../tags/tag12.xml"/><Relationship Id="rId6" Type="http://schemas.openxmlformats.org/officeDocument/2006/relationships/slide" Target="slide24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7.wav"/><Relationship Id="rId1" Type="http://schemas.openxmlformats.org/officeDocument/2006/relationships/tags" Target="../tags/tag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3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10" Type="http://schemas.openxmlformats.org/officeDocument/2006/relationships/image" Target="../media/image4.png"/><Relationship Id="rId4" Type="http://schemas.openxmlformats.org/officeDocument/2006/relationships/image" Target="../media/image5.emf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12" Type="http://schemas.openxmlformats.org/officeDocument/2006/relationships/image" Target="../media/image1.gif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6" Type="http://schemas.openxmlformats.org/officeDocument/2006/relationships/image" Target="../media/image2.emf"/><Relationship Id="rId11" Type="http://schemas.openxmlformats.org/officeDocument/2006/relationships/image" Target="../media/image16.jpeg"/><Relationship Id="rId5" Type="http://schemas.openxmlformats.org/officeDocument/2006/relationships/image" Target="../media/image11.jpeg"/><Relationship Id="rId10" Type="http://schemas.openxmlformats.org/officeDocument/2006/relationships/image" Target="../media/image15.jpe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4.jpeg"/><Relationship Id="rId1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gif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6" Type="http://schemas.openxmlformats.org/officeDocument/2006/relationships/image" Target="../media/image3.png"/><Relationship Id="rId5" Type="http://schemas.openxmlformats.org/officeDocument/2006/relationships/image" Target="../media/image1.gif"/><Relationship Id="rId4" Type="http://schemas.openxmlformats.org/officeDocument/2006/relationships/image" Target="../media/image1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" Target="slide8.xml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6" Type="http://schemas.openxmlformats.org/officeDocument/2006/relationships/image" Target="../media/image17.wmf"/><Relationship Id="rId5" Type="http://schemas.openxmlformats.org/officeDocument/2006/relationships/image" Target="../media/image18.png"/><Relationship Id="rId4" Type="http://schemas.openxmlformats.org/officeDocument/2006/relationships/slide" Target="slide9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7.wav"/><Relationship Id="rId1" Type="http://schemas.openxmlformats.org/officeDocument/2006/relationships/tags" Target="../tags/tag3.xml"/><Relationship Id="rId6" Type="http://schemas.openxmlformats.org/officeDocument/2006/relationships/slide" Target="slide10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audio8.wav"/><Relationship Id="rId1" Type="http://schemas.openxmlformats.org/officeDocument/2006/relationships/tags" Target="../tags/tag4.xml"/><Relationship Id="rId6" Type="http://schemas.openxmlformats.org/officeDocument/2006/relationships/slide" Target="slide7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3000375"/>
          </a:xfrm>
        </p:spPr>
        <p:txBody>
          <a:bodyPr/>
          <a:lstStyle/>
          <a:p>
            <a:pPr eaLnBrk="1" hangingPunct="1"/>
            <a:r>
              <a:rPr lang="en-GB" sz="9600" smtClean="0">
                <a:latin typeface="Comic Sans MS" pitchFamily="66" charset="0"/>
              </a:rPr>
              <a:t>The Butterfly</a:t>
            </a:r>
            <a:br>
              <a:rPr lang="en-GB" sz="9600" smtClean="0">
                <a:latin typeface="Comic Sans MS" pitchFamily="66" charset="0"/>
              </a:rPr>
            </a:br>
            <a:r>
              <a:rPr lang="en-GB" sz="9600" smtClean="0">
                <a:latin typeface="Comic Sans MS" pitchFamily="66" charset="0"/>
              </a:rPr>
              <a:t>Lifecycle</a:t>
            </a:r>
          </a:p>
        </p:txBody>
      </p:sp>
      <p:pic>
        <p:nvPicPr>
          <p:cNvPr id="2051" name="Picture 2" descr="C:\Documents and Settings\Claire Parker\Local Settings\Temporary Internet Files\Content.IE5\UJZ5QSEV\MM90028357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73354">
            <a:off x="6764338" y="4910138"/>
            <a:ext cx="2154237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2" descr="C:\Documents and Settings\Claire Parker\Local Settings\Temporary Internet Files\Content.IE5\UJZ5QSEV\MM90028357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8231">
            <a:off x="225425" y="4919663"/>
            <a:ext cx="21542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0" y="428625"/>
            <a:ext cx="2071688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Custom 6">
            <a:hlinkClick r:id="" action="ppaction://hlinkshowjump?jump=nextslide" highlightClick="1"/>
          </p:cNvPr>
          <p:cNvSpPr/>
          <p:nvPr/>
        </p:nvSpPr>
        <p:spPr>
          <a:xfrm>
            <a:off x="3286125" y="5929313"/>
            <a:ext cx="2714625" cy="642937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Comic Sans MS" pitchFamily="66" charset="0"/>
              </a:rPr>
              <a:t>START</a:t>
            </a:r>
          </a:p>
        </p:txBody>
      </p:sp>
      <p:pic>
        <p:nvPicPr>
          <p:cNvPr id="205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286375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SN00440_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495" fill="hold"/>
                                        <p:tgtEl>
                                          <p:spTgt spid="2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1.30226 -2.22222E-6 " pathEditMode="fixed" rAng="0" ptsTypes="AA">
                                      <p:cBhvr>
                                        <p:cTn id="1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1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How long before the butterfly egg hatches?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9286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5 days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49291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10 days</a:t>
            </a:r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9286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15 days</a:t>
            </a: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9291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20 days</a:t>
            </a:r>
          </a:p>
        </p:txBody>
      </p:sp>
      <p:pic>
        <p:nvPicPr>
          <p:cNvPr id="11" name="~PP22430.WAV">
            <a:hlinkClick r:id="" action="ppaction://media"/>
          </p:cNvPr>
          <p:cNvPicPr>
            <a:picLocks noRot="1" noChangeAspect="1"/>
          </p:cNvPicPr>
          <p:nvPr>
            <a:wavAudioFile r:embed="rId1" name="~PP2727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485775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The egg hatches after about 10 days.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3" t="64474" r="9283" b="8028"/>
          <a:stretch>
            <a:fillRect/>
          </a:stretch>
        </p:blipFill>
        <p:spPr bwMode="auto">
          <a:xfrm>
            <a:off x="4429125" y="3313113"/>
            <a:ext cx="3571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214688"/>
            <a:ext cx="785813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ction Button: Custom 9">
            <a:hlinkClick r:id="rId7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pic>
        <p:nvPicPr>
          <p:cNvPr id="12298" name="SN002446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N00499A[1]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10525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12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39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smtClean="0">
                <a:latin typeface="Comic Sans MS" pitchFamily="66" charset="0"/>
              </a:rPr>
              <a:t>Woops, wrong answer!</a:t>
            </a: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42938" y="5214938"/>
            <a:ext cx="7929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>
                <a:latin typeface="Comic Sans MS" pitchFamily="66" charset="0"/>
              </a:rPr>
              <a:t>Try again</a:t>
            </a:r>
          </a:p>
        </p:txBody>
      </p:sp>
      <p:pic>
        <p:nvPicPr>
          <p:cNvPr id="13316" name="Picture 2" descr="C:\Documents and Settings\Claire Parker\Local Settings\Temporary Internet Files\Content.IE5\L8SEAABD\j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6430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43875" y="6072188"/>
            <a:ext cx="1000125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go back</a:t>
            </a:r>
          </a:p>
        </p:txBody>
      </p:sp>
      <p:pic>
        <p:nvPicPr>
          <p:cNvPr id="13321" name="j038246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388512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133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21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What do caterpillars eat?</a:t>
            </a: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9286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fruit</a:t>
            </a: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49291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latin typeface="Comic Sans MS" pitchFamily="66" charset="0"/>
              </a:rPr>
              <a:t>vegetables</a:t>
            </a:r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9286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leaves</a:t>
            </a: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9291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latin typeface="Comic Sans MS" pitchFamily="66" charset="0"/>
              </a:rPr>
              <a:t>chocolate</a:t>
            </a:r>
          </a:p>
        </p:txBody>
      </p:sp>
      <p:pic>
        <p:nvPicPr>
          <p:cNvPr id="14343" name="Picture 3" descr="C:\Documents and Settings\Claire Parker\Local Settings\Temporary Internet Files\Content.IE5\U2Z3IK0T\MC900250839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071813"/>
            <a:ext cx="75723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4" descr="C:\Documents and Settings\Claire Parker\Local Settings\Temporary Internet Files\Content.IE5\ALDV5GN5\MC900246109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3000375"/>
            <a:ext cx="549275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2" descr="C:\Documents and Settings\Claire Parker\Local Settings\Temporary Internet Files\Content.IE5\3U7GY2RI\MM900336351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286375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5" descr="C:\Documents and Settings\Claire Parker\Local Settings\Temporary Internet Files\Content.IE5\L7DMI1TH\MP900448355[1]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572125"/>
            <a:ext cx="642937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~PP32477.WAV">
            <a:hlinkClick r:id="" action="ppaction://media"/>
          </p:cNvPr>
          <p:cNvPicPr>
            <a:picLocks noRot="1" noChangeAspect="1"/>
          </p:cNvPicPr>
          <p:nvPr>
            <a:wavAudioFile r:embed="rId1" name="~PP390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15363" name="TextBox 5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Caterpillars eat leaves to grow.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928813"/>
            <a:ext cx="478631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338513"/>
            <a:ext cx="12144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pic>
        <p:nvPicPr>
          <p:cNvPr id="15369" name="SN00249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N00499A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153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38 -0.03469 C 0.00695 -0.03562 -0.01597 -0.03724 -0.03923 -0.03839 C -0.05225 -0.04047 -0.06441 -0.04279 -0.07743 -0.04417 C -0.08576 -0.05157 -0.09479 -0.05458 -0.10434 -0.05944 C -0.10625 -0.05898 -0.10833 -0.05967 -0.10989 -0.05828 C -0.11128 -0.05666 -0.11111 -0.05389 -0.11163 -0.05157 C -0.11215 -0.04949 -0.11285 -0.04741 -0.11354 -0.04533 C -0.11302 -0.02799 -0.11475 -0.01712 -0.10625 -0.00532 C -0.10434 0.00277 -0.1066 -0.0037 -0.10243 0.00277 C -0.09878 0.00879 -0.09774 0.01341 -0.09219 0.01688 C -0.08802 0.02659 -0.08177 0.03214 -0.07448 0.03816 C -0.06649 0.0444 -0.06146 0.0488 -0.0533 0.05342 C -0.04635 0.05689 -0.05278 0.05458 -0.04392 0.06036 C -0.04219 0.06128 -0.0401 0.06175 -0.03837 0.0629 C -0.03021 0.06683 -0.02257 0.07331 -0.01423 0.07678 C -0.00538 0.08048 0.00295 0.08164 0.01163 0.0851 C 0.01962 0.08811 0.02674 0.09204 0.03507 0.09482 C 0.04375 0.09389 0.05226 0.09389 0.06094 0.0932 C 0.06545 0.09274 0.06858 0.08904 0.07205 0.08603 C 0.07552 0.08325 0.07986 0.08325 0.0842 0.08256 C 0.08924 0.08164 0.0941 0.07955 0.09896 0.07794 C 0.1007 0.07632 0.10278 0.0747 0.10452 0.07331 C 0.10556 0.07262 0.104 0.07077 0.10365 0.06961 C 0.10313 0.06822 0.10295 0.06614 0.10174 0.06475 C 0.09775 0.06128 0.09306 0.0592 0.08872 0.05573 C 0.08559 0.05296 0.08316 0.04787 0.07952 0.04486 C 0.07813 0.04394 0.07639 0.04394 0.07483 0.04255 C 0.07222 0.04116 0.06979 0.03908 0.06719 0.03677 C 0.0665 0.03608 0.06511 0.03608 0.06389 0.03561 C 0.05573 0.03261 0.04722 0.03122 0.03854 0.02983 C 0.02726 0.02521 0.01528 0.02012 0.00347 0.01781 C -0.00278 0.0148 -0.0092 0.01249 -0.0151 0.00856 C -0.02239 0.00393 -0.02795 -0.00301 -0.03541 -0.00648 C -0.03975 -0.01203 -0.05208 -0.02012 -0.05781 -0.0222 C -0.06111 -0.02799 -0.0717 -0.03747 -0.07656 -0.04186 C -0.0776 -0.04302 -0.07882 -0.04487 -0.08021 -0.04533 C -0.08472 -0.04741 -0.08194 -0.04579 -0.08837 -0.05157 C -0.0901 -0.0525 -0.09392 -0.05389 -0.09392 -0.05342 C -0.09878 -0.05759 -0.09982 -0.05689 -0.10625 -0.05597 C -0.10937 -0.04949 -0.11007 -0.04232 -0.11163 -0.03469 C -0.11128 -0.02799 -0.11146 -0.02128 -0.11076 -0.0148 C -0.10955 -0.0037 -0.08958 0.00139 -0.08298 0.00277 C -0.06597 0.00185 -0.0618 0.0037 -0.04948 -0.00463 C -0.03889 -0.00301 -0.02916 0.00115 -0.01892 0.00393 C -0.00607 0.01734 -0.02083 0.003 -0.00677 0.01341 C -0.00104 0.01734 0.00452 0.02243 0.0099 0.02752 C 0.01215 0.02937 0.01406 0.03238 0.01632 0.03469 C 0.02656 0.04394 0.03663 0.05365 0.04705 0.0629 C 0.05104 0.06637 0.05556 0.07053 0.06007 0.07331 C 0.06354 0.07539 0.06684 0.07585 0.07014 0.07794 C 0.07257 0.07955 0.07535 0.08071 0.07761 0.08256 C 0.079 0.08372 0.08229 0.08441 0.08125 0.08603 C 0.07986 0.08765 0.07761 0.08534 0.07587 0.0851 C 0.06111 0.07794 0.0441 0.07053 0.02847 0.06614 C 0.02309 0.06452 0.00712 0.06337 0.0007 0.0629 C -0.01094 0.0599 -0.02239 0.05781 -0.0335 0.05573 C -0.04236 0.05041 -0.04722 0.04926 -0.05052 0.03677 C -0.05243 0.01295 -0.05 0.01873 -0.05677 0.00509 C -0.05764 0.0037 -0.05781 0.00162 -0.05868 0.00046 C -0.06736 -0.01249 -0.05781 0.00647 -0.06528 -0.00786 C -0.06684 -0.01087 -0.06996 -0.01735 -0.06996 -0.01712 C -0.07048 -0.02382 -0.07135 -0.03053 -0.07257 -0.037 C -0.07239 -0.04533 -0.07361 -0.05412 -0.0717 -0.06175 C -0.07118 -0.06406 -0.06805 -0.06291 -0.06614 -0.06406 C -0.05885 -0.06869 -0.05416 -0.07008 -0.04583 -0.07123 C -0.04149 -0.07054 -0.03698 -0.07193 -0.03281 -0.07008 C -0.03142 -0.06961 -0.0316 -0.06661 -0.0309 -0.06522 C -0.02934 -0.06198 -0.02639 -0.05597 -0.02639 -0.05574 C -0.02413 -0.04556 -0.01805 -0.03816 -0.01232 -0.03007 C -0.00989 -0.02683 -0.0085 -0.02174 -0.0059 -0.01827 C -0.00399 -0.01596 -0.00139 -0.01457 0.0007 -0.01249 C 0.00764 -0.00509 0.01389 0.0037 0.02101 0.01087 C 0.02587 0.02104 0.03281 0.02659 0.03959 0.03469 C 0.04167 0.037 0.0434 0.04116 0.04601 0.04255 C 0.04705 0.04348 0.06233 0.05596 0.05365 0.04856 C 0.05035 0.04001 0.05295 0.04602 0.04514 0.03677 C 0.03386 0.02382 0.01979 0.01341 0.00452 0.01087 C -0.00156 0.00694 -0.00764 0.00347 -0.01423 0.00162 C -0.01857 -0.00231 -0.021 -0.00717 -0.0243 -0.01133 C -0.02604 -0.01943 -0.0283 -0.02614 -0.02986 -0.03469 C -0.03107 -0.04024 -0.03611 -0.04464 -0.0375 -0.04996 C -0.03646 -0.06614 -0.0368 -0.06753 -0.02725 -0.07701 C -0.02239 -0.0895 -0.01267 -0.08488 -0.0059 -0.09343 C -0.00052 -0.10014 -0.00312 -0.09852 0.00156 -0.10083 C 0.00504 -0.09436 0.00712 -0.08881 0.0125 -0.08511 C 0.0191 -0.06938 0.03229 -0.05898 0.04028 -0.04417 C 0.04653 -0.0333 0.05261 -0.0229 0.0592 -0.01249 C 0.06111 -0.00948 0.06233 -0.00532 0.06493 -0.00208 C 0.06788 0.00231 0.07257 0.00532 0.07674 0.00856 C 0.07795 0.00832 0.0816 0.00786 0.08038 0.0074 C 0.07136 0.0037 0.0665 0.00624 0.0592 0.00046 C 0.05677 -0.00139 0.05486 -0.00463 0.05261 -0.00648 C 0.04549 -0.01342 0.03733 -0.02243 0.02934 -0.02775 C 0.02656 -0.02984 0.02309 -0.03053 0.02014 -0.03238 C 0.00643 -0.04047 0.0191 -0.03354 0.0099 -0.04186 C 0.00226 -0.04926 -0.00434 -0.05458 -0.01041 -0.06406 C -0.01163 -0.06799 -0.01354 -0.07193 -0.01423 -0.07609 C -0.01736 -0.08858 -0.01666 -0.10176 -0.02639 -0.10985 C -0.02691 -0.11194 -0.02708 -0.11425 -0.02795 -0.11564 C -0.03021 -0.11934 -0.03541 -0.12489 -0.03541 -0.12465 C -0.03819 -0.13136 -0.03941 -0.13668 -0.04028 -0.14385 C -0.0408 -0.15449 -0.03993 -0.16513 -0.04201 -0.17553 C -0.04305 -0.18155 -0.0441 -0.18062 -0.04028 -0.179 C -0.03472 -0.17021 -0.02916 -0.16374 -0.02361 -0.15449 C -0.01996 -0.14894 -0.0191 -0.142 -0.01423 -0.13807 C -0.01146 -0.1309 -0.0085 -0.1235 -0.0059 -0.11564 C -0.00104 -0.10153 -0.00746 -0.11679 -0.00208 -0.09852 C 0.00434 -0.07516 0.01597 -0.05204 0.02934 -0.03469 C 0.03108 -0.03261 0.0316 -0.02984 0.03316 -0.02775 C 0.03542 -0.02521 0.0382 -0.02313 0.04028 -0.02082 C 0.04219 -0.0185 0.0434 -0.01573 0.04514 -0.01365 C 0.04983 -0.0081 0.05695 -0.00555 0.06181 -0.0007 C 0.07952 0.01642 0.04983 -0.00578 0.07865 0.01572 C 0.08681 0.02174 0.09827 0.02775 0.10365 0.03816 C 0.1033 0.02983 0.10347 0.02127 0.10278 0.01341 C 0.10261 0.01133 0.10122 0.01017 0.1007 0.00856 C 0.09566 -0.00694 0.08698 -0.01735 0.07674 -0.02775 C 0.07518 -0.0296 0.07292 -0.02984 0.07101 -0.03122 C 0.06354 -0.03816 0.07153 -0.03492 0.06285 -0.037 C 0.05365 -0.04464 0.04271 -0.04996 0.0342 -0.05828 C 0.03125 -0.06083 0.02934 -0.06499 0.02674 -0.06776 C 0.01563 -0.0791 0.00434 -0.0895 -0.00677 -0.10083 C -0.02361 -0.11749 -0.00156 -0.09875 -0.02083 -0.12165 C -0.02396 -0.12581 -0.02795 -0.12812 -0.03177 -0.13113 C -0.03385 -0.13252 -0.03472 -0.13599 -0.03663 -0.13807 C -0.04861 -0.15449 -0.04149 -0.14293 -0.04774 -0.15333 C -0.04826 -0.15611 -0.04948 -0.15888 -0.04948 -0.16166 C -0.04948 -0.16952 -0.0467 -0.17461 -0.04114 -0.17808 C -0.03107 -0.17715 -0.02291 -0.17646 -0.01354 -0.17461 C 0.00625 -0.16466 0.02153 -0.13714 0.0342 -0.11702 C 0.03906 -0.1087 0.03906 -0.11032 0.04427 -0.10083 C 0.04566 -0.09783 0.04653 -0.09459 0.04792 -0.09228 C 0.04948 -0.0895 0.05191 -0.08788 0.05365 -0.08511 C 0.05643 -0.08002 0.05851 -0.07424 0.06094 -0.06869 C 0.06354 -0.06337 0.06684 -0.05898 0.0691 -0.05389 C 0.07674 -0.037 0.08594 -0.0148 0.09705 -0.00208 C 0.10573 0.00786 0.1125 0.00902 0.12118 0.01688 C 0.1224 0.01642 0.12952 0.01572 0.12952 0.01087 C 0.12952 -0.00139 0.11997 -0.00972 0.11389 -0.01735 C 0.11059 -0.02105 0.10747 -0.02521 0.10365 -0.02775 C 0.10174 -0.02914 0.09983 -0.02984 0.09792 -0.03122 C 0.09636 -0.03284 0.09479 -0.03585 0.09271 -0.037 C 0.09045 -0.03839 0.08802 -0.03839 0.08594 -0.03955 C 0.07847 -0.04302 0.0724 -0.04972 0.0658 -0.05481 C 0.06146 -0.05805 0.05695 -0.06036 0.05261 -0.06291 C 0.05018 -0.06429 0.04722 -0.06522 0.04514 -0.06776 C 0.03646 -0.07886 0.0415 -0.07239 0.02934 -0.08511 C 0.02205 -0.09274 0.01285 -0.10292 0.0099 -0.11471 C 0.00938 -0.1309 0.01198 -0.14478 0.00538 -0.15819 C 0.00504 -0.15958 0.00295 -0.16836 0.00538 -0.16952 C 0.00712 -0.17114 0.00955 -0.16883 0.01163 -0.1686 C 0.02066 -0.16073 0.03073 -0.15773 0.04028 -0.15218 C 0.04809 -0.14223 0.05816 -0.13576 0.06719 -0.12859 C 0.07587 -0.12211 0.08108 -0.11032 0.08698 -0.10083 C 0.08906 -0.0969 0.09132 -0.09297 0.09271 -0.08881 C 0.09323 -0.0865 0.0934 -0.08395 0.09445 -0.08164 C 0.09531 -0.07979 0.09705 -0.07886 0.09792 -0.07701 C 0.10018 -0.07239 0.10365 -0.06291 0.10365 -0.06268 C 0.1059 -0.04579 0.11754 -0.02845 0.12604 -0.01596 C 0.12743 -0.01388 0.12795 -0.0111 0.12952 -0.00879 C 0.13177 -0.00578 0.13472 -0.0037 0.13681 -0.0007 C 0.1408 0.00439 0.14445 0.01017 0.14827 0.01572 C 0.15 0.01873 0.15347 0.01966 0.15573 0.02243 C 0.15764 0.02567 0.15886 0.02914 0.16094 0.03214 C 0.16563 0.03816 0.17066 0.04371 0.17587 0.04856 C 0.17761 0.04995 0.17986 0.05065 0.18177 0.0518 C 0.18525 0.04718 0.18611 0.0444 0.18733 0.03816 C 0.18698 0.03099 0.18733 0.02382 0.18629 0.01688 C 0.18611 0.01503 0.18438 0.01457 0.18351 0.01341 C 0.17952 0.0067 0.18351 0.01041 0.17952 0.00509 C 0.17518 -0.00208 0.16997 -0.0074 0.16493 -0.01365 C 0.15938 -0.02012 0.15486 -0.02544 0.14896 -0.03122 C 0.14236 -0.03816 0.13281 -0.04094 0.125 -0.04533 C 0.1132 -0.05157 0.10139 -0.05805 0.08976 -0.06406 C 0.08038 -0.06938 0.08195 -0.06984 0.07205 -0.07701 C 0.06285 -0.08372 0.05365 -0.08996 0.04427 -0.09552 C 0.04202 -0.09898 0.04028 -0.10245 0.03785 -0.10523 C 0.02205 -0.12119 0.03663 -0.09991 0.02674 -0.11564 C 0.025 -0.12119 0.02292 -0.12581 0.02205 -0.13113 C 0.02222 -0.13576 0.02222 -0.14038 0.02275 -0.14478 C 0.02396 -0.15148 0.03038 -0.15773 0.0342 -0.16166 C 0.03715 -0.16513 0.03802 -0.16906 0.04219 -0.17114 C 0.04792 -0.17808 0.05625 -0.17947 0.06389 -0.18039 C 0.0691 -0.18016 0.07986 -0.18085 0.08594 -0.17646 C 0.08715 -0.176 0.08768 -0.17391 0.08872 -0.17345 C 0.09323 -0.17045 0.10174 -0.16513 0.10174 -0.16466 C 0.10799 -0.15171 0.09983 -0.16651 0.11181 -0.15449 C 0.1158 -0.15079 0.11875 -0.14593 0.12205 -0.14154 C 0.12726 -0.13483 0.13334 -0.12997 0.13872 -0.12419 C 0.14115 -0.12165 0.14167 -0.11749 0.14358 -0.11471 C 0.15209 -0.10107 0.16268 -0.08996 0.16945 -0.0747 C 0.17136 -0.07008 0.17361 -0.06083 0.17587 -0.05689 C 0.18299 -0.04579 0.19028 -0.04325 0.20087 -0.04186 C 0.20226 -0.04163 0.20347 -0.04094 0.20469 -0.04047 C 0.2059 -0.04024 0.20643 -0.03793 0.20764 -0.03839 C 0.20834 -0.03909 0.20695 -0.04047 0.20643 -0.04186 C 0.20538 -0.04741 0.20625 -0.04533 0.20469 -0.04996 C 0.20156 -0.06152 0.19601 -0.06499 0.18976 -0.07331 C 0.18837 -0.07516 0.18768 -0.07748 0.18629 -0.07933 C 0.18316 -0.08303 0.179 -0.08603 0.17587 -0.08996 C 0.16997 -0.0976 0.16823 -0.10014 0.16198 -0.10638 C 0.1599 -0.10847 0.15764 -0.11009 0.15573 -0.11217 C 0.15417 -0.11379 0.15347 -0.11656 0.15209 -0.11818 C 0.14757 -0.12234 0.14271 -0.12489 0.13872 -0.12997 C 0.12257 -0.15079 0.14601 -0.12095 0.12604 -0.14478 C 0.11893 -0.15333 0.1125 -0.16281 0.10452 -0.16952 C 0.104 -0.17114 0.10347 -0.17253 0.10278 -0.17345 C 0.10087 -0.17577 0.09705 -0.18039 0.09705 -0.18016 C 0.09566 -0.18594 0.09722 -0.18663 0.09896 -0.19195 C 0.09896 -0.19172 0.10052 -0.19982 0.1007 -0.20028 C 0.10174 -0.20167 0.1033 -0.20167 0.10452 -0.20259 C 0.11337 -0.20236 0.12257 -0.20467 0.13038 -0.20028 C 0.14445 -0.19288 0.15573 -0.17947 0.16667 -0.16721 C 0.17518 -0.15842 0.18472 -0.15033 0.19184 -0.13946 C 0.19705 -0.13113 0.19913 -0.12026 0.20278 -0.11124 C 0.204 -0.10407 0.20643 -0.0976 0.20834 -0.09112 C 0.20903 -0.0895 0.20868 -0.08765 0.20955 -0.0865 C 0.21476 -0.07771 0.21511 -0.07817 0.22049 -0.0747 C 0.22917 -0.07725 0.22622 -0.0747 0.22344 -0.0969 C 0.22153 -0.11032 0.20955 -0.12234 0.204 -0.13344 C 0.20226 -0.13622 0.20191 -0.13992 0.20018 -0.14246 C 0.19827 -0.1457 0.19566 -0.14709 0.19375 -0.14986 C 0.1908 -0.15333 0.18889 -0.15726 0.18629 -0.16027 C 0.16754 -0.18085 0.14254 -0.18918 0.11945 -0.19797 C 0.10052 -0.2049 0.08229 -0.21207 0.06285 -0.21554 C 0.06858 -0.22294 0.075 -0.22688 0.08334 -0.22849 C 0.10122 -0.2278 0.11997 -0.22873 0.13802 -0.22618 C 0.14549 -0.22503 0.15295 -0.22225 0.16007 -0.22017 C 0.16702 -0.21647 0.17413 -0.21508 0.18073 -0.21069 C 0.19063 -0.20421 0.19965 -0.18895 0.20469 -0.17646 C 0.20573 -0.17021 0.20747 -0.16374 0.20764 -0.1568 C 0.20764 -0.15033 0.20209 -0.1087 0.2132 -0.09459 C 0.21962 -0.10107 0.21893 -0.09898 0.22344 -0.10985 C 0.22396 -0.11124 0.22518 -0.11471 0.22518 -0.11448 C 0.22483 -0.12003 0.22552 -0.142 0.22153 -0.15218 C 0.21493 -0.16883 0.20486 -0.17808 0.19375 -0.18987 C 0.16476 -0.21994 0.12847 -0.22572 0.09445 -0.24029 C 0.11441 -0.21462 0.13559 -0.20259 0.16094 -0.18756 C 0.20643 -0.1605 0.15087 -0.19265 0.19271 -0.16628 C 0.20764 -0.1568 0.2099 -0.15819 0.22344 -0.14709 C 0.24479 -0.13067 0.26094 -0.1087 0.27639 -0.08418 C 0.27934 -0.07886 0.2816 -0.07216 0.28455 -0.06638 C 0.29445 -0.0747 0.29063 -0.07008 0.28351 -0.10292 C 0.28004 -0.11887 0.27622 -0.12373 0.26788 -0.13344 C 0.25156 -0.15287 0.23351 -0.16813 0.21511 -0.18386 C 0.21163 -0.18663 0.20851 -0.19103 0.20469 -0.19334 C 0.19948 -0.19612 0.19393 -0.19935 0.18872 -0.20259 C 0.18108 -0.20768 0.17344 -0.21323 0.16563 -0.21878 C 0.15834 -0.22479 0.15209 -0.23312 0.14358 -0.23543 C 0.14271 -0.23705 0.13959 -0.23867 0.14063 -0.24029 C 0.14219 -0.24144 0.14445 -0.23983 0.14636 -0.2389 C 0.14827 -0.23844 0.15 -0.23774 0.15209 -0.23682 C 0.154 -0.23566 0.15573 -0.23381 0.15747 -0.23312 C 0.15972 -0.23243 0.1625 -0.23243 0.16493 -0.23196 C 0.16667 -0.23034 0.16823 -0.22803 0.17049 -0.22734 C 0.1757 -0.22503 0.18629 -0.22271 0.18629 -0.22248 C 0.19931 -0.21323 0.21163 -0.20259 0.22344 -0.19103 C 0.22518 -0.18918 0.22726 -0.18825 0.22882 -0.18617 C 0.23768 -0.1753 0.24601 -0.16189 0.25226 -0.14871 C 0.25382 -0.14131 0.2566 -0.13483 0.25851 -0.12766 C 0.25903 -0.12604 0.25886 -0.12419 0.25955 -0.12257 C 0.26077 -0.12026 0.26354 -0.11864 0.26511 -0.11702 C 0.27118 -0.11957 0.26476 -0.11633 0.2717 -0.12257 C 0.27396 -0.12489 0.27674 -0.12651 0.279 -0.12859 C 0.28125 -0.13298 0.28334 -0.13691 0.28455 -0.14154 C 0.28403 -0.14801 0.28386 -0.15403 0.28177 -0.16027 C 0.27847 -0.16952 0.2717 -0.17461 0.26597 -0.18155 C 0.25625 -0.1938 0.24688 -0.20976 0.23264 -0.21416 C 0.22709 -0.21601 0.22153 -0.21786 0.21597 -0.22017 C 0.20972 -0.21809 0.20972 -0.21855 0.20834 -0.21069 C 0.2158 -0.1975 0.2257 -0.19103 0.23646 -0.1827 C 0.24653 -0.17461 0.25573 -0.16466 0.26597 -0.1568 C 0.2691 -0.15472 0.2724 -0.15333 0.27552 -0.15102 C 0.28438 -0.14431 0.29479 -0.13321 0.30504 -0.12859 C 0.31893 -0.13344 0.29879 -0.15935 0.31146 -0.16952 C 0.31406 -0.16929 0.31667 -0.16952 0.31893 -0.1686 C 0.32431 -0.16605 0.32361 -0.16166 0.32726 -0.1568 C 0.32865 -0.15541 0.33056 -0.15449 0.33195 -0.15333 C 0.33681 -0.1457 0.33507 -0.14986 0.3375 -0.14038 C 0.33785 -0.13899 0.33959 -0.13691 0.33837 -0.13576 C 0.33768 -0.13483 0.33559 -0.13807 0.33559 -0.13784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36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smtClean="0">
                <a:latin typeface="Comic Sans MS" pitchFamily="66" charset="0"/>
              </a:rPr>
              <a:t>Woops, wrong answer!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642938" y="5214938"/>
            <a:ext cx="7929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>
                <a:latin typeface="Comic Sans MS" pitchFamily="66" charset="0"/>
              </a:rPr>
              <a:t>Try again</a:t>
            </a:r>
          </a:p>
        </p:txBody>
      </p:sp>
      <p:pic>
        <p:nvPicPr>
          <p:cNvPr id="16388" name="Picture 2" descr="C:\Documents and Settings\Claire Parker\Local Settings\Temporary Internet Files\Content.IE5\L8SEAABD\j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6430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43875" y="6072188"/>
            <a:ext cx="1000125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go back</a:t>
            </a:r>
          </a:p>
        </p:txBody>
      </p:sp>
      <p:pic>
        <p:nvPicPr>
          <p:cNvPr id="16393" name="j0382493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388512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What creatures like to eat caterpillars?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1285875" y="5072063"/>
            <a:ext cx="2643188" cy="1143000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Comic Sans MS" pitchFamily="66" charset="0"/>
              </a:rPr>
              <a:t>wasps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1285875" y="3500438"/>
            <a:ext cx="2643188" cy="1143000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Comic Sans MS" pitchFamily="66" charset="0"/>
              </a:rPr>
              <a:t>cats</a:t>
            </a:r>
          </a:p>
        </p:txBody>
      </p:sp>
      <p:sp>
        <p:nvSpPr>
          <p:cNvPr id="7" name="Action Button: Custom 6">
            <a:hlinkClick r:id="rId5" action="ppaction://hlinksldjump" highlightClick="1"/>
          </p:cNvPr>
          <p:cNvSpPr/>
          <p:nvPr/>
        </p:nvSpPr>
        <p:spPr>
          <a:xfrm>
            <a:off x="1285875" y="1928813"/>
            <a:ext cx="2643188" cy="1143000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Comic Sans MS" pitchFamily="66" charset="0"/>
              </a:rPr>
              <a:t>spiders</a:t>
            </a: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5143500" y="5072063"/>
            <a:ext cx="2643188" cy="1143000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Comic Sans MS" pitchFamily="66" charset="0"/>
              </a:rPr>
              <a:t>beetles</a:t>
            </a: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5143500" y="3500438"/>
            <a:ext cx="2643188" cy="1143000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Comic Sans MS" pitchFamily="66" charset="0"/>
              </a:rPr>
              <a:t>birds</a:t>
            </a:r>
          </a:p>
        </p:txBody>
      </p:sp>
      <p:sp>
        <p:nvSpPr>
          <p:cNvPr id="10" name="Action Button: Custom 9">
            <a:hlinkClick r:id="rId4" action="ppaction://hlinksldjump" highlightClick="1"/>
          </p:cNvPr>
          <p:cNvSpPr/>
          <p:nvPr/>
        </p:nvSpPr>
        <p:spPr>
          <a:xfrm>
            <a:off x="5143500" y="1928813"/>
            <a:ext cx="2643188" cy="1143000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dirty="0">
                <a:latin typeface="Comic Sans MS" pitchFamily="66" charset="0"/>
              </a:rPr>
              <a:t>bees</a:t>
            </a:r>
          </a:p>
        </p:txBody>
      </p:sp>
      <p:pic>
        <p:nvPicPr>
          <p:cNvPr id="17417" name="Picture 2" descr="C:\Documents and Settings\Claire Parker\Local Settings\Temporary Internet Files\Content.IE5\V9SI8KQ0\MC900436398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571750"/>
            <a:ext cx="4857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3" descr="C:\Documents and Settings\Claire Parker\Local Settings\Temporary Internet Files\Content.IE5\YPGL3X53\MC900151207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2571750"/>
            <a:ext cx="43656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4" descr="C:\Documents and Settings\Claire Parker\Local Settings\Temporary Internet Files\Content.IE5\13VTX0NS\MC900346897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857875"/>
            <a:ext cx="536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5" descr="C:\Documents and Settings\Claire Parker\Local Settings\Temporary Internet Files\Content.IE5\L8SEAABD\MC900436326[1]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214813"/>
            <a:ext cx="4286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6" descr="C:\Documents and Settings\Claire Parker\Local Settings\Temporary Internet Files\Content.IE5\3U7GY2RI\MC900269724[1].wmf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4122738"/>
            <a:ext cx="627063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7" descr="C:\Documents and Settings\Claire Parker\Local Settings\Temporary Internet Files\Content.IE5\CPOASPZO\MC900346895[1].w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5703888"/>
            <a:ext cx="4921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~PP12524.WAV">
            <a:hlinkClick r:id="" action="ppaction://media"/>
          </p:cNvPr>
          <p:cNvPicPr>
            <a:picLocks noRot="1" noChangeAspect="1"/>
          </p:cNvPicPr>
          <p:nvPr>
            <a:wavAudioFile r:embed="rId1" name="~PP1396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Spiders like to eat caterpillars.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1785938"/>
            <a:ext cx="10207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find another</a:t>
            </a:r>
          </a:p>
        </p:txBody>
      </p:sp>
      <p:pic>
        <p:nvPicPr>
          <p:cNvPr id="18441" name="SN00254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9A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184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1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42938" y="5214938"/>
            <a:ext cx="7929562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Birds like to eat caterpillars.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2500313"/>
            <a:ext cx="28527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find another</a:t>
            </a:r>
          </a:p>
        </p:txBody>
      </p:sp>
      <p:pic>
        <p:nvPicPr>
          <p:cNvPr id="19465" name="SN0025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9A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194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Wasps like to eat caterpillars.</a:t>
            </a:r>
          </a:p>
        </p:txBody>
      </p:sp>
      <p:pic>
        <p:nvPicPr>
          <p:cNvPr id="6" name="Picture 5" descr="C:\Documents and Settings\Claire Parker\Local Settings\Temporary Internet Files\Content.IE5\97DWMYUP\MC900351482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857500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4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sp>
        <p:nvSpPr>
          <p:cNvPr id="10" name="Action Button: Custom 9">
            <a:hlinkClick r:id="rId5" action="ppaction://hlinksldjump" highlightClick="1"/>
          </p:cNvPr>
          <p:cNvSpPr/>
          <p:nvPr/>
        </p:nvSpPr>
        <p:spPr>
          <a:xfrm>
            <a:off x="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find another</a:t>
            </a:r>
          </a:p>
        </p:txBody>
      </p:sp>
      <p:pic>
        <p:nvPicPr>
          <p:cNvPr id="20489" name="SN0025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N00499A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204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3" t="64474" r="9283" b="8028"/>
          <a:stretch>
            <a:fillRect/>
          </a:stretch>
        </p:blipFill>
        <p:spPr bwMode="auto">
          <a:xfrm>
            <a:off x="4000500" y="3571875"/>
            <a:ext cx="428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3071813"/>
            <a:ext cx="16430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ction Button: Custom 10">
            <a:hlinkClick r:id="" action="ppaction://hlinkshowjump?jump=nextslide" highlightClick="1"/>
          </p:cNvPr>
          <p:cNvSpPr/>
          <p:nvPr/>
        </p:nvSpPr>
        <p:spPr>
          <a:xfrm>
            <a:off x="8072438" y="6072188"/>
            <a:ext cx="1071562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omic Sans MS" pitchFamily="66" charset="0"/>
              </a:rPr>
              <a:t>next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9250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~PP12305.WAV">
            <a:hlinkClick r:id="" action="ppaction://media"/>
          </p:cNvPr>
          <p:cNvPicPr>
            <a:picLocks noRot="1" noChangeAspect="1"/>
          </p:cNvPicPr>
          <p:nvPr>
            <a:wavAudioFile r:embed="rId1" name="~PP146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60039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xit" presetSubtype="0" fill="hold" nodeType="after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0.07274 0.00486 C -0.11615 0.00324 -0.15903 4.81481E-6 -0.20208 -0.00209 C -0.22587 -0.00602 -0.24896 -0.01065 -0.27274 -0.01343 C -0.28837 -0.02755 -0.30538 -0.03403 -0.32274 -0.04329 C -0.32622 -0.0426 -0.33038 -0.04399 -0.33299 -0.04098 C -0.33576 -0.03774 -0.33524 -0.03195 -0.33646 -0.02732 C -0.3375 -0.02338 -0.33872 -0.01968 -0.33993 -0.01575 C -0.33889 0.01805 -0.34288 0.03958 -0.32622 0.0625 C -0.32309 0.07847 -0.32691 0.0655 -0.31927 0.07847 C -0.31233 0.09027 -0.31059 0.09907 -0.30035 0.10601 C -0.29288 0.12569 -0.28108 0.13587 -0.26754 0.14745 C -0.2526 0.16041 -0.2434 0.16898 -0.22795 0.17731 C -0.21493 0.18425 -0.22708 0.18009 -0.21059 0.1912 C -0.20729 0.19328 -0.20365 0.19398 -0.20035 0.19583 C -0.18524 0.20416 -0.17083 0.2162 -0.15556 0.22337 C -0.13924 0.23101 -0.12344 0.23263 -0.10712 0.23935 C -0.09236 0.24537 -0.07934 0.2537 -0.06406 0.25787 C -0.04792 0.25717 -0.03177 0.2574 -0.0158 0.25555 C -0.00781 0.25462 -0.00139 0.24722 0.00486 0.24166 C 0.01128 0.23611 0.01944 0.23634 0.02726 0.23472 C 0.03681 0.23263 0.04549 0.2287 0.05486 0.22569 C 0.05833 0.22268 0.06181 0.21944 0.0651 0.21643 C 0.06684 0.21504 0.06424 0.2118 0.06354 0.20949 C 0.06233 0.20625 0.06215 0.20231 0.06007 0.20023 C 0.05278 0.19259 0.0434 0.18888 0.03594 0.18194 C 0.02986 0.17638 0.025 0.16643 0.01875 0.16134 C 0.01615 0.15925 0.01285 0.15879 0.01007 0.15671 C 0.00521 0.15324 0.00087 0.14907 -0.00382 0.14513 C -0.00573 0.14351 -0.00833 0.14375 -0.01059 0.14282 C -0.02569 0.1368 -0.04149 0.13425 -0.05712 0.13125 C -0.07865 0.12222 -0.10052 0.11319 -0.12274 0.10833 C -0.13438 0.10208 -0.14583 0.09768 -0.15712 0.09004 C -0.17049 0.08101 -0.1809 0.06736 -0.19514 0.06018 C -0.20278 0.05 -0.22569 0.03379 -0.23646 0.03009 C -0.24288 0.01782 -0.26233 -0.00024 -0.27101 -0.0088 C -0.27326 -0.01112 -0.27517 -0.01459 -0.27795 -0.01575 C -0.28698 -0.01991 -0.28142 -0.01667 -0.2934 -0.02732 C -0.29653 -0.0301 -0.30382 -0.03195 -0.30382 -0.03172 C -0.31267 -0.04005 -0.31458 -0.03866 -0.32622 -0.03658 C -0.33194 -0.02338 -0.33368 -0.00973 -0.33646 0.00486 C -0.33594 0.01782 -0.33611 0.03101 -0.33472 0.04398 C -0.33247 0.06527 -0.29566 0.07569 -0.28299 0.07847 C -0.25156 0.07662 -0.2441 0.08009 -0.22101 0.06458 C -0.20139 0.06712 -0.18316 0.075 -0.16406 0.08078 C -0.14063 0.1074 -0.16771 0.07893 -0.14167 0.09907 C -0.13108 0.1074 -0.12101 0.11759 -0.11059 0.12685 C -0.10625 0.13078 -0.10278 0.13634 -0.09879 0.1405 C -0.07986 0.15925 -0.06094 0.17824 -0.04167 0.19583 C -0.03403 0.203 -0.02587 0.21087 -0.01754 0.21643 C -0.01146 0.22037 -0.00469 0.22175 0.00139 0.22569 C 0.00608 0.2287 0.01076 0.23125 0.01528 0.23472 C 0.01771 0.23657 0.02413 0.23888 0.02205 0.24166 C 0.01944 0.2449 0.01528 0.24004 0.01181 0.23935 C -0.01563 0.22569 -0.0474 0.21087 -0.07622 0.20254 C -0.08611 0.19976 -0.11563 0.19699 -0.12795 0.19583 C -0.14931 0.19074 -0.17031 0.18611 -0.19167 0.18194 C -0.20781 0.17129 -0.21649 0.1699 -0.22274 0.14513 C -0.22639 0.09884 -0.2217 0.10949 -0.23472 0.0831 C -0.23611 0.08032 -0.23646 0.07638 -0.23819 0.07384 C -0.25434 0.04861 -0.23646 0.08564 -0.25035 0.05787 C -0.2533 0.05185 -0.25885 0.03935 -0.25885 0.03958 C -0.26024 0.02615 -0.26163 0.01319 -0.26406 0.00023 C -0.26354 -0.01575 -0.2658 -0.03264 -0.26233 -0.04792 C -0.26129 -0.05255 -0.25538 -0.05047 -0.25208 -0.05255 C -0.23837 -0.06181 -0.22969 -0.06436 -0.21406 -0.06644 C -0.20608 -0.06575 -0.19757 -0.06737 -0.18993 -0.06413 C -0.1875 -0.0632 -0.18767 -0.05788 -0.18646 -0.05487 C -0.18368 -0.04862 -0.17795 -0.03658 -0.17795 -0.03635 C -0.17413 -0.01598 -0.16233 -0.00139 -0.15208 0.01412 C -0.1474 0.02106 -0.14497 0.03032 -0.1401 0.03703 C -0.13646 0.04166 -0.13177 0.04444 -0.12795 0.04861 C -0.11493 0.06342 -0.1033 0.08032 -0.08993 0.09467 C -0.08125 0.11365 -0.06788 0.12569 -0.05556 0.1405 C -0.05139 0.1456 -0.04861 0.15324 -0.0434 0.15671 C -0.04167 0.15787 -0.01337 0.1824 -0.02969 0.16805 C -0.03559 0.15185 -0.03038 0.16296 -0.04514 0.14513 C -0.06632 0.11944 -0.09219 0.09953 -0.12101 0.09467 C -0.13229 0.08703 -0.14323 0.07939 -0.15556 0.07615 C -0.16337 0.06898 -0.16788 0.05972 -0.17448 0.05092 C -0.17743 0.03495 -0.1816 0.02152 -0.18472 0.00486 C -0.18663 -0.00579 -0.19583 -0.01389 -0.19861 -0.025 C -0.1967 -0.05625 -0.19722 -0.05926 -0.17969 -0.07778 C -0.17049 -0.10232 -0.1526 -0.09306 -0.1401 -0.10996 C -0.13004 -0.12315 -0.13507 -0.11968 -0.12622 -0.12385 C -0.11997 -0.11158 -0.11597 -0.10093 -0.10556 -0.09399 C -0.09375 -0.0625 -0.06892 -0.04237 -0.05382 -0.01343 C -0.04271 0.00787 -0.03125 0.028 -0.01927 0.04861 C -0.01545 0.05509 -0.01302 0.06296 -0.00885 0.06921 C -0.00278 0.07824 0.00608 0.08333 0.01354 0.09004 C 0.0158 0.08935 0.02257 0.08865 0.02031 0.08773 C 0.00365 0.08032 -0.00573 0.08541 -0.01927 0.07384 C -0.02361 0.07013 -0.02708 0.06435 -0.03125 0.06018 C -0.04479 0.04675 -0.05955 0.02916 -0.07448 0.01875 C -0.07986 0.01481 -0.08611 0.01296 -0.09167 0.00949 C -0.11684 -0.00649 -0.0934 0.00763 -0.11059 -0.0088 C -0.125 -0.02269 -0.13715 -0.03357 -0.14861 -0.05255 C -0.15052 -0.06042 -0.15399 -0.0676 -0.15556 -0.07547 C -0.16129 -0.10047 -0.16007 -0.12616 -0.17795 -0.14213 C -0.17899 -0.14607 -0.17934 -0.15047 -0.18125 -0.15371 C -0.18524 -0.16065 -0.19514 -0.172 -0.19514 -0.17176 C -0.2 -0.18473 -0.20226 -0.19445 -0.20382 -0.2088 C -0.20486 -0.2294 -0.2033 -0.2507 -0.20712 -0.27084 C -0.2092 -0.28241 -0.21111 -0.28102 -0.20382 -0.27778 C -0.19375 -0.25996 -0.18333 -0.24746 -0.17274 -0.22963 C -0.16615 -0.21875 -0.16424 -0.20533 -0.15556 -0.19746 C -0.15017 -0.18311 -0.14462 -0.16852 -0.1401 -0.15371 C -0.13108 -0.12524 -0.14288 -0.15579 -0.13299 -0.11922 C -0.12118 -0.07431 -0.09948 -0.02848 -0.07448 0.00486 C -0.07153 0.00879 -0.07049 0.01481 -0.06754 0.01875 C -0.06354 0.02407 -0.05799 0.02731 -0.05382 0.0324 C -0.05052 0.03657 -0.04844 0.04236 -0.04514 0.04629 C -0.03629 0.05694 -0.02344 0.06203 -0.01406 0.07152 C 0.01875 0.10509 -0.03629 0.0618 0.01701 0.1037 C 0.03194 0.1155 0.05365 0.12754 0.06354 0.14745 C 0.06285 0.13125 0.06319 0.11504 0.06181 0.09907 C 0.06146 0.0956 0.05937 0.09305 0.05833 0.09004 C 0.04844 0.05995 0.03264 0.03912 0.01354 0.01875 C 0.01059 0.0155 0.00625 0.01481 0.00312 0.0118 C -0.01129 -0.00163 0.00417 0.00462 -0.01233 0.00023 C -0.02969 -0.01389 -0.04965 -0.02454 -0.0658 -0.04098 C -0.07101 -0.0463 -0.07465 -0.05394 -0.07969 -0.0595 C -0.1 -0.08218 -0.12118 -0.10209 -0.14167 -0.12385 C -0.17292 -0.15695 -0.13194 -0.12014 -0.16754 -0.16528 C -0.17344 -0.17292 -0.18125 -0.17755 -0.18819 -0.18357 C -0.19201 -0.18681 -0.19375 -0.19306 -0.19688 -0.19746 C -0.21927 -0.2294 -0.20608 -0.20695 -0.21754 -0.22732 C -0.21858 -0.23264 -0.22101 -0.23774 -0.22101 -0.24329 C -0.22101 -0.2595 -0.21545 -0.26875 -0.20556 -0.27547 C -0.18663 -0.27408 -0.1717 -0.27315 -0.15399 -0.26875 C -0.11771 -0.24954 -0.08872 -0.19561 -0.0658 -0.15602 C -0.05625 -0.13959 -0.05642 -0.14283 -0.04688 -0.12385 C -0.04427 -0.11875 -0.04271 -0.1125 -0.03993 -0.10764 C -0.03698 -0.10255 -0.03247 -0.09931 -0.02969 -0.09399 C -0.02431 -0.0838 -0.02049 -0.07246 -0.0158 -0.06181 C -0.01129 -0.05139 -0.00486 -0.04237 -0.00035 -0.03195 C 0.01371 0.00069 0.03038 0.04375 0.05121 0.06921 C 0.06736 0.08865 0.07969 0.09097 0.09618 0.10601 C 0.09809 0.10532 0.11181 0.1037 0.11181 0.09467 C 0.11181 0.07037 0.09375 0.05439 0.08246 0.03935 C 0.07674 0.03171 0.07066 0.02361 0.06354 0.01875 C 0.06007 0.01643 0.05642 0.01458 0.05312 0.0118 C 0.04948 0.00856 0.0467 0.003 0.04288 0.00023 C 0.03924 -0.00232 0.03455 -0.00209 0.03056 -0.00417 C 0.01667 -0.01158 0.00573 -0.02431 -0.00712 -0.03426 C -0.01493 -0.04028 -0.02326 -0.04491 -0.03125 -0.05024 C -0.03594 -0.05325 -0.04149 -0.05463 -0.04514 -0.0595 C -0.06146 -0.08102 -0.05156 -0.06875 -0.07448 -0.09399 C -0.08819 -0.10903 -0.10486 -0.12848 -0.11059 -0.15139 C -0.11163 -0.18311 -0.1066 -0.21088 -0.11944 -0.23658 C -0.11997 -0.23959 -0.12344 -0.25672 -0.11944 -0.2595 C -0.11563 -0.26204 -0.11111 -0.25788 -0.10712 -0.25718 C -0.09063 -0.24213 -0.07205 -0.23542 -0.05382 -0.225 C -0.03958 -0.20602 -0.02101 -0.19283 -0.00382 -0.17894 C 0.01181 -0.16621 0.0217 -0.14306 0.03246 -0.12385 C 0.03646 -0.11667 0.04062 -0.1095 0.04288 -0.10093 C 0.04392 -0.0963 0.04427 -0.09121 0.04618 -0.08704 C 0.04792 -0.08334 0.05121 -0.08149 0.05312 -0.07778 C 0.05729 -0.06899 0.06354 -0.05024 0.06354 -0.05 C 0.06771 -0.0169 0.08924 0.01712 0.10486 0.04166 C 0.10746 0.04583 0.10885 0.05138 0.11181 0.05555 C 0.11597 0.06157 0.12135 0.06574 0.12535 0.07152 C 0.13281 0.08171 0.13924 0.09305 0.14618 0.1037 C 0.14983 0.10949 0.1559 0.11203 0.1599 0.11759 C 0.16406 0.12291 0.16632 0.13055 0.17014 0.13587 C 0.17882 0.14745 0.18802 0.15833 0.19774 0.16805 C 0.20104 0.17106 0.20503 0.17222 0.20833 0.175 C 0.2151 0.16597 0.21667 0.15995 0.21875 0.14745 C 0.21806 0.13356 0.21892 0.11967 0.21684 0.10601 C 0.21649 0.10277 0.21319 0.10162 0.21181 0.09907 C 0.20469 0.08634 0.21181 0.09398 0.20469 0.0831 C 0.19618 0.06967 0.18681 0.05833 0.17726 0.04629 C 0.16719 0.03402 0.15851 0.02314 0.14774 0.0118 C 0.13524 -0.00186 0.11771 -0.00764 0.10295 -0.01575 C 0.0809 -0.02778 0.05955 -0.04028 0.03767 -0.05255 C 0.02049 -0.06227 0.02326 -0.06389 0.00486 -0.07778 C -0.01198 -0.09051 -0.02951 -0.10301 -0.04688 -0.11459 C -0.05087 -0.12084 -0.05399 -0.12801 -0.05885 -0.13311 C -0.08819 -0.16413 -0.06094 -0.12246 -0.07969 -0.15371 C -0.08264 -0.16389 -0.08629 -0.17292 -0.08819 -0.18357 C -0.08767 -0.19283 -0.08767 -0.20209 -0.08646 -0.21112 C -0.08472 -0.22385 -0.07257 -0.23565 -0.0658 -0.24329 C -0.05972 -0.25024 -0.05816 -0.25834 -0.05035 -0.26181 C -0.0401 -0.27547 -0.02465 -0.27825 -0.01059 -0.2801 C -0.00069 -0.2794 0.01927 -0.28149 0.03056 -0.27315 C 0.03281 -0.27153 0.03385 -0.26806 0.03594 -0.26644 C 0.04375 -0.26042 0.06007 -0.25024 0.06007 -0.25 C 0.0717 -0.22431 0.0566 -0.25348 0.07899 -0.22963 C 0.08594 -0.22223 0.09167 -0.21274 0.09774 -0.20417 C 0.10729 -0.19144 0.11858 -0.18125 0.12882 -0.16991 C 0.13316 -0.16528 0.1342 -0.15718 0.1375 -0.15139 C 0.15312 -0.12477 0.17326 -0.10301 0.18576 -0.07315 C 0.18958 -0.06436 0.1934 -0.04607 0.19774 -0.03866 C 0.21059 -0.01713 0.22465 -0.01181 0.24444 -0.0088 C 0.2467 -0.00811 0.24896 -0.00764 0.25121 -0.00649 C 0.2533 -0.00533 0.25451 -0.00093 0.2566 -0.00209 C 0.25799 -0.00325 0.25538 -0.00649 0.25469 -0.0088 C 0.25243 -0.01945 0.25399 -0.01575 0.25121 -0.025 C 0.24514 -0.04723 0.23507 -0.05417 0.22361 -0.07084 C 0.22118 -0.07454 0.21962 -0.07917 0.21684 -0.08241 C 0.21094 -0.08982 0.20347 -0.09561 0.19774 -0.10325 C 0.18663 -0.11829 0.18333 -0.12362 0.17205 -0.13542 C 0.16823 -0.13936 0.16371 -0.14237 0.1599 -0.14676 C 0.15729 -0.15 0.1559 -0.1551 0.15312 -0.15834 C 0.14531 -0.16667 0.13594 -0.17176 0.12882 -0.18125 C 0.09861 -0.22246 0.14219 -0.16366 0.10486 -0.21112 C 0.09184 -0.22732 0.07986 -0.24584 0.0651 -0.2595 C 0.06406 -0.26181 0.06319 -0.26436 0.06181 -0.26644 C 0.05851 -0.2713 0.05121 -0.2801 0.05121 -0.27987 C 0.04844 -0.29098 0.05174 -0.29283 0.05486 -0.30325 C 0.05486 -0.30348 0.05764 -0.31829 0.05833 -0.31922 C 0.06007 -0.32176 0.06285 -0.32223 0.0651 -0.32385 C 0.08142 -0.32292 0.09861 -0.32778 0.11337 -0.31922 C 0.13924 -0.3044 0.1599 -0.27871 0.18073 -0.25487 C 0.19618 -0.23727 0.21406 -0.22084 0.22726 -0.19977 C 0.23733 -0.18357 0.24115 -0.16297 0.24774 -0.14445 C 0.25 -0.13056 0.25451 -0.11852 0.25816 -0.10533 C 0.25903 -0.10232 0.25868 -0.09885 0.26007 -0.0963 C 0.26962 -0.0794 0.27031 -0.0801 0.28073 -0.07315 C 0.29687 -0.07848 0.29132 -0.07338 0.28594 -0.1169 C 0.28264 -0.14306 0.26007 -0.16667 0.24965 -0.1882 C 0.2467 -0.19399 0.24583 -0.20116 0.24288 -0.20649 C 0.23958 -0.21204 0.23437 -0.21528 0.23073 -0.22038 C 0.22569 -0.22686 0.22222 -0.23496 0.21684 -0.24098 C 0.18229 -0.28172 0.13542 -0.29769 0.09288 -0.31459 C 0.05764 -0.32848 0.02413 -0.34213 -0.01233 -0.34908 C -0.00139 -0.36413 0.01024 -0.37084 0.02552 -0.37431 C 0.05937 -0.37292 0.09358 -0.37477 0.12726 -0.36991 C 0.14115 -0.36783 0.15486 -0.36181 0.16875 -0.35834 C 0.18108 -0.35139 0.19444 -0.34792 0.2066 -0.33982 C 0.22517 -0.32732 0.24219 -0.29746 0.25121 -0.27315 C 0.25312 -0.26019 0.25625 -0.24746 0.2566 -0.23426 C 0.25694 -0.22084 0.24653 -0.13959 0.26684 -0.11227 C 0.27934 -0.125 0.27778 -0.12061 0.28594 -0.14213 C 0.28715 -0.14514 0.28941 -0.15139 0.28941 -0.15116 C 0.28871 -0.16227 0.28993 -0.20533 0.28246 -0.225 C 0.27014 -0.25764 0.25156 -0.27547 0.23073 -0.29862 C 0.17708 -0.35741 0.10972 -0.36922 0.04618 -0.39746 C 0.08351 -0.34769 0.12292 -0.32362 0.17014 -0.29399 C 0.25451 -0.24121 0.15121 -0.30394 0.22882 -0.25255 C 0.2566 -0.23426 0.26094 -0.23681 0.28594 -0.21575 C 0.32552 -0.18241 0.35556 -0.14005 0.3842 -0.09167 C 0.39028 -0.08125 0.3941 -0.06829 0.39965 -0.05718 C 0.41806 -0.07362 0.41094 -0.06436 0.39792 -0.12848 C 0.39149 -0.15926 0.38403 -0.16922 0.36858 -0.1882 C 0.33837 -0.22593 0.30469 -0.25579 0.27031 -0.28704 C 0.26371 -0.29283 0.25851 -0.30093 0.25121 -0.30533 C 0.24149 -0.31158 0.23142 -0.31713 0.22205 -0.32385 C 0.20746 -0.33403 0.19306 -0.34445 0.17882 -0.35602 C 0.16545 -0.36713 0.15312 -0.38288 0.1375 -0.3882 C 0.13594 -0.39121 0.13038 -0.39468 0.13229 -0.39746 C 0.1349 -0.4007 0.13941 -0.3963 0.14288 -0.39514 C 0.14635 -0.39399 0.14983 -0.39237 0.15312 -0.39051 C 0.1566 -0.38843 0.1599 -0.38496 0.16337 -0.38357 C 0.16788 -0.38195 0.17274 -0.38195 0.17726 -0.38125 C 0.18073 -0.37825 0.18351 -0.37385 0.18767 -0.372 C 0.19722 -0.3676 0.21684 -0.36297 0.21684 -0.36274 C 0.24132 -0.34468 0.26371 -0.32362 0.28594 -0.30093 C 0.28924 -0.29769 0.29323 -0.29561 0.29618 -0.29167 C 0.31233 -0.27014 0.3276 -0.24422 0.33941 -0.21806 C 0.34253 -0.20348 0.34774 -0.19098 0.35139 -0.17663 C 0.35208 -0.17362 0.35191 -0.17038 0.35312 -0.1676 C 0.35521 -0.16274 0.36024 -0.15903 0.36354 -0.15602 C 0.37448 -0.16088 0.36285 -0.15463 0.37552 -0.1676 C 0.37969 -0.172 0.3849 -0.175 0.38941 -0.17894 C 0.3934 -0.18704 0.39722 -0.19491 0.39965 -0.20417 C 0.39861 -0.21667 0.39844 -0.22917 0.39444 -0.24098 C 0.38819 -0.25903 0.37535 -0.26899 0.36528 -0.28241 C 0.34722 -0.30649 0.32951 -0.33774 0.30312 -0.34676 C 0.29271 -0.35024 0.28229 -0.35371 0.27205 -0.35834 C 0.26076 -0.3544 0.26076 -0.35556 0.25816 -0.33982 C 0.2717 -0.31343 0.29028 -0.30139 0.31007 -0.28473 C 0.32882 -0.26899 0.34618 -0.24954 0.36528 -0.23426 C 0.37083 -0.22987 0.37691 -0.22686 0.38246 -0.22269 C 0.39931 -0.20973 0.4184 -0.1875 0.43767 -0.17894 C 0.46371 -0.18797 0.42604 -0.23866 0.44965 -0.2595 C 0.45434 -0.2588 0.4592 -0.2595 0.46354 -0.25718 C 0.47326 -0.25209 0.47205 -0.24329 0.47882 -0.23426 C 0.48142 -0.23102 0.48472 -0.22963 0.48767 -0.22732 C 0.4967 -0.21204 0.49323 -0.22038 0.49774 -0.20209 C 0.49861 -0.19908 0.50121 -0.19514 0.49965 -0.19283 C 0.49826 -0.19098 0.49444 -0.19746 0.49444 -0.19723 " pathEditMode="relative" rAng="0" ptsTypes="ffffffffffffffffffff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2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-760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8" presetClass="exit" presetSubtype="12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3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</p:childTnLst>
        </p:cTn>
      </p:par>
    </p:tnLst>
    <p:bldLst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smtClean="0">
                <a:latin typeface="Comic Sans MS" pitchFamily="66" charset="0"/>
              </a:rPr>
              <a:t>Woops, wrong answer!</a:t>
            </a:r>
          </a:p>
        </p:txBody>
      </p:sp>
      <p:pic>
        <p:nvPicPr>
          <p:cNvPr id="21507" name="Picture 2" descr="C:\Documents and Settings\Claire Parker\Local Settings\Temporary Internet Files\Content.IE5\L8SEAABD\j043253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6430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642938" y="5214938"/>
            <a:ext cx="7929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>
                <a:latin typeface="Comic Sans MS" pitchFamily="66" charset="0"/>
              </a:rPr>
              <a:t>Try again</a:t>
            </a:r>
          </a:p>
        </p:txBody>
      </p:sp>
      <p:sp>
        <p:nvSpPr>
          <p:cNvPr id="9" name="Action Button: Custom 8">
            <a:hlinkClick r:id="rId5" action="ppaction://hlinksldjump" highlightClick="1"/>
          </p:cNvPr>
          <p:cNvSpPr/>
          <p:nvPr/>
        </p:nvSpPr>
        <p:spPr>
          <a:xfrm>
            <a:off x="8143875" y="6072188"/>
            <a:ext cx="1000125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go back</a:t>
            </a:r>
          </a:p>
        </p:txBody>
      </p:sp>
      <p:pic>
        <p:nvPicPr>
          <p:cNvPr id="21513" name="j0382571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388512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215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51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How long does the caterpillar stay inside the pupa for?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9286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1 week</a:t>
            </a: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49291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2 weeks</a:t>
            </a:r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9286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3 weeks</a:t>
            </a:r>
          </a:p>
        </p:txBody>
      </p:sp>
      <p:sp>
        <p:nvSpPr>
          <p:cNvPr id="8" name="Action Button: Custom 7">
            <a:hlinkClick r:id="rId3" action="ppaction://hlinksldjump" highlightClick="1"/>
          </p:cNvPr>
          <p:cNvSpPr/>
          <p:nvPr/>
        </p:nvSpPr>
        <p:spPr>
          <a:xfrm>
            <a:off x="49291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4 weeks</a:t>
            </a:r>
          </a:p>
        </p:txBody>
      </p:sp>
      <p:pic>
        <p:nvPicPr>
          <p:cNvPr id="11" name="~PP72587.WAV">
            <a:hlinkClick r:id="" action="ppaction://media"/>
          </p:cNvPr>
          <p:cNvPicPr>
            <a:picLocks noRot="1" noChangeAspect="1"/>
          </p:cNvPicPr>
          <p:nvPr>
            <a:wavAudioFile r:embed="rId1" name="~PP796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A caterpillar stays in the pupa for about 3 weeks.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1785938"/>
            <a:ext cx="4286250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3357563"/>
            <a:ext cx="4873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pic>
        <p:nvPicPr>
          <p:cNvPr id="23561" name="SN002602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N00499A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235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smtClean="0">
                <a:latin typeface="Comic Sans MS" pitchFamily="66" charset="0"/>
              </a:rPr>
              <a:t>Woops, wrong answer!</a:t>
            </a:r>
          </a:p>
        </p:txBody>
      </p:sp>
      <p:pic>
        <p:nvPicPr>
          <p:cNvPr id="24579" name="Picture 2" descr="C:\Documents and Settings\Claire Parker\Local Settings\Temporary Internet Files\Content.IE5\L8SEAABD\j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6430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642938" y="5214938"/>
            <a:ext cx="7929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>
                <a:latin typeface="Comic Sans MS" pitchFamily="66" charset="0"/>
              </a:rPr>
              <a:t>Try again</a:t>
            </a: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43875" y="6072188"/>
            <a:ext cx="1000125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go back</a:t>
            </a:r>
          </a:p>
        </p:txBody>
      </p:sp>
      <p:pic>
        <p:nvPicPr>
          <p:cNvPr id="24585" name="j0382618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388512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245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58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latin typeface="Comic Sans MS" pitchFamily="66" charset="0"/>
              </a:rPr>
              <a:t>How long do butterflies live?</a:t>
            </a:r>
          </a:p>
        </p:txBody>
      </p:sp>
      <p:sp>
        <p:nvSpPr>
          <p:cNvPr id="5" name="Action Button: Custom 4">
            <a:hlinkClick r:id="rId3" action="ppaction://hlinksldjump" highlightClick="1"/>
          </p:cNvPr>
          <p:cNvSpPr/>
          <p:nvPr/>
        </p:nvSpPr>
        <p:spPr>
          <a:xfrm>
            <a:off x="9286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1-2 months</a:t>
            </a:r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49291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2-3 months</a:t>
            </a:r>
          </a:p>
        </p:txBody>
      </p:sp>
      <p:sp>
        <p:nvSpPr>
          <p:cNvPr id="7" name="Action Button: Custom 6">
            <a:hlinkClick r:id="rId3" action="ppaction://hlinksldjump" highlightClick="1"/>
          </p:cNvPr>
          <p:cNvSpPr/>
          <p:nvPr/>
        </p:nvSpPr>
        <p:spPr>
          <a:xfrm>
            <a:off x="9286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3-4 months</a:t>
            </a: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9291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4-5 months</a:t>
            </a:r>
          </a:p>
        </p:txBody>
      </p:sp>
      <p:pic>
        <p:nvPicPr>
          <p:cNvPr id="10" name="~PP82618.WAV">
            <a:hlinkClick r:id="" action="ppaction://media"/>
          </p:cNvPr>
          <p:cNvPicPr>
            <a:picLocks noRot="1" noChangeAspect="1"/>
          </p:cNvPicPr>
          <p:nvPr>
            <a:wavAudioFile r:embed="rId1" name="~PP849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sp>
        <p:nvSpPr>
          <p:cNvPr id="26627" name="TextBox 5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Butterflies can live between 4-5 months.</a:t>
            </a:r>
          </a:p>
        </p:txBody>
      </p:sp>
      <p:pic>
        <p:nvPicPr>
          <p:cNvPr id="26628" name="Picture 2" descr="C:\Documents and Settings\Claire Parker\Local Settings\Temporary Internet Files\Content.IE5\UJZ5QSEV\MM90028357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2311400"/>
            <a:ext cx="32146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Custom 7">
            <a:hlinkClick r:id="rId5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</a:t>
            </a:r>
          </a:p>
        </p:txBody>
      </p:sp>
      <p:pic>
        <p:nvPicPr>
          <p:cNvPr id="26632" name="SN00263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N00499A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266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632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smtClean="0">
                <a:latin typeface="Comic Sans MS" pitchFamily="66" charset="0"/>
              </a:rPr>
              <a:t>Woops, wrong answer!</a:t>
            </a:r>
          </a:p>
        </p:txBody>
      </p:sp>
      <p:pic>
        <p:nvPicPr>
          <p:cNvPr id="27651" name="Picture 2" descr="C:\Documents and Settings\Claire Parker\Local Settings\Temporary Internet Files\Content.IE5\L8SEAABD\j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6430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642938" y="5214938"/>
            <a:ext cx="7929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>
                <a:latin typeface="Comic Sans MS" pitchFamily="66" charset="0"/>
              </a:rPr>
              <a:t>Try again</a:t>
            </a:r>
          </a:p>
        </p:txBody>
      </p:sp>
      <p:sp>
        <p:nvSpPr>
          <p:cNvPr id="9" name="Action Button: Custom 8">
            <a:hlinkClick r:id="rId6" action="ppaction://hlinksldjump" highlightClick="1"/>
          </p:cNvPr>
          <p:cNvSpPr/>
          <p:nvPr/>
        </p:nvSpPr>
        <p:spPr>
          <a:xfrm>
            <a:off x="8143875" y="6072188"/>
            <a:ext cx="1000125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go back</a:t>
            </a:r>
          </a:p>
        </p:txBody>
      </p:sp>
      <p:pic>
        <p:nvPicPr>
          <p:cNvPr id="27657" name="j0382649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388512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276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Well Done!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032000"/>
            <a:ext cx="2714625" cy="261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You answered all the questions correctly.</a:t>
            </a:r>
          </a:p>
        </p:txBody>
      </p:sp>
      <p:sp>
        <p:nvSpPr>
          <p:cNvPr id="8" name="Action Button: Custom 7">
            <a:hlinkClick r:id="" action="ppaction://hlinkshowjump?jump=endshow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finished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9250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SN00266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N00499A[1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286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39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8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" descr="C:\Documents and Settings\Claire Parker\Local Settings\Temporary Internet Files\Content.IE5\JJ799UE0\MC900434575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1857375"/>
            <a:ext cx="23907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Documents and Settings\Claire Parker\Local Settings\Temporary Internet Files\Content.IE5\97DWMYUP\MC90035148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379788"/>
            <a:ext cx="1428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-1285875"/>
            <a:ext cx="12763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4214813"/>
            <a:ext cx="28527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ction Button: Custom 17">
            <a:hlinkClick r:id="" action="ppaction://hlinkshowjump?jump=nextslide" highlightClick="1"/>
          </p:cNvPr>
          <p:cNvSpPr/>
          <p:nvPr/>
        </p:nvSpPr>
        <p:spPr>
          <a:xfrm>
            <a:off x="8072438" y="6072188"/>
            <a:ext cx="1071562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omic Sans MS" pitchFamily="66" charset="0"/>
              </a:rPr>
              <a:t>next</a:t>
            </a:r>
          </a:p>
        </p:txBody>
      </p: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9250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~PP32321.WAV">
            <a:hlinkClick r:id="" action="ppaction://media"/>
          </p:cNvPr>
          <p:cNvPicPr>
            <a:picLocks noRot="1" noChangeAspect="1"/>
          </p:cNvPicPr>
          <p:nvPr>
            <a:wavAudioFile r:embed="rId1" name="~PP370.WAV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" presetID="7" presetClass="entr" presetSubtype="2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7" presetClass="entr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2571750"/>
            <a:ext cx="1219200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https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357563"/>
            <a:ext cx="585787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ttps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8" y="3357563"/>
            <a:ext cx="714375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s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5" y="3357563"/>
            <a:ext cx="1000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s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357563"/>
            <a:ext cx="12144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https://yhsbiology.wikispaces.com/file/view/butterfly.jpg/57137248/butterfly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9063" y="3357563"/>
            <a:ext cx="10715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Documents and Settings\Claire Parker\Local Settings\Temporary Internet Files\Content.IE5\UJZ5QSEV\MM900283572[1].gif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143375"/>
            <a:ext cx="21542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ction Button: Custom 14">
            <a:hlinkClick r:id="" action="ppaction://hlinkshowjump?jump=nextslide" highlightClick="1"/>
          </p:cNvPr>
          <p:cNvSpPr/>
          <p:nvPr/>
        </p:nvSpPr>
        <p:spPr>
          <a:xfrm>
            <a:off x="8072438" y="6072188"/>
            <a:ext cx="1071562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omic Sans MS" pitchFamily="66" charset="0"/>
              </a:rPr>
              <a:t>next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9250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~PP62337.WAV">
            <a:hlinkClick r:id="" action="ppaction://media"/>
          </p:cNvPr>
          <p:cNvPicPr>
            <a:picLocks noRot="1" noChangeAspect="1"/>
          </p:cNvPicPr>
          <p:nvPr>
            <a:wavAudioFile r:embed="rId2" name="~PP613.WAV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62372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0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36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3550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7.5E-6 -6.93889E-18 C 0.00834 -0.04421 -0.00781 -0.07037 -0.03784 -0.08055 C -0.05208 -0.09329 -0.07048 -0.08565 -0.08611 -0.08287 C -0.10312 -0.07523 -0.1151 -0.06018 -0.12933 -0.04606 C -0.13715 -0.025 -0.14426 -0.01944 -0.1552 -0.00463 C -0.16267 0.00533 -0.16579 0.0213 -0.17239 0.03218 C -0.17899 0.04259 -0.18107 0.04421 -0.18784 0.05046 C -0.20017 0.07523 -0.23315 0.0581 -0.24999 0.05741 C -0.25451 0.05671 -0.25937 0.05718 -0.26371 0.05509 C -0.271 0.05139 -0.26979 0.03958 -0.27065 0.03218 C -0.27239 0.01875 -0.27465 0.00648 -0.27586 -0.00694 C -0.27517 -0.01875 -0.27795 -0.0544 -0.26892 -0.0713 C -0.26753 -0.07384 -0.26145 -0.08148 -0.25867 -0.08287 C -0.25416 -0.08495 -0.24479 -0.0875 -0.24479 -0.0875 C -0.19479 -0.08657 -0.15486 -0.09954 -0.11197 -0.08055 C -0.09774 -0.06736 -0.08524 -0.05231 -0.07065 -0.03912 C -0.05034 -0.02083 -0.07725 -0.03727 -0.0552 -0.02523 C -0.03958 -0.00486 -0.05815 -0.02662 -0.03784 -0.01157 C -0.02482 -0.00185 -0.01319 0.01921 -0.00173 0.03218 C 0.00591 0.04097 0.00139 0.0375 0.00869 0.04815 C 0.01251 0.0537 0.02067 0.06435 0.02067 0.06435 C 0.02501 0.08148 0.02119 0.06968 0.03976 0.09421 C 0.05105 0.10949 0.05903 0.13241 0.0757 0.13796 C 0.08264 0.14676 0.08577 0.15093 0.0948 0.15394 C 0.1033 0.16528 0.11633 0.16968 0.12761 0.17477 C 0.1731 0.17408 0.21841 0.17384 0.26389 0.17245 C 0.26858 0.17222 0.2731 0.16945 0.27761 0.16783 C 0.28108 0.16644 0.28803 0.1632 0.28803 0.1632 C 0.29879 0.15347 0.31199 0.14398 0.32067 0.13102 C 0.32344 0.12685 0.32431 0.12037 0.32761 0.11713 C 0.33421 0.11042 0.33525 0.11065 0.33976 0.10116 C 0.34671 0.08634 0.34827 0.06968 0.35001 0.05278 C 0.34949 0.0382 0.35001 0.02361 0.34827 0.00926 C 0.34775 0.00486 0.34445 0.00185 0.34306 -0.00231 C 0.34202 -0.00532 0.34254 -0.0088 0.34133 -0.01157 C 0.33438 -0.0287 0.32587 -0.03472 0.31389 -0.04375 C 0.29966 -0.0544 0.31424 -0.04838 0.30001 -0.05301 C 0.28508 -0.06736 0.30209 -0.05231 0.28282 -0.06435 C 0.26702 -0.07407 0.26459 -0.07986 0.24653 -0.08287 C 0.22084 -0.09329 0.23178 -0.09005 0.21389 -0.09421 C 0.1823 -0.09282 0.16511 -0.09282 0.13803 -0.0875 C 0.11841 -0.0787 0.10018 -0.07083 0.08108 -0.05972 C 0.07692 -0.05741 0.07449 -0.05162 0.07067 -0.04838 C 0.0606 -0.03935 0.0481 -0.03426 0.03785 -0.02523 C 0.03525 -0.02292 0.03351 -0.01875 0.03108 -0.0162 C 0.01337 0.00023 -0.01492 0.01644 -0.03611 0.0206 C -0.05069 0.02708 -0.06406 0.0338 -0.07933 0.03681 C -0.11145 0.05139 -0.16076 0.04236 -0.19131 0.04144 C -0.19426 0.04074 -0.19722 0.04051 -0.19999 0.03912 C -0.20607 0.03611 -0.20486 0.03357 -0.20867 0.02755 C -0.22117 0.00718 -0.2309 -0.01342 -0.23958 -0.0368 C -0.24357 -0.04745 -0.24322 -0.0588 -0.24826 -0.06898 C -0.25312 -0.10116 -0.24635 -0.0618 -0.25347 -0.08981 C -0.25694 -0.10347 -0.25781 -0.11921 -0.26024 -0.13333 C -0.25885 -0.15509 -0.25885 -0.1831 -0.23958 -0.19074 C -0.23906 -0.19305 -0.23906 -0.19583 -0.23784 -0.19768 C -0.2368 -0.19907 -0.22308 -0.20579 -0.22065 -0.20694 C -0.20833 -0.22338 -0.18107 -0.22662 -0.16371 -0.22986 C -0.13298 -0.22824 -0.08645 -0.24143 -0.05867 -0.20949 C -0.05329 -0.20301 -0.04982 -0.19514 -0.04479 -0.18866 C -0.04288 -0.18241 -0.03697 -0.15856 -0.03454 -0.15417 C -0.02673 -0.13958 -0.01371 -0.12685 -0.0052 -0.11273 C 0.0033 -0.09838 0.00817 -0.07986 0.02067 -0.0713 C 0.03178 -0.05278 0.04185 -0.03171 0.05869 -0.02315 C 0.07292 -0.00393 0.08837 0.00972 0.10348 0.02755 C 0.10643 0.03125 0.10886 0.03588 0.11216 0.03912 C 0.11528 0.04213 0.1191 0.04306 0.12223 0.04583 C 0.14931 0.06852 0.15417 0.0794 0.18455 0.08958 C 0.19949 0.08796 0.21442 0.0875 0.22935 0.08495 C 0.2382 0.08357 0.24792 0.07778 0.25695 0.07593 C 0.28126 0.05602 0.25226 0.07824 0.2724 0.06667 C 0.29028 0.05648 0.30053 0.03333 0.30869 0.01134 C 0.3106 -0.00393 0.31372 -0.0206 0.31893 -0.03449 C 0.32379 -0.06667 0.32362 -0.05532 0.32067 -0.09653 C 0.31962 -0.1118 0.31094 -0.12338 0.30521 -0.13565 C 0.29966 -0.14745 0.29619 -0.14884 0.28803 -0.15856 C 0.26476 -0.18657 0.23699 -0.20162 0.20869 -0.21852 C 0.19445 -0.22708 0.18282 -0.24213 0.16893 -0.25069 C 0.15869 -0.25694 0.14688 -0.26111 0.13629 -0.26435 C 0.12987 -0.26643 0.12379 -0.27083 0.11702 -0.2713 C 0.09949 -0.27268 0.0816 -0.27292 0.06389 -0.27361 C 0.04827 -0.27199 0.03264 -0.2713 0.01719 -0.26898 C 0.00521 -0.26713 -0.00225 -0.26042 -0.01371 -0.25532 C -0.02499 -0.25046 -0.03732 -0.24792 -0.04826 -0.24143 C -0.05364 -0.23819 -0.05833 -0.2331 -0.06371 -0.22986 C -0.07933 -0.2206 -0.08281 -0.2213 -0.09826 -0.2162 C -0.10746 -0.21319 -0.12586 -0.20694 -0.12586 -0.20694 C -0.14774 -0.18727 -0.13558 -0.19676 -0.16197 -0.1794 C -0.16666 -0.17639 -0.17239 -0.175 -0.17586 -0.17014 C -0.18454 -0.15856 -0.17986 -0.16273 -0.18958 -0.15648 C -0.19774 -0.14005 -0.22656 -0.12801 -0.24131 -0.12407 C -0.25086 -0.11805 -0.26041 -0.11319 -0.27065 -0.11042 C -0.30051 -0.11157 -0.32864 -0.09305 -0.34479 -0.12407 C -0.34895 -0.14676 -0.34236 -0.12106 -0.35347 -0.13796 C -0.35607 -0.1419 -0.35659 -0.14745 -0.35867 -0.15185 C -0.36006 -0.1544 -0.36232 -0.15602 -0.36371 -0.15856 C -0.36874 -0.16805 -0.37117 -0.18055 -0.37586 -0.19074 C -0.37968 -0.21667 -0.37933 -0.2463 -0.37239 -0.2713 C -0.3684 -0.28518 -0.35729 -0.29143 -0.34999 -0.30116 C -0.34791 -0.30393 -0.34704 -0.30787 -0.34479 -0.31042 C -0.33454 -0.32245 -0.31215 -0.34051 -0.29826 -0.34491 C -0.28437 -0.3493 -0.26944 -0.35139 -0.2552 -0.35417 C -0.20208 -0.35255 -0.19218 -0.35903 -0.1552 -0.34259 C -0.14479 -0.33796 -0.13124 -0.33588 -0.12239 -0.32639 C -0.11336 -0.31667 -0.10173 -0.30116 -0.09305 -0.28981 C -0.08801 -0.27616 -0.08576 -0.26111 -0.07933 -0.24838 C -0.07725 -0.23426 -0.07499 -0.23125 -0.06718 -0.22106 C -0.06232 -0.2081 -0.06006 -0.19537 -0.05347 -0.18403 C -0.05069 -0.17292 -0.04461 -0.16782 -0.03784 -0.16088 C -0.03367 -0.1493 -0.02048 -0.13634 -0.01024 -0.13565 C 0.03976 -0.13287 0.08976 -0.13403 0.13976 -0.13333 C 0.23178 -0.13773 0.2132 -0.13426 0.26893 -0.14954 C 0.28264 -0.15741 0.29723 -0.16528 0.31042 -0.17477 C 0.31407 -0.17731 0.31702 -0.18148 0.32067 -0.18403 C 0.35001 -0.20347 0.31962 -0.17639 0.34653 -0.20231 C 0.35504 -0.22523 0.34376 -0.19815 0.35695 -0.21852 C 0.35869 -0.2213 0.35903 -0.22477 0.36042 -0.22778 C 0.36355 -0.23333 0.36754 -0.23819 0.37067 -0.24375 C 0.37119 -0.24606 0.37171 -0.24838 0.3724 -0.25069 C 0.37344 -0.2537 0.37501 -0.25648 0.37587 -0.25972 C 0.38282 -0.28727 0.37223 -0.25671 0.38108 -0.28055 C 0.37987 -0.30278 0.37917 -0.325 0.37761 -0.34722 C 0.37761 -0.34745 0.37483 -0.36643 0.37414 -0.36782 C 0.36962 -0.37731 0.36337 -0.38264 0.35695 -0.38866 C 0.34914 -0.39606 0.35174 -0.40162 0.33976 -0.40694 C 0.3073 -0.4213 0.2698 -0.42199 0.23629 -0.42523 C 0.18976 -0.43704 0.12414 -0.44051 0.07744 -0.4162 C 0.06598 -0.41018 0.03334 -0.39167 0.01893 -0.3794 C 0.01233 -0.37384 0.00678 -0.3662 7.5E-6 -0.36088 C -0.03958 -0.3294 -0.08298 -0.30555 -0.12239 -0.27361 C -0.13124 -0.26643 -0.15607 -0.24329 -0.16545 -0.23935 C -0.16666 -0.2368 -0.16753 -0.23449 -0.16892 -0.23217 C -0.171 -0.22893 -0.17395 -0.22662 -0.17586 -0.22315 C -0.1842 -0.2081 -0.16753 -0.22592 -0.18281 -0.20694 C -0.19305 -0.19444 -0.2019 -0.18704 -0.21545 -0.18403 C -0.22187 -0.18518 -0.23003 -0.18264 -0.23454 -0.18866 C -0.24409 -0.20139 -0.24913 -0.21967 -0.25867 -0.23217 C -0.26301 -0.24444 -0.26892 -0.24815 -0.27586 -0.25741 C -0.28454 -0.26875 -0.28784 -0.28542 -0.29652 -0.29653 C -0.30086 -0.31366 -0.29843 -0.30602 -0.30347 -0.31967 C -0.30642 -0.33773 -0.30937 -0.35694 -0.31718 -0.37245 C -0.31961 -0.38542 -0.321 -0.39907 -0.32413 -0.41157 C -0.32291 -0.42662 -0.32586 -0.44537 -0.31371 -0.45069 C -0.28784 -0.4743 -0.25399 -0.46481 -0.22413 -0.46667 C -0.19479 -0.46505 -0.16527 -0.46551 -0.13611 -0.46204 C -0.13298 -0.46157 -0.11874 -0.4412 -0.11545 -0.43704 C -0.10156 -0.41944 -0.09305 -0.40301 -0.08107 -0.38403 C -0.06545 -0.35949 -0.07551 -0.38055 -0.05694 -0.35417 C -0.0342 -0.32153 -0.05937 -0.34838 -0.03454 -0.32199 C -0.01301 -0.29907 0.01042 -0.2794 0.03438 -0.26204 C 0.04185 -0.25671 0.04376 -0.25347 0.05174 -0.25069 C 0.05747 -0.24861 0.06893 -0.24606 0.06893 -0.24606 C 0.0882 -0.22685 0.19115 -0.23935 0.19133 -0.23935 C 0.21042 -0.24421 0.18994 -0.23704 0.20695 -0.24838 C 0.21511 -0.25393 0.22344 -0.25486 0.23108 -0.26204 C 0.23855 -0.26921 0.24185 -0.27731 0.25001 -0.28287 C 0.25591 -0.29305 0.26146 -0.3 0.26893 -0.3081 C 0.27622 -0.32755 0.26754 -0.30671 0.28108 -0.3287 C 0.28369 -0.3331 0.28508 -0.33866 0.28803 -0.34259 C 0.3066 -0.36759 0.2816 -0.32106 0.30174 -0.35648 C 0.30782 -0.36713 0.31008 -0.3831 0.31389 -0.39537 C 0.31337 -0.40555 0.31268 -0.42685 0.31042 -0.43912 C 0.30955 -0.44375 0.30817 -0.44861 0.30695 -0.45301 C 0.30574 -0.45764 0.30348 -0.46667 0.30348 -0.46667 C 0.30296 -0.47361 0.30296 -0.48079 0.30174 -0.4875 C 0.30122 -0.49005 0.29896 -0.49167 0.29827 -0.49421 C 0.29723 -0.49861 0.29775 -0.5037 0.29653 -0.5081 C 0.2948 -0.51458 0.2941 -0.52292 0.28976 -0.52639 C 0.27449 -0.53866 0.2632 -0.55972 0.24827 -0.57245 C 0.2408 -0.5787 0.23074 -0.58009 0.2224 -0.58171 C 0.19758 -0.56505 0.16806 -0.56597 0.14133 -0.55856 C 0.1231 -0.55347 0.10556 -0.54537 0.08803 -0.53796 C 0.07396 -0.53194 0.05886 -0.53032 0.0448 -0.52407 C 0.02049 -0.51342 0.04636 -0.51921 0.01546 -0.51505 C -0.02361 -0.48217 0.0415 -0.53449 -0.03611 -0.48981 C -0.11753 -0.44305 0.00139 -0.5125 -0.08611 -0.45741 C -0.09791 -0.45 -0.11093 -0.44537 -0.12239 -0.43704 C -0.16197 -0.40764 -0.19565 -0.37014 -0.23454 -0.34028 C -0.24808 -0.32986 -0.26406 -0.3243 -0.27586 -0.31042 C -0.28038 -0.30509 -0.28454 -0.29884 -0.28958 -0.29421 C -0.3026 -0.28241 -0.31562 -0.2743 -0.3276 -0.25972 C -0.33663 -0.24884 -0.3427 -0.23889 -0.35347 -0.22986 C -0.35937 -0.225 -0.37239 -0.21852 -0.37239 -0.21852 C -0.37673 -0.24143 -0.37031 -0.21134 -0.37933 -0.23935 C -0.39045 -0.27315 -0.37968 -0.24954 -0.38784 -0.26667 C -0.39218 -0.30162 -0.39149 -0.30463 -0.38958 -0.35417 C -0.38923 -0.3618 -0.38888 -0.36944 -0.38784 -0.37708 C -0.38715 -0.38171 -0.38454 -0.39074 -0.38454 -0.39074 C -0.38367 -0.40347 -0.38333 -0.41967 -0.37933 -0.43217 C -0.37795 -0.43657 -0.36996 -0.44884 -0.36892 -0.45069 C -0.35763 -0.47292 -0.34461 -0.48958 -0.32413 -0.49421 C -0.28819 -0.52616 -0.23784 -0.49977 -0.19479 -0.49884 C -0.15885 -0.49329 -0.12482 -0.4868 -0.08958 -0.47824 C -0.07239 -0.46667 -0.05503 -0.45741 -0.03784 -0.44606 C -0.01857 -0.42014 -0.00989 -0.39838 0.00348 -0.36782 C 0.02535 -0.31829 -0.00486 -0.38912 0.01893 -0.34259 C 0.02188 -0.3368 0.02292 -0.32963 0.02587 -0.32407 C 0.03004 -0.31643 0.04133 -0.30532 0.04653 -0.29884 C 0.05018 -0.29444 0.05365 -0.29005 0.05695 -0.28518 C 0.0599 -0.28079 0.06216 -0.27546 0.06546 -0.2713 C 0.0691 -0.2669 0.07379 -0.26412 0.07744 -0.25972 C 0.0882 -0.24768 0.09896 -0.23634 0.10869 -0.22315 C 0.1132 -0.2169 0.1158 -0.2081 0.12049 -0.20231 C 0.12362 -0.19884 0.12796 -0.19838 0.13108 -0.19537 C 0.13438 -0.19213 0.13629 -0.18704 0.13976 -0.18403 C 0.14445 -0.17986 0.15018 -0.17824 0.15521 -0.17477 C 0.1599 -0.1713 0.16442 -0.16736 0.16893 -0.16319 C 0.17362 -0.1588 0.17761 -0.15324 0.18282 -0.14954 C 0.20574 -0.13241 0.23508 -0.13217 0.26042 -0.1287 C 0.32119 -0.13426 0.35226 -0.12755 0.39653 -0.17477 C 0.40869 -0.18773 0.41841 -0.2037 0.42935 -0.21852 C 0.43455 -0.22546 0.43855 -0.2338 0.44306 -0.24143 C 0.4448 -0.24444 0.44827 -0.25069 0.44827 -0.25069 C 0.45278 -0.27454 0.44653 -0.24421 0.45348 -0.26898 C 0.45695 -0.28148 0.45712 -0.29491 0.45869 -0.3081 C 0.45643 -0.33704 0.454 -0.34236 0.44133 -0.36319 C 0.43542 -0.37292 0.42987 -0.3831 0.42414 -0.39305 C 0.42188 -0.39699 0.42032 -0.40208 0.41719 -0.40463 C 0.40851 -0.41157 0.40035 -0.41921 0.39133 -0.42523 C 0.38681 -0.42824 0.38212 -0.43102 0.37761 -0.43449 C 0.36858 -0.44143 0.36094 -0.45092 0.35174 -0.45741 C 0.34636 -0.46134 0.34011 -0.46319 0.33455 -0.46667 C 0.31806 -0.47708 0.3073 -0.4956 0.28976 -0.50347 C 0.26199 -0.5331 0.2481 -0.53912 0.21216 -0.54259 C 0.17865 -0.53842 0.1507 -0.53333 0.11876 -0.51967 C 0.10643 -0.50856 0.09653 -0.50764 0.08282 -0.50116 C 0.06789 -0.49421 0.05296 -0.48773 0.03785 -0.48055 C 0.01719 -0.4706 0.00261 -0.45764 -0.01718 -0.44861 C -0.03315 -0.4412 -0.04652 -0.44074 -0.06371 -0.43912 C -0.08159 -0.42731 -0.10451 -0.42755 -0.12413 -0.42523 C -0.1552 -0.42592 -0.18611 -0.42616 -0.21718 -0.42755 C -0.22135 -0.42778 -0.22569 -0.42731 -0.22933 -0.42986 C -0.2309 -0.43102 -0.2302 -0.43472 -0.23107 -0.43704 C -0.23246 -0.44028 -0.2342 -0.44305 -0.23611 -0.44606 C -0.24565 -0.46134 -0.23645 -0.44444 -0.24999 -0.45972 C -0.26249 -0.47361 -0.2644 -0.48588 -0.27933 -0.48981 C -0.27986 -0.49282 -0.27968 -0.4963 -0.28107 -0.49884 C -0.28211 -0.50069 -0.28506 -0.4993 -0.28611 -0.50116 C -0.28923 -0.50671 -0.29305 -0.51967 -0.29305 -0.51967 C -0.29461 -0.53194 -0.2967 -0.54421 -0.29826 -0.55648 C -0.2967 -0.58935 -0.30051 -0.60278 -0.27586 -0.60926 C -0.22135 -0.65764 -0.14479 -0.61319 -0.07933 -0.61157 C -0.07482 -0.60903 -0.06926 -0.6088 -0.06545 -0.60463 C -0.06197 -0.60092 -0.06128 -0.59305 -0.05867 -0.58866 C -0.05555 -0.58356 -0.05173 -0.5794 -0.04826 -0.57477 C -0.04426 -0.56944 -0.03854 -0.5662 -0.03454 -0.56088 C -0.03194 -0.55741 -0.03055 -0.55255 -0.0276 -0.54954 C -0.01736 -0.53866 -0.00364 -0.53449 0.00695 -0.52407 C 0.0132 -0.51782 0.01962 -0.50717 0.02414 -0.49884 C 0.0257 -0.49606 0.02587 -0.49236 0.02761 -0.48981 C 0.03976 -0.47153 0.05869 -0.46458 0.0757 -0.46204 C 0.11945 -0.44768 0.16771 -0.44537 0.21042 -0.46435 C 0.22917 -0.48148 0.25365 -0.48449 0.2724 -0.50116 C 0.27553 -0.51342 0.27587 -0.51018 0.26893 -0.5287 C 0.2606 -0.55116 0.24584 -0.56134 0.22935 -0.57014 C 0.22101 -0.58125 0.20955 -0.58125 0.19827 -0.58403 C 0.18976 -0.58611 0.18299 -0.58912 0.17414 -0.59074 C 0.14028 -0.59005 0.10626 -0.59074 0.0724 -0.58866 C 0.06146 -0.58796 0.05487 -0.57917 0.0448 -0.57708 C 0.03681 -0.57546 0.02865 -0.57546 0.02067 -0.57477 C 0.01546 -0.57245 0.01285 -0.57153 0.00869 -0.57708 " pathEditMode="relative" ptsTypes="ffffffffffffffffffffffffffffffffffffffffffffffffffffffffffffffffffffffff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1500"/>
                            </p:stCondLst>
                            <p:childTnLst>
                              <p:par>
                                <p:cTn id="63" presetID="7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3500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71563"/>
            <a:ext cx="80010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8072438" y="6072188"/>
            <a:ext cx="1071562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omic Sans MS" pitchFamily="66" charset="0"/>
              </a:rPr>
              <a:t>next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3" t="64474" r="9283" b="8028"/>
          <a:stretch>
            <a:fillRect/>
          </a:stretch>
        </p:blipFill>
        <p:spPr bwMode="auto">
          <a:xfrm>
            <a:off x="4143375" y="3619500"/>
            <a:ext cx="3571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C:\Documents and Settings\Claire Parker\Local Settings\Temporary Internet Files\Content.IE5\UJZ5QSEV\MM900283572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2857500"/>
            <a:ext cx="2154238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9250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~PP32352.WAV">
            <a:hlinkClick r:id="" action="ppaction://media"/>
          </p:cNvPr>
          <p:cNvPicPr>
            <a:picLocks noRot="1" noChangeAspect="1"/>
          </p:cNvPicPr>
          <p:nvPr>
            <a:wavAudioFile r:embed="rId2" name="~PP3374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64" b="1070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Documents and Settings\Claire Parker\Local Settings\Temporary Internet Files\Content.IE5\UJZ5QSEV\MM900283572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2928938" cy="199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ction Button: Custom 5">
            <a:hlinkClick r:id="" action="ppaction://hlinkshowjump?jump=nextslide" highlightClick="1"/>
          </p:cNvPr>
          <p:cNvSpPr/>
          <p:nvPr/>
        </p:nvSpPr>
        <p:spPr>
          <a:xfrm>
            <a:off x="8072438" y="6072188"/>
            <a:ext cx="1071562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>
                <a:latin typeface="Comic Sans MS" pitchFamily="66" charset="0"/>
              </a:rPr>
              <a:t>quiz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5429250"/>
            <a:ext cx="5143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62384.WAV">
            <a:hlinkClick r:id="" action="ppaction://media"/>
          </p:cNvPr>
          <p:cNvPicPr>
            <a:picLocks noRot="1" noChangeAspect="1"/>
          </p:cNvPicPr>
          <p:nvPr>
            <a:wavAudioFile r:embed="rId1" name="~PP647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xit" presetSubtype="2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smtClean="0">
                <a:latin typeface="Comic Sans MS" pitchFamily="66" charset="0"/>
              </a:rPr>
              <a:t>Where do butterflies lay their eggs?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Action Button: Custom 3">
            <a:hlinkClick r:id="rId3" action="ppaction://hlinksldjump" highlightClick="1"/>
          </p:cNvPr>
          <p:cNvSpPr/>
          <p:nvPr/>
        </p:nvSpPr>
        <p:spPr>
          <a:xfrm>
            <a:off x="9286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leaves</a:t>
            </a:r>
          </a:p>
        </p:txBody>
      </p:sp>
      <p:sp>
        <p:nvSpPr>
          <p:cNvPr id="6" name="Action Button: Custom 5">
            <a:hlinkClick r:id="rId4" action="ppaction://hlinksldjump" highlightClick="1"/>
          </p:cNvPr>
          <p:cNvSpPr/>
          <p:nvPr/>
        </p:nvSpPr>
        <p:spPr>
          <a:xfrm>
            <a:off x="9286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grass</a:t>
            </a:r>
          </a:p>
        </p:txBody>
      </p:sp>
      <p:sp>
        <p:nvSpPr>
          <p:cNvPr id="7" name="Action Button: Custom 6">
            <a:hlinkClick r:id="rId4" action="ppaction://hlinksldjump" highlightClick="1"/>
          </p:cNvPr>
          <p:cNvSpPr/>
          <p:nvPr/>
        </p:nvSpPr>
        <p:spPr>
          <a:xfrm>
            <a:off x="4929188" y="4357688"/>
            <a:ext cx="3214687" cy="164306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trees</a:t>
            </a:r>
          </a:p>
        </p:txBody>
      </p:sp>
      <p:sp>
        <p:nvSpPr>
          <p:cNvPr id="8" name="Action Button: Custom 7">
            <a:hlinkClick r:id="rId4" action="ppaction://hlinksldjump" highlightClick="1"/>
          </p:cNvPr>
          <p:cNvSpPr/>
          <p:nvPr/>
        </p:nvSpPr>
        <p:spPr>
          <a:xfrm>
            <a:off x="4929188" y="2000250"/>
            <a:ext cx="3214687" cy="1643063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400" dirty="0">
                <a:latin typeface="Comic Sans MS" pitchFamily="66" charset="0"/>
              </a:rPr>
              <a:t>flowers</a:t>
            </a:r>
          </a:p>
        </p:txBody>
      </p:sp>
      <p:pic>
        <p:nvPicPr>
          <p:cNvPr id="8199" name="Picture 2" descr="C:\Documents and Settings\Claire Parker\Local Settings\Temporary Internet Files\Content.IE5\3U7GY2RI\MM900336351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928938"/>
            <a:ext cx="7239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75" y="3143250"/>
            <a:ext cx="5429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4" descr="C:\Documents and Settings\Claire Parker\Local Settings\Temporary Internet Files\Content.IE5\ALDV5GN5\MP900148730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813" y="5572125"/>
            <a:ext cx="68580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5" descr="C:\Documents and Settings\Claire Parker\Local Settings\Temporary Internet Files\Content.IE5\9RQWX2ZT\MM900303385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5357813"/>
            <a:ext cx="733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~PP32399.WAV">
            <a:hlinkClick r:id="" action="ppaction://media"/>
          </p:cNvPr>
          <p:cNvPicPr>
            <a:picLocks noRot="1" noChangeAspect="1"/>
          </p:cNvPicPr>
          <p:nvPr>
            <a:wavAudioFile r:embed="rId1" name="~PP3658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175" y="635317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8000" smtClean="0">
                <a:latin typeface="Comic Sans MS" pitchFamily="66" charset="0"/>
              </a:rPr>
              <a:t>That’s right!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57375"/>
            <a:ext cx="4857750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5"/>
          <p:cNvSpPr txBox="1">
            <a:spLocks noChangeArrowheads="1"/>
          </p:cNvSpPr>
          <p:nvPr/>
        </p:nvSpPr>
        <p:spPr bwMode="auto">
          <a:xfrm>
            <a:off x="642938" y="5214938"/>
            <a:ext cx="79295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4400">
                <a:latin typeface="Comic Sans MS" pitchFamily="66" charset="0"/>
              </a:rPr>
              <a:t>Butterflies lay their eggs on leaves.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3" t="64474" r="9283" b="8028"/>
          <a:stretch>
            <a:fillRect/>
          </a:stretch>
        </p:blipFill>
        <p:spPr bwMode="auto">
          <a:xfrm>
            <a:off x="4429125" y="3313113"/>
            <a:ext cx="3571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ction Button: Custom 7">
            <a:hlinkClick r:id="rId6" action="ppaction://hlinksldjump" highlightClick="1"/>
          </p:cNvPr>
          <p:cNvSpPr/>
          <p:nvPr/>
        </p:nvSpPr>
        <p:spPr>
          <a:xfrm>
            <a:off x="8001000" y="6072188"/>
            <a:ext cx="1143000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next question</a:t>
            </a:r>
          </a:p>
        </p:txBody>
      </p:sp>
      <p:pic>
        <p:nvPicPr>
          <p:cNvPr id="9225" name="SN00241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SN00499A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32131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9" fill="hold"/>
                                        <p:tgtEl>
                                          <p:spTgt spid="92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6000" smtClean="0">
                <a:latin typeface="Comic Sans MS" pitchFamily="66" charset="0"/>
              </a:rPr>
              <a:t>Woops, wrong answer!</a:t>
            </a:r>
          </a:p>
        </p:txBody>
      </p:sp>
      <p:sp>
        <p:nvSpPr>
          <p:cNvPr id="10243" name="TextBox 3"/>
          <p:cNvSpPr txBox="1">
            <a:spLocks noChangeArrowheads="1"/>
          </p:cNvSpPr>
          <p:nvPr/>
        </p:nvSpPr>
        <p:spPr bwMode="auto">
          <a:xfrm>
            <a:off x="642938" y="5214938"/>
            <a:ext cx="7929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GB" sz="8000">
                <a:latin typeface="Comic Sans MS" pitchFamily="66" charset="0"/>
              </a:rPr>
              <a:t>Try again</a:t>
            </a:r>
          </a:p>
        </p:txBody>
      </p:sp>
      <p:pic>
        <p:nvPicPr>
          <p:cNvPr id="10244" name="Picture 2" descr="C:\Documents and Settings\Claire Parker\Local Settings\Temporary Internet Files\Content.IE5\L8SEAABD\j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1785938"/>
            <a:ext cx="32607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643188"/>
            <a:ext cx="164306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ction Button: Custom 6">
            <a:hlinkClick r:id="rId6" action="ppaction://hlinksldjump" highlightClick="1"/>
          </p:cNvPr>
          <p:cNvSpPr/>
          <p:nvPr/>
        </p:nvSpPr>
        <p:spPr>
          <a:xfrm>
            <a:off x="8143875" y="6072188"/>
            <a:ext cx="1000125" cy="785812"/>
          </a:xfrm>
          <a:prstGeom prst="actionButtonBlank">
            <a:avLst/>
          </a:prstGeom>
          <a:solidFill>
            <a:srgbClr val="12AE3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>
                <a:solidFill>
                  <a:srgbClr val="FFFFFF"/>
                </a:solidFill>
                <a:latin typeface="Comic Sans MS" pitchFamily="66" charset="0"/>
                <a:cs typeface="Arial" charset="0"/>
              </a:rPr>
              <a:t>go back</a:t>
            </a:r>
          </a:p>
        </p:txBody>
      </p:sp>
      <p:pic>
        <p:nvPicPr>
          <p:cNvPr id="10249" name="j0382415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388512[1]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9" fill="hold"/>
                                        <p:tgtEl>
                                          <p:spTgt spid="10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4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263</Words>
  <Application>Microsoft Office PowerPoint</Application>
  <PresentationFormat>On-screen Show (4:3)</PresentationFormat>
  <Paragraphs>93</Paragraphs>
  <Slides>27</Slides>
  <Notes>6</Notes>
  <HiddenSlides>0</HiddenSlides>
  <MMClips>27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Comic Sans MS</vt:lpstr>
      <vt:lpstr>Office Theme</vt:lpstr>
      <vt:lpstr>The Butterfly Lifecycle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butterflies lay their eggs?</vt:lpstr>
      <vt:lpstr>That’s right!</vt:lpstr>
      <vt:lpstr>Woops, wrong answer!</vt:lpstr>
      <vt:lpstr>How long before the butterfly egg hatches?</vt:lpstr>
      <vt:lpstr>That’s right!</vt:lpstr>
      <vt:lpstr>Woops, wrong answer!</vt:lpstr>
      <vt:lpstr>What do caterpillars eat?</vt:lpstr>
      <vt:lpstr>That’s right!</vt:lpstr>
      <vt:lpstr>Woops, wrong answer!</vt:lpstr>
      <vt:lpstr>What creatures like to eat caterpillars?</vt:lpstr>
      <vt:lpstr>That’s right!</vt:lpstr>
      <vt:lpstr>That’s right!</vt:lpstr>
      <vt:lpstr>That’s right!</vt:lpstr>
      <vt:lpstr>Woops, wrong answer!</vt:lpstr>
      <vt:lpstr>How long does the caterpillar stay inside the pupa for?</vt:lpstr>
      <vt:lpstr>That’s right!</vt:lpstr>
      <vt:lpstr>Woops, wrong answer!</vt:lpstr>
      <vt:lpstr>How long do butterflies live?</vt:lpstr>
      <vt:lpstr>That’s right!</vt:lpstr>
      <vt:lpstr>Woops, wrong answer!</vt:lpstr>
      <vt:lpstr>Well Done!</vt:lpstr>
    </vt:vector>
  </TitlesOfParts>
  <Company>0wn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Gareth</dc:creator>
  <cp:lastModifiedBy>Teacher E-Solutions</cp:lastModifiedBy>
  <cp:revision>87</cp:revision>
  <dcterms:created xsi:type="dcterms:W3CDTF">2010-03-30T15:30:58Z</dcterms:created>
  <dcterms:modified xsi:type="dcterms:W3CDTF">2019-01-18T17:15:27Z</dcterms:modified>
</cp:coreProperties>
</file>