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8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5E89A-059A-48DB-A100-4984DC25E5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873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A3EC2-D9B6-4C52-8A9E-DA7DD80658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404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18C9D-AD03-4EA8-9BB1-7064334BE3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98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BE848-F8E9-4893-860A-D851DD5B56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453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57A8E-EBF9-45C8-8BB1-769A7A343A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29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81786-27D3-462B-A574-120B2BE179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533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625BE-885B-43A3-B7E4-DB5325238C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490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E4DF8-497F-4872-9F7E-753D27AB6A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32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6132A-9BEF-484F-AF26-8F3E9EEFFA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77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BC935-52A5-4F04-B9F9-C3F8025AA2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65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AC4B2-66E6-46D2-A06E-51F9D92169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0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9FF3218-6528-4AF0-9899-202AEBB0AA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schools/scienceclips/ages/8_9/solid_liquids.shtml" TargetMode="External"/><Relationship Id="rId2" Type="http://schemas.openxmlformats.org/officeDocument/2006/relationships/hyperlink" Target="http://www.bbc.co.uk/bitesize/ks2/science/materials/solids_liquids_gases/read/1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ickweb.co.uk/ks2science.html#changingstat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hlink"/>
                </a:solidFill>
                <a:latin typeface="Palatino Linotype" pitchFamily="18" charset="0"/>
              </a:rPr>
              <a:t>Science:</a:t>
            </a:r>
            <a:br>
              <a:rPr lang="en-GB" dirty="0" smtClean="0">
                <a:solidFill>
                  <a:schemeClr val="hlink"/>
                </a:solidFill>
                <a:latin typeface="Palatino Linotype" pitchFamily="18" charset="0"/>
              </a:rPr>
            </a:br>
            <a:r>
              <a:rPr lang="en-GB" dirty="0" smtClean="0">
                <a:solidFill>
                  <a:schemeClr val="hlink"/>
                </a:solidFill>
                <a:latin typeface="Palatino Linotype" pitchFamily="18" charset="0"/>
              </a:rPr>
              <a:t>Learning about solids, liquids and gases.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>
                <a:solidFill>
                  <a:schemeClr val="hlink"/>
                </a:solidFill>
              </a:rPr>
              <a:t>By the end of the Lesson....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hlink"/>
                </a:solidFill>
              </a:rPr>
              <a:t>You will be able to name some </a:t>
            </a:r>
            <a:r>
              <a:rPr lang="en-GB" b="1" u="sng" dirty="0" smtClean="0">
                <a:solidFill>
                  <a:schemeClr val="hlink"/>
                </a:solidFill>
              </a:rPr>
              <a:t>solids, liquid and gases</a:t>
            </a:r>
            <a:r>
              <a:rPr lang="en-GB" dirty="0" smtClean="0">
                <a:solidFill>
                  <a:schemeClr val="hlink"/>
                </a:solidFill>
              </a:rPr>
              <a:t> that we see/use everyday.</a:t>
            </a:r>
          </a:p>
          <a:p>
            <a:pPr eaLnBrk="1" hangingPunct="1">
              <a:defRPr/>
            </a:pPr>
            <a:r>
              <a:rPr lang="en-GB" dirty="0" smtClean="0">
                <a:solidFill>
                  <a:schemeClr val="hlink"/>
                </a:solidFill>
              </a:rPr>
              <a:t>You will have learned about the </a:t>
            </a:r>
            <a:r>
              <a:rPr lang="en-GB" b="1" u="sng" dirty="0" smtClean="0">
                <a:solidFill>
                  <a:schemeClr val="hlink"/>
                </a:solidFill>
              </a:rPr>
              <a:t>properties</a:t>
            </a:r>
            <a:r>
              <a:rPr lang="en-GB" dirty="0" smtClean="0">
                <a:solidFill>
                  <a:schemeClr val="hlink"/>
                </a:solidFill>
              </a:rPr>
              <a:t> of solids, liquid and gases.</a:t>
            </a:r>
          </a:p>
          <a:p>
            <a:pPr eaLnBrk="1" hangingPunct="1">
              <a:defRPr/>
            </a:pPr>
            <a:r>
              <a:rPr lang="en-GB" dirty="0" smtClean="0">
                <a:solidFill>
                  <a:schemeClr val="hlink"/>
                </a:solidFill>
              </a:rPr>
              <a:t>You will have watched/done an experiment involving  </a:t>
            </a:r>
            <a:r>
              <a:rPr lang="en-GB" b="1" u="sng" dirty="0" smtClean="0">
                <a:solidFill>
                  <a:schemeClr val="hlink"/>
                </a:solidFill>
              </a:rPr>
              <a:t>change</a:t>
            </a:r>
            <a:r>
              <a:rPr lang="en-GB" dirty="0" smtClean="0">
                <a:solidFill>
                  <a:schemeClr val="hlink"/>
                </a:solidFill>
              </a:rPr>
              <a:t> and be able to tell someone what happened using scientific language.</a:t>
            </a:r>
          </a:p>
          <a:p>
            <a:pPr eaLnBrk="1" hangingPunct="1">
              <a:defRPr/>
            </a:pPr>
            <a:endParaRPr lang="en-GB" b="1" dirty="0" smtClean="0">
              <a:solidFill>
                <a:schemeClr val="hlink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GB" b="1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>
                <a:solidFill>
                  <a:schemeClr val="hlink"/>
                </a:solidFill>
              </a:rPr>
              <a:t>Properties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229600" cy="965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mtClean="0">
                <a:solidFill>
                  <a:schemeClr val="hlink"/>
                </a:solidFill>
                <a:effectLst/>
              </a:rPr>
              <a:t>What is meant by the word </a:t>
            </a:r>
            <a:r>
              <a:rPr lang="en-GB" b="1" u="sng" smtClean="0">
                <a:solidFill>
                  <a:schemeClr val="hlink"/>
                </a:solidFill>
                <a:effectLst/>
              </a:rPr>
              <a:t>properties?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288" y="2565400"/>
            <a:ext cx="8208962" cy="4030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GB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Lets make a shared list!</a:t>
            </a:r>
          </a:p>
          <a:p>
            <a:pPr>
              <a:buFont typeface="Wingdings" pitchFamily="2" charset="2"/>
              <a:buNone/>
              <a:defRPr/>
            </a:pPr>
            <a:endParaRPr lang="en-GB" sz="3200" dirty="0">
              <a:solidFill>
                <a:schemeClr val="hlin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defRPr/>
            </a:pPr>
            <a:r>
              <a:rPr lang="en-GB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What does it look like? </a:t>
            </a:r>
          </a:p>
          <a:p>
            <a:pPr>
              <a:defRPr/>
            </a:pPr>
            <a:r>
              <a:rPr lang="en-GB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How does it feel?</a:t>
            </a:r>
          </a:p>
          <a:p>
            <a:pPr>
              <a:defRPr/>
            </a:pPr>
            <a:r>
              <a:rPr lang="en-GB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What does it do?</a:t>
            </a:r>
          </a:p>
          <a:p>
            <a:pPr>
              <a:defRPr/>
            </a:pPr>
            <a:endParaRPr lang="en-GB" sz="3200" dirty="0">
              <a:solidFill>
                <a:schemeClr val="hlin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defRPr/>
            </a:pPr>
            <a:r>
              <a:rPr lang="en-GB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Characteristics – e.g. hard, soft, heavy, light</a:t>
            </a:r>
          </a:p>
          <a:p>
            <a:pPr>
              <a:defRPr/>
            </a:pPr>
            <a:endParaRPr lang="en-GB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Rot="1" noChangeArrowheads="1"/>
          </p:cNvSpPr>
          <p:nvPr/>
        </p:nvSpPr>
        <p:spPr>
          <a:xfrm>
            <a:off x="323850" y="620713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GB" sz="4400" b="1" kern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Read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GB" sz="3200" b="1" kern="0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GB" sz="3200" b="1" kern="0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755650" y="1844675"/>
            <a:ext cx="777716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C000"/>
                </a:solidFill>
                <a:hlinkClick r:id="rId2"/>
              </a:rPr>
              <a:t>http://www.bbc.co.uk/bitesize/ks2/science/materials/solids_liquids_gases/read/1/</a:t>
            </a:r>
            <a:endParaRPr lang="en-GB" sz="2400">
              <a:solidFill>
                <a:srgbClr val="FFC000"/>
              </a:solidFill>
            </a:endParaRPr>
          </a:p>
          <a:p>
            <a:pPr eaLnBrk="1" hangingPunct="1"/>
            <a:endParaRPr lang="en-GB" sz="2400">
              <a:solidFill>
                <a:srgbClr val="FFC000"/>
              </a:solidFill>
            </a:endParaRPr>
          </a:p>
          <a:p>
            <a:pPr eaLnBrk="1" hangingPunct="1"/>
            <a:endParaRPr lang="en-GB" sz="2400">
              <a:solidFill>
                <a:srgbClr val="FFC000"/>
              </a:solidFill>
            </a:endParaRPr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611188" y="35004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GB" sz="4400" b="1" kern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Play The Game!</a:t>
            </a:r>
          </a:p>
        </p:txBody>
      </p:sp>
      <p:sp>
        <p:nvSpPr>
          <p:cNvPr id="6150" name="TextBox 6"/>
          <p:cNvSpPr txBox="1">
            <a:spLocks noChangeArrowheads="1"/>
          </p:cNvSpPr>
          <p:nvPr/>
        </p:nvSpPr>
        <p:spPr bwMode="auto">
          <a:xfrm>
            <a:off x="827088" y="4941888"/>
            <a:ext cx="77771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GB" sz="2400">
                <a:hlinkClick r:id="rId3"/>
              </a:rPr>
              <a:t>http://www.bbc.co.uk/schools/scienceclips/ages/8_9/solid_liquids.shtml</a:t>
            </a:r>
            <a:r>
              <a:rPr lang="en-GB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>
                <a:solidFill>
                  <a:schemeClr val="hlink"/>
                </a:solidFill>
              </a:rPr>
              <a:t>Activity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hlink"/>
                </a:solidFill>
              </a:rPr>
              <a:t>BRONZE STAR:  Look at the pictures.  Can you sort them into solids, liquids and gases?  Cut them out and stick them in the correct columns.</a:t>
            </a:r>
          </a:p>
          <a:p>
            <a:pPr eaLnBrk="1" hangingPunct="1">
              <a:defRPr/>
            </a:pPr>
            <a:r>
              <a:rPr lang="en-GB" dirty="0" smtClean="0">
                <a:solidFill>
                  <a:schemeClr val="hlink"/>
                </a:solidFill>
              </a:rPr>
              <a:t>SILVER STAR: Write some words that you could used to describe the characteristics of the items.</a:t>
            </a:r>
          </a:p>
          <a:p>
            <a:pPr eaLnBrk="1" hangingPunct="1">
              <a:defRPr/>
            </a:pPr>
            <a:r>
              <a:rPr lang="en-GB" dirty="0" smtClean="0">
                <a:solidFill>
                  <a:schemeClr val="hlink"/>
                </a:solidFill>
              </a:rPr>
              <a:t>GOLD STAR: Think of and draw some more solid, liquids and gases.  Label them correctly.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hlink"/>
                </a:solidFill>
              </a:rPr>
              <a:t>Discussion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C000"/>
                </a:solidFill>
              </a:rPr>
              <a:t>3 minutes: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Talk to another person on your table about solids, liquids and gases.  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What can you tell them?  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Do they agree?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rgbClr val="FFC0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C000"/>
                </a:solidFill>
              </a:rPr>
              <a:t>5 minutes: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Tell the class.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hlink"/>
                </a:solidFill>
              </a:rPr>
              <a:t>Experiments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260600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at the sheet that you teacher has given you.  Write your name and date on top.</a:t>
            </a:r>
          </a:p>
          <a:p>
            <a:pPr eaLnBrk="1" hangingPunct="1">
              <a:defRPr/>
            </a:pPr>
            <a:r>
              <a:rPr lang="en-GB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experiment involves the use of a lighted candle.  What do we need to do to keep safe?</a:t>
            </a:r>
          </a:p>
          <a:p>
            <a:pPr eaLnBrk="1" hangingPunct="1">
              <a:defRPr/>
            </a:pPr>
            <a:endParaRPr lang="en-GB" dirty="0" smtClean="0">
              <a:solidFill>
                <a:schemeClr val="hlin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GB" dirty="0" smtClean="0">
              <a:solidFill>
                <a:schemeClr val="hlin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en-GB" dirty="0" smtClean="0">
              <a:solidFill>
                <a:schemeClr val="hlin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en-GB" dirty="0" smtClean="0">
              <a:solidFill>
                <a:schemeClr val="hlin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GB" dirty="0" smtClean="0">
              <a:solidFill>
                <a:schemeClr val="hlin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8313" y="4365625"/>
            <a:ext cx="8424862" cy="2062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GB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On your sheet complete the first set of statements.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GB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Now, follow your teachers instructions carefully!</a:t>
            </a:r>
          </a:p>
          <a:p>
            <a:pPr>
              <a:buFont typeface="Wingdings" pitchFamily="2" charset="2"/>
              <a:buChar char="§"/>
              <a:defRPr/>
            </a:pPr>
            <a:endParaRPr lang="en-GB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hlink"/>
                </a:solidFill>
              </a:rPr>
              <a:t>Start The Experiment And Record Your Observations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What did you find out?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Did it surprise you?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Did you have to really think how to answer your teacher’s questions?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Can you explain to the class what happened?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Can you use some scientific words?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hlink"/>
                </a:solidFill>
              </a:rPr>
              <a:t>What About Water?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The different states of water are also a very good examples of solids, liquids and gases.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Can you name them?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  <a:hlinkClick r:id="rId2"/>
              </a:rPr>
              <a:t>http://www.crickweb.co.uk/ks2science.html#changingstate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125</TotalTime>
  <Words>354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Garamond</vt:lpstr>
      <vt:lpstr>Arial</vt:lpstr>
      <vt:lpstr>Wingdings</vt:lpstr>
      <vt:lpstr>Calibri</vt:lpstr>
      <vt:lpstr>Palatino Linotype</vt:lpstr>
      <vt:lpstr>Stream</vt:lpstr>
      <vt:lpstr>Science: Learning about solids, liquids and gases.</vt:lpstr>
      <vt:lpstr>By the end of the Lesson....</vt:lpstr>
      <vt:lpstr>Properties</vt:lpstr>
      <vt:lpstr>PowerPoint Presentation</vt:lpstr>
      <vt:lpstr>Activity</vt:lpstr>
      <vt:lpstr>Discussion</vt:lpstr>
      <vt:lpstr>Experiments</vt:lpstr>
      <vt:lpstr>Start The Experiment And Record Your Observations</vt:lpstr>
      <vt:lpstr>What About Water?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solids, liquids and gases.</dc:title>
  <dc:creator>Peter Scutt</dc:creator>
  <cp:lastModifiedBy>Teacher E-Solutions</cp:lastModifiedBy>
  <cp:revision>17</cp:revision>
  <dcterms:created xsi:type="dcterms:W3CDTF">2007-09-26T18:42:17Z</dcterms:created>
  <dcterms:modified xsi:type="dcterms:W3CDTF">2019-01-18T17:15:29Z</dcterms:modified>
</cp:coreProperties>
</file>