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4099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4100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1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2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3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4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5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6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7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19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4124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4125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69699D5C-079C-43B9-BDB1-51E9CE6481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7C040-E557-4AAA-A462-4DC148F967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82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6C154-601E-4B08-BF31-1DB2211187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08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424D26-73EA-4A16-AE1E-1B32F590D3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95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CA6A5-C3CA-4713-B684-AEC7B3D6CA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4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5ABEB-B0D7-4561-AC36-FDF4E5ECD1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02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C5F96-07B6-4B05-BD4E-1D022E9C08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64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64A1C-085E-4F57-A99D-397E2449C8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9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5320C1-D815-438E-9D74-E4D62034D3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0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65917-11A1-495E-9995-FF5F6F9B63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61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A55BE-DE11-4F1E-A18D-CD95AD6F6D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9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3076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7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8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3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4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5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6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7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8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9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0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1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2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3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4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95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9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D0538604-7928-45CE-9754-92D5546A78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chemeClr val="hlink"/>
              </a:gs>
              <a:gs pos="50000">
                <a:schemeClr val="bg1"/>
              </a:gs>
              <a:gs pos="100000">
                <a:schemeClr val="hlink"/>
              </a:gs>
            </a:gsLst>
            <a:lin ang="5400000" scaled="1"/>
          </a:gradFill>
        </p:spPr>
        <p:txBody>
          <a:bodyPr/>
          <a:lstStyle/>
          <a:p>
            <a:r>
              <a:rPr lang="en-GB"/>
              <a:t>Capital Letters are used for…..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Starts of sentences.</a:t>
            </a:r>
          </a:p>
          <a:p>
            <a:r>
              <a:rPr lang="en-GB"/>
              <a:t>Beginning of speech.</a:t>
            </a:r>
          </a:p>
          <a:p>
            <a:r>
              <a:rPr lang="en-GB"/>
              <a:t>Names of people and places.</a:t>
            </a:r>
          </a:p>
          <a:p>
            <a:r>
              <a:rPr lang="en-GB"/>
              <a:t>Titles and subheadings.</a:t>
            </a:r>
          </a:p>
          <a:p>
            <a:r>
              <a:rPr lang="en-GB"/>
              <a:t>To stress something important.</a:t>
            </a:r>
          </a:p>
          <a:p>
            <a:r>
              <a:rPr lang="en-GB"/>
              <a:t>For the pronoun  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 autoUpdateAnimBg="0"/>
      <p:bldP spid="2457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GB">
                <a:solidFill>
                  <a:schemeClr val="hlink"/>
                </a:solidFill>
              </a:rPr>
              <a:t>Practice your punctuation.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hlink"/>
          </a:solidFill>
        </p:spPr>
        <p:txBody>
          <a:bodyPr/>
          <a:lstStyle/>
          <a:p>
            <a:r>
              <a:rPr lang="en-GB"/>
              <a:t>the dog ate a biscuit.</a:t>
            </a:r>
          </a:p>
          <a:p>
            <a:r>
              <a:rPr lang="en-GB"/>
              <a:t>i saw susan and tom.</a:t>
            </a:r>
          </a:p>
          <a:p>
            <a:r>
              <a:rPr lang="en-GB"/>
              <a:t>the capital city of wales is cardiff.</a:t>
            </a:r>
          </a:p>
          <a:p>
            <a:r>
              <a:rPr lang="en-GB">
                <a:latin typeface="Times New Roman"/>
              </a:rPr>
              <a:t>‘</a:t>
            </a:r>
            <a:r>
              <a:rPr lang="en-GB"/>
              <a:t>i</a:t>
            </a:r>
            <a:r>
              <a:rPr lang="en-GB">
                <a:latin typeface="Times New Roman"/>
              </a:rPr>
              <a:t>’</a:t>
            </a:r>
            <a:r>
              <a:rPr lang="en-GB"/>
              <a:t>m starving!</a:t>
            </a:r>
            <a:r>
              <a:rPr lang="en-GB">
                <a:latin typeface="Times New Roman"/>
              </a:rPr>
              <a:t>’</a:t>
            </a:r>
            <a:r>
              <a:rPr lang="en-GB"/>
              <a:t> wailed peter.</a:t>
            </a:r>
          </a:p>
          <a:p>
            <a:r>
              <a:rPr lang="en-GB"/>
              <a:t>our class are reading the lion the witch and the wardrobe.</a:t>
            </a:r>
          </a:p>
          <a:p>
            <a:r>
              <a:rPr lang="en-GB"/>
              <a:t>do not run.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 autoUpdateAnimBg="0"/>
      <p:bldP spid="25603" grpId="0" build="p" autoUpdateAnimBg="0"/>
    </p:bldLst>
  </p:timing>
</p:sld>
</file>

<file path=ppt/theme/theme1.xml><?xml version="1.0" encoding="utf-8"?>
<a:theme xmlns:a="http://schemas.openxmlformats.org/drawingml/2006/main" name="Dad`s Tie">
  <a:themeElements>
    <a:clrScheme name="Dad`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`s Tie">
      <a:majorFont>
        <a:latin typeface="Times New Roman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Dad`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`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Designs\Dad`s Tie.pot</Template>
  <TotalTime>12</TotalTime>
  <Words>80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Times New Roman</vt:lpstr>
      <vt:lpstr>Arial</vt:lpstr>
      <vt:lpstr>Wingdings</vt:lpstr>
      <vt:lpstr>Dad`s Tie</vt:lpstr>
      <vt:lpstr>Capital Letters are used for…..</vt:lpstr>
      <vt:lpstr>Practice your punctuation.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Letters are used for…..</dc:title>
  <dc:creator>Lindsay</dc:creator>
  <cp:lastModifiedBy>Teacher E-Solutions</cp:lastModifiedBy>
  <cp:revision>1</cp:revision>
  <cp:lastPrinted>1601-01-01T00:00:00Z</cp:lastPrinted>
  <dcterms:created xsi:type="dcterms:W3CDTF">2004-09-26T07:22:47Z</dcterms:created>
  <dcterms:modified xsi:type="dcterms:W3CDTF">2019-01-18T16:50:27Z</dcterms:modified>
</cp:coreProperties>
</file>