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319" r:id="rId28"/>
    <p:sldId id="305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280" r:id="rId52"/>
    <p:sldId id="281" r:id="rId53"/>
    <p:sldId id="306" r:id="rId54"/>
    <p:sldId id="307" r:id="rId55"/>
    <p:sldId id="320" r:id="rId56"/>
    <p:sldId id="323" r:id="rId57"/>
    <p:sldId id="310" r:id="rId58"/>
    <p:sldId id="311" r:id="rId59"/>
    <p:sldId id="32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B61D-BA0E-43A5-B715-3C3E5FF000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78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3D94-29C4-4F63-ADA0-09942D285A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3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C20DD-19F1-4E2E-9E69-DB2AC0BD9B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58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A7478-C25C-4DA2-9757-C0880162C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5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5F051-A80F-474D-A5E4-D65B372932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00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84168-8885-4E3A-BB29-719778E9A8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49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00A5E-5BCA-41C1-8AE6-78D0A025DC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AE55A-D4FB-432A-81CF-7B28968A60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38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89518-2C72-4064-BF1B-BCF321EAA5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9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CF667-95A4-472E-B27F-D1FDD772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72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168D3-A7E9-40F2-B6BD-7735386D6D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08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E989CF7-97D2-4705-8D00-ECF211E0BA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Changing state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change from liquid to solid is called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change from liquid to solid is called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2484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The volume of water in a pan goes down as it is heated. Why is this?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evaporates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evaporates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water 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21"/>
          <p:cNvSpPr>
            <a:spLocks noChangeArrowheads="1"/>
          </p:cNvSpPr>
          <p:nvPr/>
        </p:nvSpPr>
        <p:spPr bwMode="auto">
          <a:xfrm>
            <a:off x="609600" y="381000"/>
            <a:ext cx="6248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The volume of water in a pan goes down as it is heated. Why is this?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Rectangle 23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41045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The “blobs” of water on a steamed up window are produced by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41045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The “blobs” of water on a steamed up window are produced by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Condensation occurs when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 changes to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 changes to 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 changes to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 changes to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Condensation occurs when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 changes to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 changes to 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 changes to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 changes to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59436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water is heated in a kettle it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59436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water is heated in a kettle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are the three states of matter?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space, liquid and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space, line and gate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solid, liquid and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solid, line and gate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be squashed easily?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be squashed easily?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which of these do the particles vibrate?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which of these do the particles vibrate?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found in between the particles in a solid?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empty space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are the three states of matter?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space, liquid and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space, line and gate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solid, liquid and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solid, line and gate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found in between the particles in a solid?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empty space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takes the shape of the container?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takes the shape of the container?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In which of these do particles move about the fastest?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vacuums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In which of these do particles move about the fastest?</a:t>
            </a:r>
            <a:endParaRPr lang="en-US" smtClean="0"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vacuums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be poured?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can be poured?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solids, liquids &amp; gases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3429000" y="533400"/>
            <a:ext cx="5029200" cy="19050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caused the puddle of water?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steam 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kettle leaking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7365" name="Picture 21" descr="kettle conden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2667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3429000" y="381000"/>
            <a:ext cx="5029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caused the puddle of water?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steam 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kettle leaking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387" name="Picture 19" descr="kettle conde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2667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828800"/>
            <a:ext cx="7696200" cy="6096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process is occurring at X?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61" name="Group 21"/>
          <p:cNvGrpSpPr>
            <a:grpSpLocks/>
          </p:cNvGrpSpPr>
          <p:nvPr/>
        </p:nvGrpSpPr>
        <p:grpSpPr bwMode="auto">
          <a:xfrm>
            <a:off x="609600" y="457200"/>
            <a:ext cx="8229600" cy="1460500"/>
            <a:chOff x="240" y="1728"/>
            <a:chExt cx="5184" cy="920"/>
          </a:xfrm>
        </p:grpSpPr>
        <p:sp>
          <p:nvSpPr>
            <p:cNvPr id="61462" name="Text Box 22"/>
            <p:cNvSpPr txBox="1">
              <a:spLocks noChangeArrowheads="1"/>
            </p:cNvSpPr>
            <p:nvPr/>
          </p:nvSpPr>
          <p:spPr bwMode="auto">
            <a:xfrm>
              <a:off x="240" y="1776"/>
              <a:ext cx="926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ice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sp>
          <p:nvSpPr>
            <p:cNvPr id="61463" name="Text Box 23"/>
            <p:cNvSpPr txBox="1">
              <a:spLocks noChangeArrowheads="1"/>
            </p:cNvSpPr>
            <p:nvPr/>
          </p:nvSpPr>
          <p:spPr bwMode="auto">
            <a:xfrm>
              <a:off x="1968" y="1728"/>
              <a:ext cx="1129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water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grpSp>
          <p:nvGrpSpPr>
            <p:cNvPr id="61464" name="Group 24"/>
            <p:cNvGrpSpPr>
              <a:grpSpLocks/>
            </p:cNvGrpSpPr>
            <p:nvPr/>
          </p:nvGrpSpPr>
          <p:grpSpPr bwMode="auto">
            <a:xfrm>
              <a:off x="768" y="1920"/>
              <a:ext cx="1209" cy="192"/>
              <a:chOff x="1471" y="1872"/>
              <a:chExt cx="1209" cy="192"/>
            </a:xfrm>
          </p:grpSpPr>
          <p:sp>
            <p:nvSpPr>
              <p:cNvPr id="61470" name="Line 25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71" name="Line 26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65" name="Group 27"/>
            <p:cNvGrpSpPr>
              <a:grpSpLocks/>
            </p:cNvGrpSpPr>
            <p:nvPr/>
          </p:nvGrpSpPr>
          <p:grpSpPr bwMode="auto">
            <a:xfrm>
              <a:off x="2976" y="1872"/>
              <a:ext cx="1209" cy="192"/>
              <a:chOff x="1471" y="1872"/>
              <a:chExt cx="1209" cy="192"/>
            </a:xfrm>
          </p:grpSpPr>
          <p:sp>
            <p:nvSpPr>
              <p:cNvPr id="61468" name="Line 28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69" name="Line 29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66" name="Text Box 30"/>
            <p:cNvSpPr txBox="1">
              <a:spLocks noChangeArrowheads="1"/>
            </p:cNvSpPr>
            <p:nvPr/>
          </p:nvSpPr>
          <p:spPr bwMode="auto">
            <a:xfrm>
              <a:off x="4224" y="1728"/>
              <a:ext cx="1200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steam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sp>
          <p:nvSpPr>
            <p:cNvPr id="61467" name="Text Box 31"/>
            <p:cNvSpPr txBox="1">
              <a:spLocks noChangeArrowheads="1"/>
            </p:cNvSpPr>
            <p:nvPr/>
          </p:nvSpPr>
          <p:spPr bwMode="auto">
            <a:xfrm>
              <a:off x="1200" y="2160"/>
              <a:ext cx="480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X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828800"/>
            <a:ext cx="7696200" cy="6858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process is occurring at X?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83" name="Group 30"/>
          <p:cNvGrpSpPr>
            <a:grpSpLocks/>
          </p:cNvGrpSpPr>
          <p:nvPr/>
        </p:nvGrpSpPr>
        <p:grpSpPr bwMode="auto">
          <a:xfrm>
            <a:off x="609600" y="457200"/>
            <a:ext cx="8229600" cy="1460500"/>
            <a:chOff x="240" y="1728"/>
            <a:chExt cx="5184" cy="920"/>
          </a:xfrm>
        </p:grpSpPr>
        <p:sp>
          <p:nvSpPr>
            <p:cNvPr id="62484" name="Text Box 31"/>
            <p:cNvSpPr txBox="1">
              <a:spLocks noChangeArrowheads="1"/>
            </p:cNvSpPr>
            <p:nvPr/>
          </p:nvSpPr>
          <p:spPr bwMode="auto">
            <a:xfrm>
              <a:off x="240" y="1776"/>
              <a:ext cx="926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ice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sp>
          <p:nvSpPr>
            <p:cNvPr id="62485" name="Text Box 32"/>
            <p:cNvSpPr txBox="1">
              <a:spLocks noChangeArrowheads="1"/>
            </p:cNvSpPr>
            <p:nvPr/>
          </p:nvSpPr>
          <p:spPr bwMode="auto">
            <a:xfrm>
              <a:off x="1968" y="1728"/>
              <a:ext cx="1129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water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grpSp>
          <p:nvGrpSpPr>
            <p:cNvPr id="62486" name="Group 33"/>
            <p:cNvGrpSpPr>
              <a:grpSpLocks/>
            </p:cNvGrpSpPr>
            <p:nvPr/>
          </p:nvGrpSpPr>
          <p:grpSpPr bwMode="auto">
            <a:xfrm>
              <a:off x="768" y="1920"/>
              <a:ext cx="1209" cy="192"/>
              <a:chOff x="1471" y="1872"/>
              <a:chExt cx="1209" cy="192"/>
            </a:xfrm>
          </p:grpSpPr>
          <p:sp>
            <p:nvSpPr>
              <p:cNvPr id="62492" name="Line 34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3" name="Line 35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87" name="Group 36"/>
            <p:cNvGrpSpPr>
              <a:grpSpLocks/>
            </p:cNvGrpSpPr>
            <p:nvPr/>
          </p:nvGrpSpPr>
          <p:grpSpPr bwMode="auto">
            <a:xfrm>
              <a:off x="2976" y="1872"/>
              <a:ext cx="1209" cy="192"/>
              <a:chOff x="1471" y="1872"/>
              <a:chExt cx="1209" cy="192"/>
            </a:xfrm>
          </p:grpSpPr>
          <p:sp>
            <p:nvSpPr>
              <p:cNvPr id="62490" name="Line 37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1" name="Line 38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FF0066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88" name="Text Box 39"/>
            <p:cNvSpPr txBox="1">
              <a:spLocks noChangeArrowheads="1"/>
            </p:cNvSpPr>
            <p:nvPr/>
          </p:nvSpPr>
          <p:spPr bwMode="auto">
            <a:xfrm>
              <a:off x="4224" y="1728"/>
              <a:ext cx="1200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steam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  <p:sp>
          <p:nvSpPr>
            <p:cNvPr id="62489" name="Text Box 40"/>
            <p:cNvSpPr txBox="1">
              <a:spLocks noChangeArrowheads="1"/>
            </p:cNvSpPr>
            <p:nvPr/>
          </p:nvSpPr>
          <p:spPr bwMode="auto">
            <a:xfrm>
              <a:off x="1200" y="2160"/>
              <a:ext cx="480" cy="488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FF0066"/>
                  </a:solidFill>
                  <a:latin typeface="Comic Sans MS" pitchFamily="66" charset="0"/>
                </a:rPr>
                <a:t>X</a:t>
              </a:r>
              <a:endParaRPr lang="en-US" sz="4400">
                <a:solidFill>
                  <a:srgbClr val="FF0066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554913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dripping ice cream 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41045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dripping ice cream 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669900"/>
      </a:lt1>
      <a:dk2>
        <a:srgbClr val="CC3300"/>
      </a:dk2>
      <a:lt2>
        <a:srgbClr val="000000"/>
      </a:lt2>
      <a:accent1>
        <a:srgbClr val="003399"/>
      </a:accent1>
      <a:accent2>
        <a:srgbClr val="3333CC"/>
      </a:accent2>
      <a:accent3>
        <a:srgbClr val="E2ADAA"/>
      </a:accent3>
      <a:accent4>
        <a:srgbClr val="568200"/>
      </a:accent4>
      <a:accent5>
        <a:srgbClr val="AAAD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729</Words>
  <Application>Microsoft Office PowerPoint</Application>
  <PresentationFormat>On-screen Show (4:3)</PresentationFormat>
  <Paragraphs>190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Times New Roman</vt:lpstr>
      <vt:lpstr>Arial</vt:lpstr>
      <vt:lpstr>Calibri</vt:lpstr>
      <vt:lpstr>Ravie</vt:lpstr>
      <vt:lpstr>Old English Text MT</vt:lpstr>
      <vt:lpstr>Lucida Console</vt:lpstr>
      <vt:lpstr>Comic Sans MS</vt:lpstr>
      <vt:lpstr>Default Design</vt:lpstr>
      <vt:lpstr>Who Wants To Be A Millionaire?  </vt:lpstr>
      <vt:lpstr>Question 1</vt:lpstr>
      <vt:lpstr>What are the three states of matter?</vt:lpstr>
      <vt:lpstr>What are the three states of matter?</vt:lpstr>
      <vt:lpstr>£100</vt:lpstr>
      <vt:lpstr>Question 2</vt:lpstr>
      <vt:lpstr>A dripping ice cream is</vt:lpstr>
      <vt:lpstr>A dripping ice cream is</vt:lpstr>
      <vt:lpstr>£200</vt:lpstr>
      <vt:lpstr>Question 3</vt:lpstr>
      <vt:lpstr>The change from liquid to solid is called </vt:lpstr>
      <vt:lpstr>The change from liquid to solid is called</vt:lpstr>
      <vt:lpstr>£300</vt:lpstr>
      <vt:lpstr>Question 4</vt:lpstr>
      <vt:lpstr>The volume of water in a pan goes down as it is heated. Why is this?</vt:lpstr>
      <vt:lpstr>PowerPoint Presentation</vt:lpstr>
      <vt:lpstr>£500</vt:lpstr>
      <vt:lpstr>Question 5</vt:lpstr>
      <vt:lpstr>The “blobs” of water on a steamed up window are produced by</vt:lpstr>
      <vt:lpstr>The “blobs” of water on a steamed up window are produced by</vt:lpstr>
      <vt:lpstr>£1,000</vt:lpstr>
      <vt:lpstr>Question 6</vt:lpstr>
      <vt:lpstr>Condensation occurs when </vt:lpstr>
      <vt:lpstr>Condensation occurs when</vt:lpstr>
      <vt:lpstr>£2,000</vt:lpstr>
      <vt:lpstr>Question 7</vt:lpstr>
      <vt:lpstr>When water is heated in a kettle it  </vt:lpstr>
      <vt:lpstr>When water is heated in a kettle it</vt:lpstr>
      <vt:lpstr>£4,000</vt:lpstr>
      <vt:lpstr>Question 8</vt:lpstr>
      <vt:lpstr>Which of these can be squashed easily?</vt:lpstr>
      <vt:lpstr>Which of these can be squashed easily?</vt:lpstr>
      <vt:lpstr>£8,000</vt:lpstr>
      <vt:lpstr>Question 9</vt:lpstr>
      <vt:lpstr>In which of these do the particles vibrate?</vt:lpstr>
      <vt:lpstr>In which of these do the particles vibrate?</vt:lpstr>
      <vt:lpstr>£16,000</vt:lpstr>
      <vt:lpstr>Question 10</vt:lpstr>
      <vt:lpstr>What is found in between the particles in a solid?</vt:lpstr>
      <vt:lpstr>What is found in between the particles in a solid?</vt:lpstr>
      <vt:lpstr>£32,000</vt:lpstr>
      <vt:lpstr>Question 11</vt:lpstr>
      <vt:lpstr>Which of these takes the shape of the container?</vt:lpstr>
      <vt:lpstr>Which of these takes the shape of the container?</vt:lpstr>
      <vt:lpstr>£64,000</vt:lpstr>
      <vt:lpstr>Question 12</vt:lpstr>
      <vt:lpstr>In which of these do particles move about the fastest?</vt:lpstr>
      <vt:lpstr>In which of these do particles move about the fastest?</vt:lpstr>
      <vt:lpstr>£125,000</vt:lpstr>
      <vt:lpstr>Question 13</vt:lpstr>
      <vt:lpstr>Which of these can be poured?</vt:lpstr>
      <vt:lpstr>Which of these can be poured?</vt:lpstr>
      <vt:lpstr>£250,000</vt:lpstr>
      <vt:lpstr>Question 14</vt:lpstr>
      <vt:lpstr>What caused the puddle of water? </vt:lpstr>
      <vt:lpstr>What caused the puddle of water?</vt:lpstr>
      <vt:lpstr>£500,000</vt:lpstr>
      <vt:lpstr>Question 15</vt:lpstr>
      <vt:lpstr>What process is occurring at X?</vt:lpstr>
      <vt:lpstr>What process is occurring at X?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28</cp:revision>
  <dcterms:created xsi:type="dcterms:W3CDTF">2003-05-20T13:35:24Z</dcterms:created>
  <dcterms:modified xsi:type="dcterms:W3CDTF">2019-01-18T17:15:31Z</dcterms:modified>
</cp:coreProperties>
</file>