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FF"/>
    <a:srgbClr val="FF0000"/>
    <a:srgbClr val="00CC00"/>
    <a:srgbClr val="FF3FCD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42097-AB35-4372-A7C5-6B23D769D1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5124"/>
      </p:ext>
    </p:extLst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E6299-51DF-41E1-BDA4-082E3A627A9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62521"/>
      </p:ext>
    </p:extLst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9EE0B-2EEB-408D-9A8A-BD2EB9C3C2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14005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C24D3-C237-4EB4-BCEA-65C7E60664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006449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A0451-231B-41CA-8E12-06E4E2D457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515354"/>
      </p:ext>
    </p:extLst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BFF66-18E4-4732-BBD3-D35676E444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342177"/>
      </p:ext>
    </p:extLst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966F8-B72F-49C2-BC00-56332A17C2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4240"/>
      </p:ext>
    </p:extLst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B8476-AD8E-4FE1-979F-A309FE0210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434723"/>
      </p:ext>
    </p:extLst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7C200-27C3-4D2F-B384-9E04FC60BC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46528"/>
      </p:ext>
    </p:extLst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E8B36-739D-4FB4-959A-E815E3CFEE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14709"/>
      </p:ext>
    </p:extLst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222A4-435F-43BC-8753-3F044FC167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40524"/>
      </p:ext>
    </p:extLst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C4203306-2BA5-4343-B6B0-0CE46DAA3C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95288" y="1196975"/>
            <a:ext cx="8137525" cy="52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This system is one of the most important in the body.  </a:t>
            </a:r>
          </a:p>
          <a:p>
            <a:pPr>
              <a:spcBef>
                <a:spcPct val="50000"/>
              </a:spcBef>
            </a:pPr>
            <a:r>
              <a:rPr lang="en-GB"/>
              <a:t>It is made up of 3 main parts: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The heart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The Lungs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The blood vessels.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This system is also known as the cardiovascular system.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5183187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Arteries are thick blood vessels that you can easily feel in the form of a pulse.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They transport oxygenated blood to the cells.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As they are full of oxygen, they appear to be a deep red colour.</a:t>
            </a:r>
          </a:p>
        </p:txBody>
      </p:sp>
      <p:pic>
        <p:nvPicPr>
          <p:cNvPr id="10245" name="Picture 5" descr="main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549275"/>
            <a:ext cx="27209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5183187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Veins are thick blood vessels.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They transport blood back to the heart from the cells.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As they have little oxygen, they appear to be more a blue colour than red.</a:t>
            </a:r>
          </a:p>
        </p:txBody>
      </p:sp>
      <p:pic>
        <p:nvPicPr>
          <p:cNvPr id="11269" name="Picture 5" descr="main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549275"/>
            <a:ext cx="27209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981075"/>
            <a:ext cx="5183187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Capillaries are thin blood vessels.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 sz="2400"/>
              <a:t>They allow oxygen and nutrients to pass to the cells, and waste products and carbon dioxide to be removed from them.</a:t>
            </a:r>
          </a:p>
          <a:p>
            <a:pPr>
              <a:spcBef>
                <a:spcPct val="50000"/>
              </a:spcBef>
            </a:pPr>
            <a:endParaRPr lang="en-GB" sz="2400"/>
          </a:p>
          <a:p>
            <a:pPr>
              <a:spcBef>
                <a:spcPct val="50000"/>
              </a:spcBef>
            </a:pPr>
            <a:r>
              <a:rPr lang="en-GB"/>
              <a:t>They are small to allow them to reach every cell in the body.</a:t>
            </a:r>
          </a:p>
        </p:txBody>
      </p:sp>
      <p:pic>
        <p:nvPicPr>
          <p:cNvPr id="12293" name="Picture 5" descr="main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549275"/>
            <a:ext cx="27209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pic>
        <p:nvPicPr>
          <p:cNvPr id="3088" name="Picture 16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68313" y="5876925"/>
            <a:ext cx="6551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heart pumps blood to the lungs</a:t>
            </a:r>
          </a:p>
        </p:txBody>
      </p:sp>
      <p:pic>
        <p:nvPicPr>
          <p:cNvPr id="4110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FCD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FC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68313" y="5589588"/>
            <a:ext cx="84248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lungs remove the carbon dioxide from the blood and refill it with oxygen.</a:t>
            </a:r>
          </a:p>
        </p:txBody>
      </p:sp>
      <p:pic>
        <p:nvPicPr>
          <p:cNvPr id="5134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8313" y="5589588"/>
            <a:ext cx="8424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heart then pumps the blood around the body.</a:t>
            </a:r>
          </a:p>
        </p:txBody>
      </p:sp>
      <p:pic>
        <p:nvPicPr>
          <p:cNvPr id="7182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8313" y="5589588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The blood is transported all around the body, where oxygen is taken and replaced with carbon dioxide.</a:t>
            </a:r>
          </a:p>
        </p:txBody>
      </p:sp>
      <p:pic>
        <p:nvPicPr>
          <p:cNvPr id="6158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8313" y="5589588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The blood is cleaned in the kidneys to remove all the waste before it returns to the heart.</a:t>
            </a:r>
          </a:p>
        </p:txBody>
      </p:sp>
      <p:pic>
        <p:nvPicPr>
          <p:cNvPr id="13326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624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95738" y="5157788"/>
            <a:ext cx="1511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7088" y="3284538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Lungs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Heart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04025" y="3357563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Body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41141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698750" y="1914525"/>
            <a:ext cx="3743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659563" y="2205038"/>
            <a:ext cx="0" cy="2519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2700338" y="5013325"/>
            <a:ext cx="381635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563938" y="2852738"/>
            <a:ext cx="1873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Blood pumping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8313" y="5876925"/>
            <a:ext cx="6551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cycle starts again</a:t>
            </a:r>
          </a:p>
        </p:txBody>
      </p:sp>
      <p:pic>
        <p:nvPicPr>
          <p:cNvPr id="8206" name="Picture 14" descr="heart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8286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FCD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FC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5329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human circulatory system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68313" y="981075"/>
            <a:ext cx="446405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blood vessels run throughout the body supplying oxygen to every cell in the body.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They are made up of 3 types – arteries, veins and capillaries.</a:t>
            </a:r>
          </a:p>
        </p:txBody>
      </p:sp>
      <p:pic>
        <p:nvPicPr>
          <p:cNvPr id="9232" name="Picture 16" descr="main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549275"/>
            <a:ext cx="27209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351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Manager</dc:creator>
  <cp:lastModifiedBy>Teacher E-Solutions</cp:lastModifiedBy>
  <cp:revision>7</cp:revision>
  <dcterms:created xsi:type="dcterms:W3CDTF">2007-03-05T09:51:41Z</dcterms:created>
  <dcterms:modified xsi:type="dcterms:W3CDTF">2019-01-18T17:15:37Z</dcterms:modified>
</cp:coreProperties>
</file>