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7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66FF"/>
    <a:srgbClr val="FF0000"/>
    <a:srgbClr val="00CC00"/>
    <a:srgbClr val="FF3FCD"/>
    <a:srgbClr val="CC0099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342097-AB35-4372-A7C5-6B23D769D10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965124"/>
      </p:ext>
    </p:extLst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0E6299-51DF-41E1-BDA4-082E3A627A9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462521"/>
      </p:ext>
    </p:extLst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19EE0B-2EEB-408D-9A8A-BD2EB9C3C2C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2814005"/>
      </p:ext>
    </p:extLst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DC24D3-C237-4EB4-BCEA-65C7E60664C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006449"/>
      </p:ext>
    </p:extLst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2A0451-231B-41CA-8E12-06E4E2D457A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515354"/>
      </p:ext>
    </p:extLst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3BFF66-18E4-4732-BBD3-D35676E4448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342177"/>
      </p:ext>
    </p:extLst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4966F8-B72F-49C2-BC00-56332A17C21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94240"/>
      </p:ext>
    </p:extLst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FB8476-AD8E-4FE1-979F-A309FE02100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4434723"/>
      </p:ext>
    </p:extLst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67C200-27C3-4D2F-B384-9E04FC60BCE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5346528"/>
      </p:ext>
    </p:extLst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1E8B36-739D-4FB4-959A-E815E3CFEE9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14709"/>
      </p:ext>
    </p:extLst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9222A4-435F-43BC-8753-3F044FC1674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40524"/>
      </p:ext>
    </p:extLst>
  </p:cSld>
  <p:clrMapOvr>
    <a:masterClrMapping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C4203306-2BA5-4343-B6B0-0CE46DAA3C50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heel spokes="8"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79388" y="188913"/>
            <a:ext cx="53292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The human circulatory system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95288" y="1196975"/>
            <a:ext cx="8137525" cy="5221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This system is one of the most important in the body.  </a:t>
            </a:r>
          </a:p>
          <a:p>
            <a:pPr>
              <a:spcBef>
                <a:spcPct val="50000"/>
              </a:spcBef>
            </a:pPr>
            <a:r>
              <a:rPr lang="en-GB"/>
              <a:t>It is made up of 3 main parts: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/>
              <a:t>The heart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/>
              <a:t>The Lungs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/>
              <a:t>The blood vessels.</a:t>
            </a:r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r>
              <a:rPr lang="en-GB"/>
              <a:t>This system is also known as the cardiovascular system.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79388" y="188913"/>
            <a:ext cx="53292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The human circulatory system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468313" y="981075"/>
            <a:ext cx="5183187" cy="521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Arteries are thick blood vessels that you can easily feel in the form of a pulse.</a:t>
            </a:r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r>
              <a:rPr lang="en-GB"/>
              <a:t>They transport oxygenated blood to the cells.</a:t>
            </a:r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r>
              <a:rPr lang="en-GB"/>
              <a:t>As they are full of oxygen, they appear to be a deep red colour.</a:t>
            </a:r>
          </a:p>
        </p:txBody>
      </p:sp>
      <p:pic>
        <p:nvPicPr>
          <p:cNvPr id="10245" name="Picture 5" descr="mainbod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4388" y="549275"/>
            <a:ext cx="2720975" cy="604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79388" y="188913"/>
            <a:ext cx="53292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The human circulatory system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468313" y="981075"/>
            <a:ext cx="5183187" cy="500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Veins are thick blood vessels.</a:t>
            </a:r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r>
              <a:rPr lang="en-GB"/>
              <a:t>They transport blood back to the heart from the cells.</a:t>
            </a:r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r>
              <a:rPr lang="en-GB"/>
              <a:t>As they have little oxygen, they appear to be more a blue colour than red.</a:t>
            </a:r>
          </a:p>
        </p:txBody>
      </p:sp>
      <p:pic>
        <p:nvPicPr>
          <p:cNvPr id="11269" name="Picture 5" descr="mainbod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4388" y="549275"/>
            <a:ext cx="2720975" cy="604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79388" y="188913"/>
            <a:ext cx="53292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The human circulatory system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468313" y="981075"/>
            <a:ext cx="5183187" cy="527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Capillaries are thin blood vessels.</a:t>
            </a:r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r>
              <a:rPr lang="en-GB" sz="2400"/>
              <a:t>They allow oxygen and nutrients to pass to the cells, and waste products and carbon dioxide to be removed from them.</a:t>
            </a:r>
          </a:p>
          <a:p>
            <a:pPr>
              <a:spcBef>
                <a:spcPct val="50000"/>
              </a:spcBef>
            </a:pPr>
            <a:endParaRPr lang="en-GB" sz="2400"/>
          </a:p>
          <a:p>
            <a:pPr>
              <a:spcBef>
                <a:spcPct val="50000"/>
              </a:spcBef>
            </a:pPr>
            <a:r>
              <a:rPr lang="en-GB"/>
              <a:t>They are small to allow them to reach every cell in the body.</a:t>
            </a:r>
          </a:p>
        </p:txBody>
      </p:sp>
      <p:pic>
        <p:nvPicPr>
          <p:cNvPr id="12293" name="Picture 5" descr="mainbod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4388" y="549275"/>
            <a:ext cx="2720975" cy="604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79388" y="188913"/>
            <a:ext cx="53292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The human circulatory system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989138"/>
            <a:ext cx="4362450" cy="293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995738" y="5157788"/>
            <a:ext cx="15113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Heart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827088" y="3284538"/>
            <a:ext cx="12969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Lungs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3995738" y="1412875"/>
            <a:ext cx="1511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Heart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804025" y="3357563"/>
            <a:ext cx="10810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Body</a:t>
            </a:r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 flipV="1">
            <a:off x="2411413" y="2205038"/>
            <a:ext cx="0" cy="2519362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>
            <a:off x="2698750" y="1914525"/>
            <a:ext cx="374332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>
            <a:off x="6659563" y="2205038"/>
            <a:ext cx="0" cy="2519362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 flipH="1">
            <a:off x="2700338" y="5013325"/>
            <a:ext cx="381635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3563938" y="2852738"/>
            <a:ext cx="18732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Blood pumping</a:t>
            </a:r>
          </a:p>
        </p:txBody>
      </p:sp>
      <p:pic>
        <p:nvPicPr>
          <p:cNvPr id="3088" name="Picture 16" descr="heart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2852738"/>
            <a:ext cx="828675" cy="92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79388" y="188913"/>
            <a:ext cx="53292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The human circulatory system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989138"/>
            <a:ext cx="4362450" cy="293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995738" y="5157788"/>
            <a:ext cx="15113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Heart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827088" y="3284538"/>
            <a:ext cx="12969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Lungs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3995738" y="1412875"/>
            <a:ext cx="1511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Heart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6804025" y="3357563"/>
            <a:ext cx="10810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Body</a:t>
            </a: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 flipV="1">
            <a:off x="2411413" y="2205038"/>
            <a:ext cx="0" cy="2519362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2698750" y="1914525"/>
            <a:ext cx="374332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6659563" y="2205038"/>
            <a:ext cx="0" cy="2519362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flipH="1">
            <a:off x="2700338" y="5013325"/>
            <a:ext cx="381635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3563938" y="2852738"/>
            <a:ext cx="18732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Blood pumping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468313" y="5876925"/>
            <a:ext cx="65516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The heart pumps blood to the lungs</a:t>
            </a:r>
          </a:p>
        </p:txBody>
      </p:sp>
      <p:pic>
        <p:nvPicPr>
          <p:cNvPr id="4110" name="Picture 14" descr="heart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2852738"/>
            <a:ext cx="828675" cy="92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FCD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FC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79388" y="188913"/>
            <a:ext cx="53292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The human circulatory system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989138"/>
            <a:ext cx="4362450" cy="293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995738" y="5157788"/>
            <a:ext cx="15113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Heart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827088" y="3284538"/>
            <a:ext cx="12969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Lungs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995738" y="1412875"/>
            <a:ext cx="1511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Heart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6804025" y="3357563"/>
            <a:ext cx="10810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Body</a:t>
            </a:r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 flipV="1">
            <a:off x="2411413" y="2205038"/>
            <a:ext cx="0" cy="2519362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2698750" y="1914525"/>
            <a:ext cx="374332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>
            <a:off x="6659563" y="2205038"/>
            <a:ext cx="0" cy="2519362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 flipH="1">
            <a:off x="2700338" y="5013325"/>
            <a:ext cx="381635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3563938" y="2852738"/>
            <a:ext cx="18732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Blood pumping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468313" y="5589588"/>
            <a:ext cx="8424862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The lungs remove the carbon dioxide from the blood and refill it with oxygen.</a:t>
            </a:r>
          </a:p>
        </p:txBody>
      </p:sp>
      <p:pic>
        <p:nvPicPr>
          <p:cNvPr id="5134" name="Picture 14" descr="heart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2852738"/>
            <a:ext cx="828675" cy="92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mph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79388" y="188913"/>
            <a:ext cx="53292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The human circulatory system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989138"/>
            <a:ext cx="4362450" cy="293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995738" y="5157788"/>
            <a:ext cx="15113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Heart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827088" y="3284538"/>
            <a:ext cx="12969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Lungs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995738" y="1412875"/>
            <a:ext cx="1511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Heart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6804025" y="3357563"/>
            <a:ext cx="10810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Body</a:t>
            </a:r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 flipV="1">
            <a:off x="2411413" y="2205038"/>
            <a:ext cx="0" cy="2519362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>
            <a:off x="2698750" y="1914525"/>
            <a:ext cx="374332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>
            <a:off x="6659563" y="2205038"/>
            <a:ext cx="0" cy="2519362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 flipH="1">
            <a:off x="2700338" y="5013325"/>
            <a:ext cx="381635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3563938" y="2852738"/>
            <a:ext cx="18732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Blood pumping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468313" y="5589588"/>
            <a:ext cx="84248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The heart then pumps the blood around the body.</a:t>
            </a:r>
          </a:p>
        </p:txBody>
      </p:sp>
      <p:pic>
        <p:nvPicPr>
          <p:cNvPr id="7182" name="Picture 14" descr="heart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2852738"/>
            <a:ext cx="828675" cy="92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mph" presetSubtype="2" repeatCount="indefinite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79388" y="188913"/>
            <a:ext cx="53292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The human circulatory system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989138"/>
            <a:ext cx="4362450" cy="293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995738" y="5157788"/>
            <a:ext cx="15113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Heart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827088" y="3284538"/>
            <a:ext cx="12969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Lungs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3995738" y="1412875"/>
            <a:ext cx="1511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Heart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6804025" y="3357563"/>
            <a:ext cx="10810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Body</a:t>
            </a:r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 flipV="1">
            <a:off x="2411413" y="2205038"/>
            <a:ext cx="0" cy="2519362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2698750" y="1914525"/>
            <a:ext cx="374332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6659563" y="2205038"/>
            <a:ext cx="0" cy="2519362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2700338" y="5013325"/>
            <a:ext cx="381635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3563938" y="2852738"/>
            <a:ext cx="18732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Blood pumping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468313" y="5589588"/>
            <a:ext cx="842486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/>
              <a:t>The blood is transported all around the body, where oxygen is taken and replaced with carbon dioxide.</a:t>
            </a:r>
          </a:p>
        </p:txBody>
      </p:sp>
      <p:pic>
        <p:nvPicPr>
          <p:cNvPr id="6158" name="Picture 14" descr="heart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2852738"/>
            <a:ext cx="828675" cy="92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mph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79388" y="188913"/>
            <a:ext cx="53292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The human circulatory system</a:t>
            </a: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989138"/>
            <a:ext cx="4362450" cy="293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995738" y="5157788"/>
            <a:ext cx="15113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Heart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827088" y="3284538"/>
            <a:ext cx="12969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Lungs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3995738" y="1412875"/>
            <a:ext cx="1511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Heart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6804025" y="3357563"/>
            <a:ext cx="10810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Body</a:t>
            </a:r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 flipV="1">
            <a:off x="2411413" y="2205038"/>
            <a:ext cx="0" cy="2519362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2698750" y="1914525"/>
            <a:ext cx="374332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6659563" y="2205038"/>
            <a:ext cx="0" cy="2519362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H="1">
            <a:off x="2700338" y="5013325"/>
            <a:ext cx="381635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3563938" y="2852738"/>
            <a:ext cx="18732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Blood pumping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468313" y="5589588"/>
            <a:ext cx="842486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/>
              <a:t>The blood is cleaned in the kidneys to remove all the waste before it returns to the heart.</a:t>
            </a:r>
          </a:p>
        </p:txBody>
      </p:sp>
      <p:pic>
        <p:nvPicPr>
          <p:cNvPr id="13326" name="Picture 14" descr="heart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2852738"/>
            <a:ext cx="828675" cy="92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mph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79388" y="188913"/>
            <a:ext cx="53292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The human circulatory system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989138"/>
            <a:ext cx="4362450" cy="293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995738" y="5157788"/>
            <a:ext cx="15113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Heart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827088" y="3284538"/>
            <a:ext cx="12969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Lungs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995738" y="1412875"/>
            <a:ext cx="1511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Heart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6804025" y="3357563"/>
            <a:ext cx="10810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Body</a:t>
            </a:r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 flipV="1">
            <a:off x="2411413" y="2205038"/>
            <a:ext cx="0" cy="2519362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2698750" y="1914525"/>
            <a:ext cx="374332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>
            <a:off x="6659563" y="2205038"/>
            <a:ext cx="0" cy="2519362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2700338" y="5013325"/>
            <a:ext cx="381635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3563938" y="2852738"/>
            <a:ext cx="18732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Blood pumping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468313" y="5876925"/>
            <a:ext cx="65516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The cycle starts again</a:t>
            </a:r>
          </a:p>
        </p:txBody>
      </p:sp>
      <p:pic>
        <p:nvPicPr>
          <p:cNvPr id="8206" name="Picture 14" descr="heart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2852738"/>
            <a:ext cx="828675" cy="92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FCD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FC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79388" y="188913"/>
            <a:ext cx="53292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The human circulatory system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468313" y="981075"/>
            <a:ext cx="4464050" cy="393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The blood vessels run throughout the body supplying oxygen to every cell in the body.</a:t>
            </a:r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r>
              <a:rPr lang="en-GB"/>
              <a:t>They are made up of 3 types – arteries, veins and capillaries.</a:t>
            </a:r>
          </a:p>
        </p:txBody>
      </p:sp>
      <p:pic>
        <p:nvPicPr>
          <p:cNvPr id="9232" name="Picture 16" descr="mainbod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4388" y="549275"/>
            <a:ext cx="2720975" cy="604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bg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bg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351</Words>
  <Application>Microsoft Office PowerPoint</Application>
  <PresentationFormat>On-screen Show (4:3)</PresentationFormat>
  <Paragraphs>79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Comic Sans MS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Manager</dc:creator>
  <cp:lastModifiedBy>Teacher E-Solutions</cp:lastModifiedBy>
  <cp:revision>7</cp:revision>
  <dcterms:created xsi:type="dcterms:W3CDTF">2007-03-05T09:51:41Z</dcterms:created>
  <dcterms:modified xsi:type="dcterms:W3CDTF">2019-01-18T17:15:37Z</dcterms:modified>
</cp:coreProperties>
</file>